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57" r:id="rId5"/>
    <p:sldId id="260" r:id="rId6"/>
    <p:sldId id="261"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3BB2CB62-7014-4616-BE3B-27F96FD08947}" type="datetimeFigureOut">
              <a:rPr lang="en-US" smtClean="0"/>
              <a:t>4/30/2019</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05D2040C-16BA-4D3B-AB8B-6415126F7CE8}"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6381356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B2CB62-7014-4616-BE3B-27F96FD08947}" type="datetimeFigureOut">
              <a:rPr lang="en-US" smtClean="0"/>
              <a:t>4/30/2019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D2040C-16BA-4D3B-AB8B-6415126F7CE8}" type="slidenum">
              <a:rPr lang="en-US" smtClean="0"/>
              <a:t>‹#›</a:t>
            </a:fld>
            <a:endParaRPr lang="en-US"/>
          </a:p>
        </p:txBody>
      </p:sp>
    </p:spTree>
    <p:extLst>
      <p:ext uri="{BB962C8B-B14F-4D97-AF65-F5344CB8AC3E}">
        <p14:creationId xmlns:p14="http://schemas.microsoft.com/office/powerpoint/2010/main" val="2037889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B2CB62-7014-4616-BE3B-27F96FD08947}" type="datetimeFigureOut">
              <a:rPr lang="en-US" smtClean="0"/>
              <a:t>4/30/2019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D2040C-16BA-4D3B-AB8B-6415126F7CE8}" type="slidenum">
              <a:rPr lang="en-US" smtClean="0"/>
              <a:t>‹#›</a:t>
            </a:fld>
            <a:endParaRPr lang="en-US"/>
          </a:p>
        </p:txBody>
      </p:sp>
    </p:spTree>
    <p:extLst>
      <p:ext uri="{BB962C8B-B14F-4D97-AF65-F5344CB8AC3E}">
        <p14:creationId xmlns:p14="http://schemas.microsoft.com/office/powerpoint/2010/main" val="283963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B2CB62-7014-4616-BE3B-27F96FD08947}" type="datetimeFigureOut">
              <a:rPr lang="en-US" smtClean="0"/>
              <a:t>4/30/2019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D2040C-16BA-4D3B-AB8B-6415126F7CE8}" type="slidenum">
              <a:rPr lang="en-US" smtClean="0"/>
              <a:t>‹#›</a:t>
            </a:fld>
            <a:endParaRPr lang="en-US"/>
          </a:p>
        </p:txBody>
      </p:sp>
    </p:spTree>
    <p:extLst>
      <p:ext uri="{BB962C8B-B14F-4D97-AF65-F5344CB8AC3E}">
        <p14:creationId xmlns:p14="http://schemas.microsoft.com/office/powerpoint/2010/main" val="3598814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B2CB62-7014-4616-BE3B-27F96FD08947}" type="datetimeFigureOut">
              <a:rPr lang="en-US" smtClean="0"/>
              <a:t>4/30/2019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D2040C-16BA-4D3B-AB8B-6415126F7CE8}"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14918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B2CB62-7014-4616-BE3B-27F96FD08947}" type="datetimeFigureOut">
              <a:rPr lang="en-US" smtClean="0"/>
              <a:t>4/30/2019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D2040C-16BA-4D3B-AB8B-6415126F7CE8}" type="slidenum">
              <a:rPr lang="en-US" smtClean="0"/>
              <a:t>‹#›</a:t>
            </a:fld>
            <a:endParaRPr lang="en-US"/>
          </a:p>
        </p:txBody>
      </p:sp>
    </p:spTree>
    <p:extLst>
      <p:ext uri="{BB962C8B-B14F-4D97-AF65-F5344CB8AC3E}">
        <p14:creationId xmlns:p14="http://schemas.microsoft.com/office/powerpoint/2010/main" val="585466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B2CB62-7014-4616-BE3B-27F96FD08947}" type="datetimeFigureOut">
              <a:rPr lang="en-US" smtClean="0"/>
              <a:t>4/30/2019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D2040C-16BA-4D3B-AB8B-6415126F7CE8}" type="slidenum">
              <a:rPr lang="en-US" smtClean="0"/>
              <a:t>‹#›</a:t>
            </a:fld>
            <a:endParaRPr lang="en-US"/>
          </a:p>
        </p:txBody>
      </p:sp>
    </p:spTree>
    <p:extLst>
      <p:ext uri="{BB962C8B-B14F-4D97-AF65-F5344CB8AC3E}">
        <p14:creationId xmlns:p14="http://schemas.microsoft.com/office/powerpoint/2010/main" val="4029536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B2CB62-7014-4616-BE3B-27F96FD08947}" type="datetimeFigureOut">
              <a:rPr lang="en-US" smtClean="0"/>
              <a:t>4/30/2019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D2040C-16BA-4D3B-AB8B-6415126F7CE8}" type="slidenum">
              <a:rPr lang="en-US" smtClean="0"/>
              <a:t>‹#›</a:t>
            </a:fld>
            <a:endParaRPr lang="en-US"/>
          </a:p>
        </p:txBody>
      </p:sp>
    </p:spTree>
    <p:extLst>
      <p:ext uri="{BB962C8B-B14F-4D97-AF65-F5344CB8AC3E}">
        <p14:creationId xmlns:p14="http://schemas.microsoft.com/office/powerpoint/2010/main" val="3853179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B2CB62-7014-4616-BE3B-27F96FD08947}" type="datetimeFigureOut">
              <a:rPr lang="en-US" smtClean="0"/>
              <a:t>4/30/2019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D2040C-16BA-4D3B-AB8B-6415126F7CE8}" type="slidenum">
              <a:rPr lang="en-US" smtClean="0"/>
              <a:t>‹#›</a:t>
            </a:fld>
            <a:endParaRPr lang="en-US"/>
          </a:p>
        </p:txBody>
      </p:sp>
    </p:spTree>
    <p:extLst>
      <p:ext uri="{BB962C8B-B14F-4D97-AF65-F5344CB8AC3E}">
        <p14:creationId xmlns:p14="http://schemas.microsoft.com/office/powerpoint/2010/main" val="1069916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B2CB62-7014-4616-BE3B-27F96FD08947}" type="datetimeFigureOut">
              <a:rPr lang="en-US" smtClean="0"/>
              <a:t>4/30/2019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D2040C-16BA-4D3B-AB8B-6415126F7CE8}" type="slidenum">
              <a:rPr lang="en-US" smtClean="0"/>
              <a:t>‹#›</a:t>
            </a:fld>
            <a:endParaRPr lang="en-US"/>
          </a:p>
        </p:txBody>
      </p:sp>
    </p:spTree>
    <p:extLst>
      <p:ext uri="{BB962C8B-B14F-4D97-AF65-F5344CB8AC3E}">
        <p14:creationId xmlns:p14="http://schemas.microsoft.com/office/powerpoint/2010/main" val="1080857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B2CB62-7014-4616-BE3B-27F96FD08947}" type="datetimeFigureOut">
              <a:rPr lang="en-US" smtClean="0"/>
              <a:t>4/30/2019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D2040C-16BA-4D3B-AB8B-6415126F7CE8}" type="slidenum">
              <a:rPr lang="en-US" smtClean="0"/>
              <a:t>‹#›</a:t>
            </a:fld>
            <a:endParaRPr lang="en-US"/>
          </a:p>
        </p:txBody>
      </p:sp>
    </p:spTree>
    <p:extLst>
      <p:ext uri="{BB962C8B-B14F-4D97-AF65-F5344CB8AC3E}">
        <p14:creationId xmlns:p14="http://schemas.microsoft.com/office/powerpoint/2010/main" val="2271252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3BB2CB62-7014-4616-BE3B-27F96FD08947}" type="datetimeFigureOut">
              <a:rPr lang="en-US" smtClean="0"/>
              <a:t>4/30/2019</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05D2040C-16BA-4D3B-AB8B-6415126F7CE8}" type="slidenum">
              <a:rPr lang="en-US" smtClean="0"/>
              <a:t>‹#›</a:t>
            </a:fld>
            <a:endParaRPr lang="en-US"/>
          </a:p>
        </p:txBody>
      </p:sp>
    </p:spTree>
    <p:extLst>
      <p:ext uri="{BB962C8B-B14F-4D97-AF65-F5344CB8AC3E}">
        <p14:creationId xmlns:p14="http://schemas.microsoft.com/office/powerpoint/2010/main" val="15518144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youtu.be/ucLh8oaFm9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7C713-1964-43EE-9C9F-46DCA02829A8}"/>
              </a:ext>
            </a:extLst>
          </p:cNvPr>
          <p:cNvSpPr>
            <a:spLocks noGrp="1"/>
          </p:cNvSpPr>
          <p:nvPr>
            <p:ph type="ctrTitle"/>
          </p:nvPr>
        </p:nvSpPr>
        <p:spPr/>
        <p:txBody>
          <a:bodyPr/>
          <a:lstStyle/>
          <a:p>
            <a:r>
              <a:rPr lang="en-US" dirty="0"/>
              <a:t>Final Project - SpaceBalls</a:t>
            </a:r>
          </a:p>
        </p:txBody>
      </p:sp>
      <p:sp>
        <p:nvSpPr>
          <p:cNvPr id="3" name="Subtitle 2">
            <a:extLst>
              <a:ext uri="{FF2B5EF4-FFF2-40B4-BE49-F238E27FC236}">
                <a16:creationId xmlns:a16="http://schemas.microsoft.com/office/drawing/2014/main" id="{4ED3AAF6-8E19-45AC-9D08-491F1530B56E}"/>
              </a:ext>
            </a:extLst>
          </p:cNvPr>
          <p:cNvSpPr>
            <a:spLocks noGrp="1"/>
          </p:cNvSpPr>
          <p:nvPr>
            <p:ph type="subTitle" idx="1"/>
          </p:nvPr>
        </p:nvSpPr>
        <p:spPr/>
        <p:txBody>
          <a:bodyPr/>
          <a:lstStyle/>
          <a:p>
            <a:r>
              <a:rPr lang="en-US" dirty="0"/>
              <a:t>By Team 6: Ajai Gorowara, Christopher Reece, Travis Qing, Tyler Washington &amp; Joshua Day</a:t>
            </a:r>
          </a:p>
        </p:txBody>
      </p:sp>
      <p:pic>
        <p:nvPicPr>
          <p:cNvPr id="5" name="Picture 4">
            <a:extLst>
              <a:ext uri="{FF2B5EF4-FFF2-40B4-BE49-F238E27FC236}">
                <a16:creationId xmlns:a16="http://schemas.microsoft.com/office/drawing/2014/main" id="{5BA13791-B80F-4FC9-8174-BFF1CD4E2A70}"/>
              </a:ext>
            </a:extLst>
          </p:cNvPr>
          <p:cNvPicPr>
            <a:picLocks noChangeAspect="1"/>
          </p:cNvPicPr>
          <p:nvPr/>
        </p:nvPicPr>
        <p:blipFill>
          <a:blip r:embed="rId2"/>
          <a:stretch>
            <a:fillRect/>
          </a:stretch>
        </p:blipFill>
        <p:spPr>
          <a:xfrm>
            <a:off x="7831492" y="1193863"/>
            <a:ext cx="4200525" cy="3171825"/>
          </a:xfrm>
          <a:prstGeom prst="rect">
            <a:avLst/>
          </a:prstGeom>
        </p:spPr>
      </p:pic>
    </p:spTree>
    <p:extLst>
      <p:ext uri="{BB962C8B-B14F-4D97-AF65-F5344CB8AC3E}">
        <p14:creationId xmlns:p14="http://schemas.microsoft.com/office/powerpoint/2010/main" val="807254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1C476-84D4-4A4C-9B33-5CF88D4EC704}"/>
              </a:ext>
            </a:extLst>
          </p:cNvPr>
          <p:cNvSpPr>
            <a:spLocks noGrp="1"/>
          </p:cNvSpPr>
          <p:nvPr>
            <p:ph type="title"/>
          </p:nvPr>
        </p:nvSpPr>
        <p:spPr/>
        <p:txBody>
          <a:bodyPr/>
          <a:lstStyle/>
          <a:p>
            <a:r>
              <a:rPr lang="en-US" dirty="0"/>
              <a:t>What is SpaceBalls</a:t>
            </a:r>
          </a:p>
        </p:txBody>
      </p:sp>
      <p:sp>
        <p:nvSpPr>
          <p:cNvPr id="3" name="Content Placeholder 2">
            <a:extLst>
              <a:ext uri="{FF2B5EF4-FFF2-40B4-BE49-F238E27FC236}">
                <a16:creationId xmlns:a16="http://schemas.microsoft.com/office/drawing/2014/main" id="{F7F06428-ECF5-4922-A35A-4522E4B6A90B}"/>
              </a:ext>
            </a:extLst>
          </p:cNvPr>
          <p:cNvSpPr>
            <a:spLocks noGrp="1"/>
          </p:cNvSpPr>
          <p:nvPr>
            <p:ph idx="1"/>
          </p:nvPr>
        </p:nvSpPr>
        <p:spPr/>
        <p:txBody>
          <a:bodyPr/>
          <a:lstStyle/>
          <a:p>
            <a:r>
              <a:rPr lang="en-US" dirty="0"/>
              <a:t>Spaceballs is a physics-based game allowing you to be the best hamster captain in space by gathering crystals faster than your Cricetinae competitors. Rather than chasing after crystals, you move the world to bring the crystals to you and then make it to the goal.</a:t>
            </a:r>
          </a:p>
        </p:txBody>
      </p:sp>
      <p:pic>
        <p:nvPicPr>
          <p:cNvPr id="4" name="image11.jpg">
            <a:extLst>
              <a:ext uri="{FF2B5EF4-FFF2-40B4-BE49-F238E27FC236}">
                <a16:creationId xmlns:a16="http://schemas.microsoft.com/office/drawing/2014/main" id="{C951EACC-4093-4AD8-8F73-53CA346161E7}"/>
              </a:ext>
            </a:extLst>
          </p:cNvPr>
          <p:cNvPicPr/>
          <p:nvPr/>
        </p:nvPicPr>
        <p:blipFill>
          <a:blip r:embed="rId2"/>
          <a:srcRect/>
          <a:stretch>
            <a:fillRect/>
          </a:stretch>
        </p:blipFill>
        <p:spPr>
          <a:xfrm>
            <a:off x="7371184" y="2873828"/>
            <a:ext cx="3583328" cy="3618411"/>
          </a:xfrm>
          <a:prstGeom prst="rect">
            <a:avLst/>
          </a:prstGeom>
          <a:ln/>
        </p:spPr>
      </p:pic>
    </p:spTree>
    <p:extLst>
      <p:ext uri="{BB962C8B-B14F-4D97-AF65-F5344CB8AC3E}">
        <p14:creationId xmlns:p14="http://schemas.microsoft.com/office/powerpoint/2010/main" val="1608516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EB9AE-28B9-4710-BD64-165AFF62A600}"/>
              </a:ext>
            </a:extLst>
          </p:cNvPr>
          <p:cNvSpPr>
            <a:spLocks noGrp="1"/>
          </p:cNvSpPr>
          <p:nvPr>
            <p:ph type="title"/>
          </p:nvPr>
        </p:nvSpPr>
        <p:spPr/>
        <p:txBody>
          <a:bodyPr/>
          <a:lstStyle/>
          <a:p>
            <a:r>
              <a:rPr lang="en-US" dirty="0"/>
              <a:t>Analysis of Game Mechanics</a:t>
            </a:r>
          </a:p>
        </p:txBody>
      </p:sp>
      <p:sp>
        <p:nvSpPr>
          <p:cNvPr id="3" name="Content Placeholder 2">
            <a:extLst>
              <a:ext uri="{FF2B5EF4-FFF2-40B4-BE49-F238E27FC236}">
                <a16:creationId xmlns:a16="http://schemas.microsoft.com/office/drawing/2014/main" id="{6EE1937F-D6D2-46EE-8D10-7497FD963D02}"/>
              </a:ext>
            </a:extLst>
          </p:cNvPr>
          <p:cNvSpPr>
            <a:spLocks noGrp="1"/>
          </p:cNvSpPr>
          <p:nvPr>
            <p:ph idx="1"/>
          </p:nvPr>
        </p:nvSpPr>
        <p:spPr/>
        <p:txBody>
          <a:bodyPr/>
          <a:lstStyle/>
          <a:p>
            <a:r>
              <a:rPr lang="en-US" dirty="0"/>
              <a:t>Tilt Controls</a:t>
            </a:r>
          </a:p>
          <a:p>
            <a:pPr lvl="1"/>
            <a:r>
              <a:rPr lang="en-US" dirty="0"/>
              <a:t>The player uses the WASD keys to tilt the stage relative to both the player’s location and the direction of the camera. The W, A, S, and D keys tilt the platform forwards, backwards, to the left, and to the right respectively. </a:t>
            </a:r>
          </a:p>
          <a:p>
            <a:r>
              <a:rPr lang="en-US" dirty="0"/>
              <a:t>Moving Platforms</a:t>
            </a:r>
          </a:p>
          <a:p>
            <a:pPr lvl="1"/>
            <a:r>
              <a:rPr lang="en-US" dirty="0"/>
              <a:t>Platforms that move back and forth between two set points. The player can move along these platforms without any input</a:t>
            </a:r>
          </a:p>
          <a:p>
            <a:r>
              <a:rPr lang="en-US" dirty="0"/>
              <a:t>Bounce Platforms</a:t>
            </a:r>
          </a:p>
          <a:p>
            <a:pPr lvl="1"/>
            <a:r>
              <a:rPr lang="en-US" dirty="0"/>
              <a:t>Platforms that send the player upwards at a set height. The player can affect the direction that the go in with the tilt controls.</a:t>
            </a:r>
          </a:p>
        </p:txBody>
      </p:sp>
      <p:pic>
        <p:nvPicPr>
          <p:cNvPr id="4" name="Picture 3">
            <a:extLst>
              <a:ext uri="{FF2B5EF4-FFF2-40B4-BE49-F238E27FC236}">
                <a16:creationId xmlns:a16="http://schemas.microsoft.com/office/drawing/2014/main" id="{EF265058-F207-44B0-A7C5-9E6763DAE7F2}"/>
              </a:ext>
            </a:extLst>
          </p:cNvPr>
          <p:cNvPicPr>
            <a:picLocks noChangeAspect="1"/>
          </p:cNvPicPr>
          <p:nvPr/>
        </p:nvPicPr>
        <p:blipFill>
          <a:blip r:embed="rId2"/>
          <a:stretch>
            <a:fillRect/>
          </a:stretch>
        </p:blipFill>
        <p:spPr>
          <a:xfrm>
            <a:off x="382555" y="4934690"/>
            <a:ext cx="3242469" cy="1635954"/>
          </a:xfrm>
          <a:prstGeom prst="rect">
            <a:avLst/>
          </a:prstGeom>
        </p:spPr>
      </p:pic>
      <p:pic>
        <p:nvPicPr>
          <p:cNvPr id="5" name="image2.png">
            <a:extLst>
              <a:ext uri="{FF2B5EF4-FFF2-40B4-BE49-F238E27FC236}">
                <a16:creationId xmlns:a16="http://schemas.microsoft.com/office/drawing/2014/main" id="{061C53DD-45F9-4B39-A22F-CD1DA5F00851}"/>
              </a:ext>
            </a:extLst>
          </p:cNvPr>
          <p:cNvPicPr/>
          <p:nvPr/>
        </p:nvPicPr>
        <p:blipFill>
          <a:blip r:embed="rId3"/>
          <a:srcRect/>
          <a:stretch>
            <a:fillRect/>
          </a:stretch>
        </p:blipFill>
        <p:spPr>
          <a:xfrm>
            <a:off x="3625024" y="4934690"/>
            <a:ext cx="3982616" cy="1857440"/>
          </a:xfrm>
          <a:prstGeom prst="rect">
            <a:avLst/>
          </a:prstGeom>
          <a:ln/>
        </p:spPr>
      </p:pic>
      <p:pic>
        <p:nvPicPr>
          <p:cNvPr id="6" name="image4.png">
            <a:extLst>
              <a:ext uri="{FF2B5EF4-FFF2-40B4-BE49-F238E27FC236}">
                <a16:creationId xmlns:a16="http://schemas.microsoft.com/office/drawing/2014/main" id="{80D73F1F-9F98-4B0F-863A-BDC48B6DE0AF}"/>
              </a:ext>
            </a:extLst>
          </p:cNvPr>
          <p:cNvPicPr/>
          <p:nvPr/>
        </p:nvPicPr>
        <p:blipFill>
          <a:blip r:embed="rId4"/>
          <a:srcRect/>
          <a:stretch>
            <a:fillRect/>
          </a:stretch>
        </p:blipFill>
        <p:spPr>
          <a:xfrm>
            <a:off x="7498655" y="4823947"/>
            <a:ext cx="3351454" cy="1857440"/>
          </a:xfrm>
          <a:prstGeom prst="rect">
            <a:avLst/>
          </a:prstGeom>
          <a:ln/>
        </p:spPr>
      </p:pic>
    </p:spTree>
    <p:extLst>
      <p:ext uri="{BB962C8B-B14F-4D97-AF65-F5344CB8AC3E}">
        <p14:creationId xmlns:p14="http://schemas.microsoft.com/office/powerpoint/2010/main" val="2017312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C7182-6D6B-4ECB-8B8C-3305D020F8D9}"/>
              </a:ext>
            </a:extLst>
          </p:cNvPr>
          <p:cNvSpPr>
            <a:spLocks noGrp="1"/>
          </p:cNvSpPr>
          <p:nvPr>
            <p:ph type="title"/>
          </p:nvPr>
        </p:nvSpPr>
        <p:spPr>
          <a:xfrm>
            <a:off x="1261872" y="365760"/>
            <a:ext cx="9692640" cy="1325562"/>
          </a:xfrm>
        </p:spPr>
        <p:txBody>
          <a:bodyPr>
            <a:normAutofit/>
          </a:bodyPr>
          <a:lstStyle/>
          <a:p>
            <a:r>
              <a:rPr lang="en-US" dirty="0"/>
              <a:t>What Went Right</a:t>
            </a:r>
          </a:p>
        </p:txBody>
      </p:sp>
      <p:sp>
        <p:nvSpPr>
          <p:cNvPr id="3" name="Content Placeholder 2">
            <a:extLst>
              <a:ext uri="{FF2B5EF4-FFF2-40B4-BE49-F238E27FC236}">
                <a16:creationId xmlns:a16="http://schemas.microsoft.com/office/drawing/2014/main" id="{425ACA0D-73B8-4615-9A21-18F854B75DD4}"/>
              </a:ext>
            </a:extLst>
          </p:cNvPr>
          <p:cNvSpPr>
            <a:spLocks noGrp="1"/>
          </p:cNvSpPr>
          <p:nvPr>
            <p:ph idx="1"/>
          </p:nvPr>
        </p:nvSpPr>
        <p:spPr>
          <a:xfrm>
            <a:off x="1261872" y="1828800"/>
            <a:ext cx="5852160" cy="4351337"/>
          </a:xfrm>
        </p:spPr>
        <p:txBody>
          <a:bodyPr>
            <a:normAutofit/>
          </a:bodyPr>
          <a:lstStyle/>
          <a:p>
            <a:r>
              <a:rPr lang="en-US" dirty="0"/>
              <a:t>We had a solid design document, this meant we did not have much trouble knowing what needed to be done for the game</a:t>
            </a:r>
          </a:p>
          <a:p>
            <a:r>
              <a:rPr lang="en-US" dirty="0"/>
              <a:t>We had most of our core mechanics functioning quite early. This allowed for us to focus on building good levels.</a:t>
            </a:r>
          </a:p>
        </p:txBody>
      </p:sp>
      <p:pic>
        <p:nvPicPr>
          <p:cNvPr id="5" name="Picture 4">
            <a:extLst>
              <a:ext uri="{FF2B5EF4-FFF2-40B4-BE49-F238E27FC236}">
                <a16:creationId xmlns:a16="http://schemas.microsoft.com/office/drawing/2014/main" id="{A18C3A99-C5C4-4441-991C-526452C634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8664" y="2572109"/>
            <a:ext cx="3304622" cy="2362804"/>
          </a:xfrm>
          <a:prstGeom prst="rect">
            <a:avLst/>
          </a:prstGeom>
        </p:spPr>
      </p:pic>
    </p:spTree>
    <p:extLst>
      <p:ext uri="{BB962C8B-B14F-4D97-AF65-F5344CB8AC3E}">
        <p14:creationId xmlns:p14="http://schemas.microsoft.com/office/powerpoint/2010/main" val="2120724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1F21D-965C-4B11-A648-07BBBBCC6241}"/>
              </a:ext>
            </a:extLst>
          </p:cNvPr>
          <p:cNvSpPr>
            <a:spLocks noGrp="1"/>
          </p:cNvSpPr>
          <p:nvPr>
            <p:ph type="title"/>
          </p:nvPr>
        </p:nvSpPr>
        <p:spPr>
          <a:xfrm>
            <a:off x="1261872" y="365760"/>
            <a:ext cx="9692640" cy="1325562"/>
          </a:xfrm>
        </p:spPr>
        <p:txBody>
          <a:bodyPr>
            <a:normAutofit/>
          </a:bodyPr>
          <a:lstStyle/>
          <a:p>
            <a:r>
              <a:rPr lang="en-US" dirty="0"/>
              <a:t>What Went Wrong</a:t>
            </a:r>
          </a:p>
        </p:txBody>
      </p:sp>
      <p:sp>
        <p:nvSpPr>
          <p:cNvPr id="3" name="Content Placeholder 2">
            <a:extLst>
              <a:ext uri="{FF2B5EF4-FFF2-40B4-BE49-F238E27FC236}">
                <a16:creationId xmlns:a16="http://schemas.microsoft.com/office/drawing/2014/main" id="{0E65D7C9-1783-4E1F-8D61-87496BEFF395}"/>
              </a:ext>
            </a:extLst>
          </p:cNvPr>
          <p:cNvSpPr>
            <a:spLocks noGrp="1"/>
          </p:cNvSpPr>
          <p:nvPr>
            <p:ph idx="1"/>
          </p:nvPr>
        </p:nvSpPr>
        <p:spPr>
          <a:xfrm>
            <a:off x="1261872" y="1828800"/>
            <a:ext cx="4401509" cy="4351337"/>
          </a:xfrm>
        </p:spPr>
        <p:txBody>
          <a:bodyPr>
            <a:normAutofit/>
          </a:bodyPr>
          <a:lstStyle/>
          <a:p>
            <a:r>
              <a:rPr lang="en-US" sz="1700"/>
              <a:t>Due to the limitations of Unity, we could not fully implement the tilt stage mechanic. This was because we could not find a usable way to set a max rotation for the tilting.</a:t>
            </a:r>
          </a:p>
          <a:p>
            <a:r>
              <a:rPr lang="en-US" sz="1700"/>
              <a:t>We were constantly behind schedule, but mainly with art. We were not able to implement textures and models until a day or two before the turn in date.</a:t>
            </a:r>
          </a:p>
          <a:p>
            <a:r>
              <a:rPr lang="en-US" sz="1700"/>
              <a:t>Constant problems with computers and other outside variables made it harder to complete work.</a:t>
            </a:r>
          </a:p>
          <a:p>
            <a:r>
              <a:rPr lang="en-US" sz="1700"/>
              <a:t>Issues with team members not knowing what work needs to be completed</a:t>
            </a:r>
          </a:p>
        </p:txBody>
      </p:sp>
      <p:pic>
        <p:nvPicPr>
          <p:cNvPr id="4" name="image9.png">
            <a:extLst>
              <a:ext uri="{FF2B5EF4-FFF2-40B4-BE49-F238E27FC236}">
                <a16:creationId xmlns:a16="http://schemas.microsoft.com/office/drawing/2014/main" id="{6463B088-8973-4EC4-9A47-5607AC891E9E}"/>
              </a:ext>
            </a:extLst>
          </p:cNvPr>
          <p:cNvPicPr/>
          <p:nvPr/>
        </p:nvPicPr>
        <p:blipFill>
          <a:blip r:embed="rId2"/>
          <a:stretch>
            <a:fillRect/>
          </a:stretch>
        </p:blipFill>
        <p:spPr>
          <a:xfrm>
            <a:off x="6095999" y="2617790"/>
            <a:ext cx="4807287" cy="2271442"/>
          </a:xfrm>
          <a:prstGeom prst="rect">
            <a:avLst/>
          </a:prstGeom>
        </p:spPr>
      </p:pic>
    </p:spTree>
    <p:extLst>
      <p:ext uri="{BB962C8B-B14F-4D97-AF65-F5344CB8AC3E}">
        <p14:creationId xmlns:p14="http://schemas.microsoft.com/office/powerpoint/2010/main" val="2509925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55411-C305-4CE8-8C47-6C9832501DFC}"/>
              </a:ext>
            </a:extLst>
          </p:cNvPr>
          <p:cNvSpPr>
            <a:spLocks noGrp="1"/>
          </p:cNvSpPr>
          <p:nvPr>
            <p:ph type="title"/>
          </p:nvPr>
        </p:nvSpPr>
        <p:spPr>
          <a:xfrm>
            <a:off x="1261872" y="365760"/>
            <a:ext cx="9692640" cy="1325562"/>
          </a:xfrm>
        </p:spPr>
        <p:txBody>
          <a:bodyPr>
            <a:normAutofit/>
          </a:bodyPr>
          <a:lstStyle/>
          <a:p>
            <a:r>
              <a:rPr lang="en-US" dirty="0"/>
              <a:t>What Changes were made</a:t>
            </a:r>
          </a:p>
        </p:txBody>
      </p:sp>
      <p:sp>
        <p:nvSpPr>
          <p:cNvPr id="3" name="Content Placeholder 2">
            <a:extLst>
              <a:ext uri="{FF2B5EF4-FFF2-40B4-BE49-F238E27FC236}">
                <a16:creationId xmlns:a16="http://schemas.microsoft.com/office/drawing/2014/main" id="{6C4E2CE4-A7D6-4C56-96C0-B6AAAC42363F}"/>
              </a:ext>
            </a:extLst>
          </p:cNvPr>
          <p:cNvSpPr>
            <a:spLocks noGrp="1"/>
          </p:cNvSpPr>
          <p:nvPr>
            <p:ph idx="1"/>
          </p:nvPr>
        </p:nvSpPr>
        <p:spPr>
          <a:xfrm>
            <a:off x="1261872" y="1828800"/>
            <a:ext cx="5852160" cy="4351337"/>
          </a:xfrm>
        </p:spPr>
        <p:txBody>
          <a:bodyPr>
            <a:normAutofit/>
          </a:bodyPr>
          <a:lstStyle/>
          <a:p>
            <a:r>
              <a:rPr lang="en-US" dirty="0"/>
              <a:t>The leaderboard could not be implemented, so we had to make changes to the points system.</a:t>
            </a:r>
          </a:p>
          <a:p>
            <a:r>
              <a:rPr lang="en-US" dirty="0"/>
              <a:t>We did not implement the mouse camera control due to issues with the tilt control</a:t>
            </a:r>
          </a:p>
          <a:p>
            <a:r>
              <a:rPr lang="en-US" dirty="0"/>
              <a:t>Points system had to be simplified due to time constraints</a:t>
            </a:r>
          </a:p>
        </p:txBody>
      </p:sp>
      <p:pic>
        <p:nvPicPr>
          <p:cNvPr id="5" name="Picture 4">
            <a:extLst>
              <a:ext uri="{FF2B5EF4-FFF2-40B4-BE49-F238E27FC236}">
                <a16:creationId xmlns:a16="http://schemas.microsoft.com/office/drawing/2014/main" id="{075A9303-BD3E-4BF5-87CE-37112A9C11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8664" y="2572109"/>
            <a:ext cx="3304622" cy="2362804"/>
          </a:xfrm>
          <a:prstGeom prst="rect">
            <a:avLst/>
          </a:prstGeom>
        </p:spPr>
      </p:pic>
    </p:spTree>
    <p:extLst>
      <p:ext uri="{BB962C8B-B14F-4D97-AF65-F5344CB8AC3E}">
        <p14:creationId xmlns:p14="http://schemas.microsoft.com/office/powerpoint/2010/main" val="2300246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35EA2-5DE9-4FA9-B2E7-A8139E8F06FD}"/>
              </a:ext>
            </a:extLst>
          </p:cNvPr>
          <p:cNvSpPr>
            <a:spLocks noGrp="1"/>
          </p:cNvSpPr>
          <p:nvPr>
            <p:ph type="title"/>
          </p:nvPr>
        </p:nvSpPr>
        <p:spPr>
          <a:xfrm>
            <a:off x="1261872" y="365760"/>
            <a:ext cx="9692640" cy="1325562"/>
          </a:xfrm>
        </p:spPr>
        <p:txBody>
          <a:bodyPr>
            <a:normAutofit/>
          </a:bodyPr>
          <a:lstStyle/>
          <a:p>
            <a:r>
              <a:rPr lang="en-US" dirty="0"/>
              <a:t>What we learned</a:t>
            </a:r>
          </a:p>
        </p:txBody>
      </p:sp>
      <p:sp>
        <p:nvSpPr>
          <p:cNvPr id="3" name="Content Placeholder 2">
            <a:extLst>
              <a:ext uri="{FF2B5EF4-FFF2-40B4-BE49-F238E27FC236}">
                <a16:creationId xmlns:a16="http://schemas.microsoft.com/office/drawing/2014/main" id="{058A3D5F-7ADF-43CB-86A1-0FD1E6A23503}"/>
              </a:ext>
            </a:extLst>
          </p:cNvPr>
          <p:cNvSpPr>
            <a:spLocks noGrp="1"/>
          </p:cNvSpPr>
          <p:nvPr>
            <p:ph idx="1"/>
          </p:nvPr>
        </p:nvSpPr>
        <p:spPr>
          <a:xfrm>
            <a:off x="1261872" y="1828800"/>
            <a:ext cx="5852160" cy="4351337"/>
          </a:xfrm>
        </p:spPr>
        <p:txBody>
          <a:bodyPr>
            <a:normAutofit/>
          </a:bodyPr>
          <a:lstStyle/>
          <a:p>
            <a:r>
              <a:rPr lang="en-US" dirty="0"/>
              <a:t>Setting a concrete schedule would have helped with building the game, rather than having to do a large amount of work the day it is due</a:t>
            </a:r>
          </a:p>
          <a:p>
            <a:r>
              <a:rPr lang="en-US" dirty="0"/>
              <a:t>Researching the limitations of Unity before deciding on a concept</a:t>
            </a:r>
          </a:p>
          <a:p>
            <a:r>
              <a:rPr lang="en-US" dirty="0"/>
              <a:t>Making sure that everyone on the team is on the same page of what needs to be completed</a:t>
            </a:r>
          </a:p>
        </p:txBody>
      </p:sp>
      <p:pic>
        <p:nvPicPr>
          <p:cNvPr id="5" name="Picture 4">
            <a:extLst>
              <a:ext uri="{FF2B5EF4-FFF2-40B4-BE49-F238E27FC236}">
                <a16:creationId xmlns:a16="http://schemas.microsoft.com/office/drawing/2014/main" id="{B607FD74-1F33-40EE-8E67-B25F3DF0BA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8664" y="2572109"/>
            <a:ext cx="3304622" cy="2362804"/>
          </a:xfrm>
          <a:prstGeom prst="rect">
            <a:avLst/>
          </a:prstGeom>
        </p:spPr>
      </p:pic>
    </p:spTree>
    <p:extLst>
      <p:ext uri="{BB962C8B-B14F-4D97-AF65-F5344CB8AC3E}">
        <p14:creationId xmlns:p14="http://schemas.microsoft.com/office/powerpoint/2010/main" val="1868547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DE83A-C213-4B06-AA7C-DBC36E09621D}"/>
              </a:ext>
            </a:extLst>
          </p:cNvPr>
          <p:cNvSpPr>
            <a:spLocks noGrp="1"/>
          </p:cNvSpPr>
          <p:nvPr>
            <p:ph type="title"/>
          </p:nvPr>
        </p:nvSpPr>
        <p:spPr/>
        <p:txBody>
          <a:bodyPr/>
          <a:lstStyle/>
          <a:p>
            <a:r>
              <a:rPr lang="en-US" dirty="0"/>
              <a:t>Gameplay Video</a:t>
            </a:r>
          </a:p>
        </p:txBody>
      </p:sp>
      <p:sp>
        <p:nvSpPr>
          <p:cNvPr id="3" name="Content Placeholder 2">
            <a:extLst>
              <a:ext uri="{FF2B5EF4-FFF2-40B4-BE49-F238E27FC236}">
                <a16:creationId xmlns:a16="http://schemas.microsoft.com/office/drawing/2014/main" id="{EB87CA6C-C0B7-4E2C-824A-5FCFA29C0F7C}"/>
              </a:ext>
            </a:extLst>
          </p:cNvPr>
          <p:cNvSpPr>
            <a:spLocks noGrp="1"/>
          </p:cNvSpPr>
          <p:nvPr>
            <p:ph idx="1"/>
          </p:nvPr>
        </p:nvSpPr>
        <p:spPr/>
        <p:txBody>
          <a:bodyPr/>
          <a:lstStyle/>
          <a:p>
            <a:r>
              <a:rPr lang="en-US" dirty="0">
                <a:hlinkClick r:id="rId2"/>
              </a:rPr>
              <a:t>https://youtu.be/ucLh8oaFm9M</a:t>
            </a:r>
            <a:endParaRPr lang="en-US" dirty="0"/>
          </a:p>
          <a:p>
            <a:endParaRPr lang="en-US" dirty="0"/>
          </a:p>
        </p:txBody>
      </p:sp>
    </p:spTree>
    <p:extLst>
      <p:ext uri="{BB962C8B-B14F-4D97-AF65-F5344CB8AC3E}">
        <p14:creationId xmlns:p14="http://schemas.microsoft.com/office/powerpoint/2010/main" val="1655363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8B87D-9770-4013-9850-EAAD50DF964F}"/>
              </a:ext>
            </a:extLst>
          </p:cNvPr>
          <p:cNvSpPr>
            <a:spLocks noGrp="1"/>
          </p:cNvSpPr>
          <p:nvPr>
            <p:ph type="title"/>
          </p:nvPr>
        </p:nvSpPr>
        <p:spPr/>
        <p:txBody>
          <a:bodyPr/>
          <a:lstStyle/>
          <a:p>
            <a:r>
              <a:rPr lang="en-US" dirty="0"/>
              <a:t>Credits</a:t>
            </a:r>
          </a:p>
        </p:txBody>
      </p:sp>
      <p:sp>
        <p:nvSpPr>
          <p:cNvPr id="3" name="Content Placeholder 2">
            <a:extLst>
              <a:ext uri="{FF2B5EF4-FFF2-40B4-BE49-F238E27FC236}">
                <a16:creationId xmlns:a16="http://schemas.microsoft.com/office/drawing/2014/main" id="{D192144B-0B5D-4484-8271-180ADAE5F3DC}"/>
              </a:ext>
            </a:extLst>
          </p:cNvPr>
          <p:cNvSpPr>
            <a:spLocks noGrp="1"/>
          </p:cNvSpPr>
          <p:nvPr>
            <p:ph idx="1"/>
          </p:nvPr>
        </p:nvSpPr>
        <p:spPr/>
        <p:txBody>
          <a:bodyPr/>
          <a:lstStyle/>
          <a:p>
            <a:pPr lvl="0"/>
            <a:r>
              <a:rPr lang="en-US" b="1" dirty="0"/>
              <a:t>Ajai Gorowara:</a:t>
            </a:r>
            <a:endParaRPr lang="en-US" dirty="0"/>
          </a:p>
          <a:p>
            <a:pPr lvl="1"/>
            <a:r>
              <a:rPr lang="en-US" dirty="0"/>
              <a:t>Team Leader, Level Designer and Programmer</a:t>
            </a:r>
          </a:p>
          <a:p>
            <a:pPr lvl="0"/>
            <a:r>
              <a:rPr lang="en-US" b="1" dirty="0"/>
              <a:t>Christopher Reece:</a:t>
            </a:r>
            <a:endParaRPr lang="en-US" dirty="0"/>
          </a:p>
          <a:p>
            <a:pPr lvl="1"/>
            <a:r>
              <a:rPr lang="en-US" dirty="0"/>
              <a:t>Main Programmer</a:t>
            </a:r>
          </a:p>
          <a:p>
            <a:pPr lvl="0"/>
            <a:r>
              <a:rPr lang="en-US" b="1" dirty="0"/>
              <a:t>Tyler Washington:</a:t>
            </a:r>
            <a:endParaRPr lang="en-US" dirty="0"/>
          </a:p>
          <a:p>
            <a:pPr lvl="1"/>
            <a:r>
              <a:rPr lang="en-US" dirty="0"/>
              <a:t>Art Designer</a:t>
            </a:r>
          </a:p>
          <a:p>
            <a:pPr lvl="0"/>
            <a:r>
              <a:rPr lang="en-US" b="1" dirty="0"/>
              <a:t>Travis Qing:</a:t>
            </a:r>
            <a:endParaRPr lang="en-US" dirty="0"/>
          </a:p>
          <a:p>
            <a:pPr lvl="1"/>
            <a:r>
              <a:rPr lang="en-US" dirty="0"/>
              <a:t>Programmer and Level Designer</a:t>
            </a:r>
          </a:p>
          <a:p>
            <a:pPr lvl="0"/>
            <a:r>
              <a:rPr lang="en-US" b="1" dirty="0"/>
              <a:t>Joshua Day:</a:t>
            </a:r>
            <a:endParaRPr lang="en-US" dirty="0"/>
          </a:p>
          <a:p>
            <a:pPr lvl="1"/>
            <a:r>
              <a:rPr lang="en-US" dirty="0"/>
              <a:t>Art Designer</a:t>
            </a:r>
          </a:p>
          <a:p>
            <a:endParaRPr lang="en-US" dirty="0"/>
          </a:p>
        </p:txBody>
      </p:sp>
    </p:spTree>
    <p:extLst>
      <p:ext uri="{BB962C8B-B14F-4D97-AF65-F5344CB8AC3E}">
        <p14:creationId xmlns:p14="http://schemas.microsoft.com/office/powerpoint/2010/main" val="3244792039"/>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otalTime>59</TotalTime>
  <Words>473</Words>
  <Application>Microsoft Office PowerPoint</Application>
  <PresentationFormat>Widescreen</PresentationFormat>
  <Paragraphs>40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Schoolbook</vt:lpstr>
      <vt:lpstr>Wingdings 2</vt:lpstr>
      <vt:lpstr>View</vt:lpstr>
      <vt:lpstr>Final Project - SpaceBalls</vt:lpstr>
      <vt:lpstr>What is SpaceBalls</vt:lpstr>
      <vt:lpstr>Analysis of Game Mechanics</vt:lpstr>
      <vt:lpstr>What Went Right</vt:lpstr>
      <vt:lpstr>What Went Wrong</vt:lpstr>
      <vt:lpstr>What Changes were made</vt:lpstr>
      <vt:lpstr>What we learned</vt:lpstr>
      <vt:lpstr>Gameplay Video</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 SpaceBalls</dc:title>
  <dc:creator>Ajai Gorowara (Student)</dc:creator>
  <cp:lastModifiedBy>Ajai Gorowara (Student)</cp:lastModifiedBy>
  <cp:revision>4</cp:revision>
  <dcterms:created xsi:type="dcterms:W3CDTF">2019-05-01T04:37:37Z</dcterms:created>
  <dcterms:modified xsi:type="dcterms:W3CDTF">2019-05-01T05:43:17Z</dcterms:modified>
</cp:coreProperties>
</file>