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36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5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2pPr marL="685800" indent="-228600">
              <a:buSzPct val="100000"/>
              <a:buFont typeface="Tw Cen MT" panose="020B0602020104020603" pitchFamily="34" charset="0"/>
              <a:buChar char="–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94A4-92D1-4BAC-A315-11DBF3600C4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7A2B-BC3F-477C-86AD-73957DBD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2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4A64-62E1-432E-A886-FE31BAE12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Xeno-Flight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E4978-56A3-40E8-AD16-E58105538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 Ethan clayton &amp; </a:t>
            </a:r>
            <a:r>
              <a:rPr lang="en-US" dirty="0" err="1"/>
              <a:t>ajai</a:t>
            </a:r>
            <a:r>
              <a:rPr lang="en-US" dirty="0"/>
              <a:t> Gorowara</a:t>
            </a:r>
          </a:p>
          <a:p>
            <a:r>
              <a:rPr lang="en-US" dirty="0"/>
              <a:t>Arizona State University</a:t>
            </a:r>
          </a:p>
          <a:p>
            <a:r>
              <a:rPr lang="en-US" dirty="0"/>
              <a:t>CPI 111: game design</a:t>
            </a:r>
          </a:p>
          <a:p>
            <a:r>
              <a:rPr lang="en-US" dirty="0"/>
              <a:t>Spring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FFD30-BE67-4689-820D-2CCB890E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15" y="4188402"/>
            <a:ext cx="3208194" cy="21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7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DDD1-DE3D-4792-B759-EB88D42C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50AC-49AA-4ACC-8EB5-5CC9472D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can be considered a Shoot ‘em up, as noted by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EA583-0368-40EE-A499-FDBB5F6A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0" y="3093056"/>
            <a:ext cx="4845578" cy="36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9A0C-C1D2-4EEE-9200-7D8EDF1D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2A66-41A1-4BDF-A0A5-7DC830FC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game takes place in the future, </a:t>
            </a:r>
          </a:p>
          <a:p>
            <a:pPr lvl="1"/>
            <a:r>
              <a:rPr lang="en-US" dirty="0"/>
              <a:t>Technology on Earth has become extremely advanced</a:t>
            </a:r>
          </a:p>
          <a:p>
            <a:pPr lvl="1"/>
            <a:r>
              <a:rPr lang="en-US" dirty="0"/>
              <a:t>Aliens invade the planet in fear of the advanced technology </a:t>
            </a:r>
          </a:p>
          <a:p>
            <a:pPr lvl="1"/>
            <a:r>
              <a:rPr lang="en-US" dirty="0"/>
              <a:t>They wish to destroy the planet. </a:t>
            </a:r>
          </a:p>
          <a:p>
            <a:r>
              <a:rPr lang="en-US" dirty="0"/>
              <a:t>To combat the invasion, </a:t>
            </a:r>
          </a:p>
          <a:p>
            <a:pPr lvl="1"/>
            <a:r>
              <a:rPr lang="en-US" dirty="0"/>
              <a:t>All of Earth's greatest powers combine their technology to create the Star Wing. </a:t>
            </a:r>
          </a:p>
          <a:p>
            <a:pPr lvl="1"/>
            <a:r>
              <a:rPr lang="en-US" dirty="0"/>
              <a:t>The Star Wing is the only ship capable of defeating the invasion.</a:t>
            </a:r>
          </a:p>
          <a:p>
            <a:pPr lvl="1"/>
            <a:r>
              <a:rPr lang="en-US" dirty="0"/>
              <a:t>The Players’ role is to pilot the Star Wing through multiple levels, </a:t>
            </a:r>
          </a:p>
          <a:p>
            <a:pPr lvl="2"/>
            <a:r>
              <a:rPr lang="en-US" dirty="0"/>
              <a:t>At the end of each level is an alien boss which must be defeated in order to move to the next level</a:t>
            </a:r>
          </a:p>
          <a:p>
            <a:pPr lvl="1"/>
            <a:r>
              <a:rPr lang="en-US" dirty="0"/>
              <a:t>The invasion is complete when all the all aliens, all the bosses and all the levels are completed.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80E89-9018-45FC-8566-3AA11214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37" y="-927911"/>
            <a:ext cx="6400000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A3A-C7ED-40BB-B35F-560A7E18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7A7A-FECF-47EA-946B-559EDB7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Complete each level</a:t>
            </a:r>
          </a:p>
          <a:p>
            <a:pPr lvl="1"/>
            <a:r>
              <a:rPr lang="en-US" dirty="0"/>
              <a:t>Must shoot down or dodge fire from alien ships as the player progresses through a level</a:t>
            </a:r>
          </a:p>
          <a:p>
            <a:pPr lvl="1"/>
            <a:r>
              <a:rPr lang="en-US" dirty="0"/>
              <a:t>Players can collect health canisters and weapon upgrades to give them an advantage</a:t>
            </a:r>
          </a:p>
          <a:p>
            <a:pPr lvl="1"/>
            <a:r>
              <a:rPr lang="en-US" dirty="0"/>
              <a:t>Player win (completes a level) if they can defeat a boss at the end of the level</a:t>
            </a:r>
          </a:p>
          <a:p>
            <a:r>
              <a:rPr lang="en-US" dirty="0"/>
              <a:t>Obtain the highest score</a:t>
            </a:r>
          </a:p>
          <a:p>
            <a:pPr lvl="1"/>
            <a:r>
              <a:rPr lang="en-US" dirty="0"/>
              <a:t>Score is gained over time while alive and from shooting down enemy ships</a:t>
            </a:r>
          </a:p>
          <a:p>
            <a:pPr lvl="1"/>
            <a:r>
              <a:rPr lang="en-US" dirty="0"/>
              <a:t>The player starts each level with a number of lives depending on the ship they have chosen</a:t>
            </a:r>
          </a:p>
          <a:p>
            <a:pPr lvl="1"/>
            <a:r>
              <a:rPr lang="en-US" dirty="0"/>
              <a:t>The player loses if the ship loses all lives during the level</a:t>
            </a:r>
          </a:p>
        </p:txBody>
      </p:sp>
    </p:spTree>
    <p:extLst>
      <p:ext uri="{BB962C8B-B14F-4D97-AF65-F5344CB8AC3E}">
        <p14:creationId xmlns:p14="http://schemas.microsoft.com/office/powerpoint/2010/main" val="253626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FBB0-B0B1-4F8C-964E-19BF5ADD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0248-9401-4A32-9DC6-9ACE44DB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Things that went right</a:t>
            </a:r>
          </a:p>
          <a:p>
            <a:pPr lvl="1"/>
            <a:r>
              <a:rPr lang="en-US" dirty="0"/>
              <a:t>Consistency of art assets, menu items, music, etc. SO WHAT</a:t>
            </a:r>
          </a:p>
          <a:p>
            <a:pPr lvl="1"/>
            <a:r>
              <a:rPr lang="en-US" dirty="0"/>
              <a:t>We were able to code efficiently and had very little errors in our code</a:t>
            </a:r>
          </a:p>
          <a:p>
            <a:pPr lvl="1"/>
            <a:r>
              <a:rPr lang="en-US" dirty="0"/>
              <a:t>We were able to follow our design documents and had little to no changes between our game and the documents</a:t>
            </a:r>
          </a:p>
          <a:p>
            <a:r>
              <a:rPr lang="en-US" dirty="0"/>
              <a:t>Things that went wrong</a:t>
            </a:r>
          </a:p>
          <a:p>
            <a:pPr lvl="1"/>
            <a:r>
              <a:rPr lang="en-US" dirty="0"/>
              <a:t>Fell behind on schedule, </a:t>
            </a:r>
          </a:p>
          <a:p>
            <a:pPr lvl="2"/>
            <a:r>
              <a:rPr lang="en-US" dirty="0"/>
              <a:t>We ended up having to spend more time on the game then what was planned for late into the semester due to other classes and coursework taking up time</a:t>
            </a:r>
          </a:p>
          <a:p>
            <a:pPr lvl="1"/>
            <a:r>
              <a:rPr lang="en-US" dirty="0"/>
              <a:t>Disorganized code caused extra time to be spent investigate inconsistencies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CF0A-DFAA-45E6-8760-FEBA20B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527C-D5C8-4E30-906D-AFFB19BD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our set timeline could have made our work easier, as we spent more time on the game than what we had originally expected</a:t>
            </a:r>
          </a:p>
          <a:p>
            <a:r>
              <a:rPr lang="en-US" dirty="0"/>
              <a:t>Organizing our code and objects can help keep our work cleaner and simpler, as it makes it easier to find code and objects during debugging</a:t>
            </a:r>
          </a:p>
        </p:txBody>
      </p:sp>
    </p:spTree>
    <p:extLst>
      <p:ext uri="{BB962C8B-B14F-4D97-AF65-F5344CB8AC3E}">
        <p14:creationId xmlns:p14="http://schemas.microsoft.com/office/powerpoint/2010/main" val="15103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07E-B875-4AC2-BB2A-086153F3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CD6-F4FB-459A-8761-DFE94EC5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development of the game can involve creating multiple levels</a:t>
            </a:r>
          </a:p>
          <a:p>
            <a:r>
              <a:rPr lang="en-US" dirty="0"/>
              <a:t>New types of enemies and bosses that employ unique ideas, like bullet patterns and movements</a:t>
            </a:r>
          </a:p>
          <a:p>
            <a:r>
              <a:rPr lang="en-US" dirty="0"/>
              <a:t>Different ship types that employ unique attributes, like dodging and shields</a:t>
            </a:r>
          </a:p>
          <a:p>
            <a:r>
              <a:rPr lang="en-US" dirty="0"/>
              <a:t>Different types of upgrades like shields, screen wiping moves, etc. </a:t>
            </a:r>
          </a:p>
        </p:txBody>
      </p:sp>
    </p:spTree>
    <p:extLst>
      <p:ext uri="{BB962C8B-B14F-4D97-AF65-F5344CB8AC3E}">
        <p14:creationId xmlns:p14="http://schemas.microsoft.com/office/powerpoint/2010/main" val="207061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A4FF-5D99-42C6-A2A1-B13E595C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9C43-8D19-47DA-8E22-45B7DE93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and background images were used from Professor Brain Nelson Space Shooter lesson</a:t>
            </a:r>
          </a:p>
          <a:p>
            <a:r>
              <a:rPr lang="en-US" dirty="0"/>
              <a:t>Titles and menu items were created by Ajai Gorowara</a:t>
            </a:r>
          </a:p>
          <a:p>
            <a:r>
              <a:rPr lang="en-US" dirty="0"/>
              <a:t>Ships, enemies, explosions, and in-game objects were created by Ethan Clayton</a:t>
            </a:r>
          </a:p>
        </p:txBody>
      </p:sp>
    </p:spTree>
    <p:extLst>
      <p:ext uri="{BB962C8B-B14F-4D97-AF65-F5344CB8AC3E}">
        <p14:creationId xmlns:p14="http://schemas.microsoft.com/office/powerpoint/2010/main" val="403309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473</TotalTime>
  <Words>502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Xeno-Flight</vt:lpstr>
      <vt:lpstr>Genre</vt:lpstr>
      <vt:lpstr>Story</vt:lpstr>
      <vt:lpstr>Main Objectives</vt:lpstr>
      <vt:lpstr>Development Experience</vt:lpstr>
      <vt:lpstr>What did we learn</vt:lpstr>
      <vt:lpstr>Future plans?</vt:lpstr>
      <vt:lpstr>Asset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Ajai Gorowara</dc:creator>
  <cp:lastModifiedBy>Ajai Gorowara</cp:lastModifiedBy>
  <cp:revision>20</cp:revision>
  <dcterms:created xsi:type="dcterms:W3CDTF">2018-04-29T19:59:02Z</dcterms:created>
  <dcterms:modified xsi:type="dcterms:W3CDTF">2018-04-30T05:29:13Z</dcterms:modified>
</cp:coreProperties>
</file>