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E7D1-18C3-4ED0-B1B6-281F37127D6E}" type="datetimeFigureOut">
              <a:rPr lang="de-DE"/>
              <a:t>28.12.2016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79C7-D5DC-4BA1-BBB9-098488BA021D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31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0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61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41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6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8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49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6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0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4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7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3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8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1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0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2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0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6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6000" b="1">
                <a:solidFill>
                  <a:schemeClr val="tx1"/>
                </a:solidFill>
                <a:latin typeface="Calibri Light"/>
              </a:rPr>
              <a:t>Exchange Simulator</a:t>
            </a:r>
            <a:endParaRPr lang="de-DE" sz="6000" b="1" err="1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Financial Service Computing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  <a:p>
            <a:r>
              <a:rPr lang="de-DE" err="1"/>
              <a:t>Structure</a:t>
            </a:r>
          </a:p>
          <a:p>
            <a:r>
              <a:rPr lang="de-DE"/>
              <a:t>Communication</a:t>
            </a:r>
          </a:p>
          <a:p>
            <a:r>
              <a:rPr lang="de-DE"/>
              <a:t>GUI</a:t>
            </a:r>
          </a:p>
          <a:p>
            <a:r>
              <a:rPr lang="de-DE" err="1"/>
              <a:t>Matching</a:t>
            </a:r>
            <a:r>
              <a:rPr lang="de-DE"/>
              <a:t> </a:t>
            </a:r>
            <a:r>
              <a:rPr lang="de-DE" err="1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0159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935" y="0"/>
            <a:ext cx="10018713" cy="1752599"/>
          </a:xfrm>
        </p:spPr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</p:txBody>
      </p:sp>
      <p:pic>
        <p:nvPicPr>
          <p:cNvPr id="4" name="Inhaltsplatzhalter 3" descr="UseCas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5245" y="1286576"/>
            <a:ext cx="6758080" cy="5339203"/>
          </a:xfrm>
        </p:spPr>
      </p:pic>
    </p:spTree>
    <p:extLst>
      <p:ext uri="{BB962C8B-B14F-4D97-AF65-F5344CB8AC3E}">
        <p14:creationId xmlns:p14="http://schemas.microsoft.com/office/powerpoint/2010/main" val="343147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 </a:t>
            </a:r>
            <a:r>
              <a:rPr lang="de-DE" dirty="0" err="1"/>
              <a:t>Rata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Considers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shares</a:t>
            </a:r>
            <a:endParaRPr lang="de-DE" dirty="0"/>
          </a:p>
          <a:p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66355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; </a:t>
            </a:r>
            <a:r>
              <a:rPr lang="de-DE" dirty="0" err="1"/>
              <a:t>buyer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seller</a:t>
            </a:r>
            <a:endParaRPr lang="de-DE" dirty="0"/>
          </a:p>
          <a:p>
            <a:r>
              <a:rPr lang="de-DE" dirty="0"/>
              <a:t>Outputs a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buyer</a:t>
            </a:r>
            <a:r>
              <a:rPr lang="de-DE" dirty="0"/>
              <a:t> x </a:t>
            </a:r>
            <a:r>
              <a:rPr lang="de-DE" dirty="0" err="1"/>
              <a:t>seller</a:t>
            </a:r>
            <a:endParaRPr lang="de-DE" dirty="0"/>
          </a:p>
          <a:p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shares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traded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640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20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Parallax</vt:lpstr>
      <vt:lpstr>Exchange Simulator</vt:lpstr>
      <vt:lpstr>Content</vt:lpstr>
      <vt:lpstr>Use Case</vt:lpstr>
      <vt:lpstr>Matching Algorithm</vt:lpstr>
      <vt:lpstr>Matching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Simulator</dc:title>
  <dc:creator>Emely</dc:creator>
  <cp:lastModifiedBy>Emely</cp:lastModifiedBy>
  <cp:revision>6</cp:revision>
  <dcterms:modified xsi:type="dcterms:W3CDTF">2016-12-28T03:41:42Z</dcterms:modified>
</cp:coreProperties>
</file>