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2F9049-F105-4008-B1C4-0182687C1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0D857B2-E456-4EC3-AFA6-4535773C5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148E58-11D7-4C3D-BB60-7E72E1CB7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2751-565F-4154-863B-04F41F85D251}" type="datetimeFigureOut">
              <a:rPr lang="fr-FR" smtClean="0"/>
              <a:t>07/10/2017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6B67BE-1A5F-4C70-A22F-2068F234B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BD057D-C6E1-4356-B56D-A1A1A4A33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11A1A-697F-4E17-81DA-9C3A0754C4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4502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227100-7DA8-4377-80B7-A1CA3155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B082E5C-A896-41E5-AFE1-CC46337E2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89BB5B-80D5-452F-BAC8-D7FCE9DBB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2751-565F-4154-863B-04F41F85D251}" type="datetimeFigureOut">
              <a:rPr lang="fr-FR" smtClean="0"/>
              <a:t>07/10/2017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503DA3-3F85-4C99-A28F-1284FCFCA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3A0FF1-5D8C-4C62-8D16-91215B6BE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11A1A-697F-4E17-81DA-9C3A0754C4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709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7947C37-217E-47D9-8816-05D7C4471A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C79AA86-CF24-4B17-8406-E04B05982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62F44E-899D-4C4E-A379-18B98946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2751-565F-4154-863B-04F41F85D251}" type="datetimeFigureOut">
              <a:rPr lang="fr-FR" smtClean="0"/>
              <a:t>07/10/2017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E2A18D-40CA-4AA8-9C2E-7FACB79BE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78628D-7423-48D2-8B73-086414D2F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11A1A-697F-4E17-81DA-9C3A0754C4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10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AD91EC-61B7-4A8C-B898-6B6FD7DA1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46B9EE-0A4E-43E0-BA8C-95691A319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298D63-1432-4E95-B376-A1BDBAF92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2751-565F-4154-863B-04F41F85D251}" type="datetimeFigureOut">
              <a:rPr lang="fr-FR" smtClean="0"/>
              <a:t>07/10/2017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47B7F4-CB0A-40E8-B4B4-387BA1028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51F98E-7681-4120-963D-1895A558C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11A1A-697F-4E17-81DA-9C3A0754C4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040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293C3F-BD34-4CF5-90EB-A266B57FC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723981-1BC8-425B-A6BC-E78C4EA4A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1E43E4-8503-494A-BBED-FCE5F8CE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2751-565F-4154-863B-04F41F85D251}" type="datetimeFigureOut">
              <a:rPr lang="fr-FR" smtClean="0"/>
              <a:t>07/10/2017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38BC18-B55E-4D80-BC79-CE702934F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84EC67-41DB-4D0E-AC69-45C160C6F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11A1A-697F-4E17-81DA-9C3A0754C4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059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3205F6-AA9B-46C6-A120-BA652A196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F6DE47-AE2E-4553-82F0-7604F74585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9AF45AF-5511-43A9-BA46-C4AA70A1B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1DFD40-D635-4388-A7BE-00AB5B419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2751-565F-4154-863B-04F41F85D251}" type="datetimeFigureOut">
              <a:rPr lang="fr-FR" smtClean="0"/>
              <a:t>07/10/2017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C2C18B-905D-43CD-A110-533FD7484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2644D6B-E909-46A3-A035-EF7CD87DB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11A1A-697F-4E17-81DA-9C3A0754C4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0788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239029-7DDA-4DBA-9BAA-691594A1D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B29E79-A0AC-4EA7-B007-1984AC11E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788DB0A-6187-4C77-9278-35B73AAEA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C408030-B327-448E-B94D-2FF7BE0A1C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77EAF2D-26DF-4248-8D12-6E73E75CB9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A173FDA-2FD6-4C66-8D7B-4AF15C1E5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2751-565F-4154-863B-04F41F85D251}" type="datetimeFigureOut">
              <a:rPr lang="fr-FR" smtClean="0"/>
              <a:t>07/10/2017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368EB54-1950-474B-A12A-19ED34B85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3D50333-F3D0-43AE-8F20-28554033F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11A1A-697F-4E17-81DA-9C3A0754C4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0238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6997F8-876D-4BED-A1E6-FDE621349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30B479F-63FC-4B11-921A-9EBAA4684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2751-565F-4154-863B-04F41F85D251}" type="datetimeFigureOut">
              <a:rPr lang="fr-FR" smtClean="0"/>
              <a:t>07/10/2017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9E9EE1-06BF-49EC-8AD5-E369D5125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3F0BA86-52C4-4E28-944D-AA164B133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11A1A-697F-4E17-81DA-9C3A0754C4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8447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274804E-7D30-406F-B55C-40AF6E8F3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2751-565F-4154-863B-04F41F85D251}" type="datetimeFigureOut">
              <a:rPr lang="fr-FR" smtClean="0"/>
              <a:t>07/10/2017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F5D5A04-9487-4C5B-A9A2-1FFD1D592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FFE9BD5-F382-464F-AF8B-534907657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11A1A-697F-4E17-81DA-9C3A0754C4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597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0B2C8A-48F8-4DAD-BBD1-E807CE311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F18F92-450F-4984-87F2-E01C1753A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C21317E-4447-45D0-BC4A-7EA2EC3EC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80BABA-D5D0-4963-A897-4216BE39D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2751-565F-4154-863B-04F41F85D251}" type="datetimeFigureOut">
              <a:rPr lang="fr-FR" smtClean="0"/>
              <a:t>07/10/2017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44D3F0F-0195-4A1B-AE06-FB742B91C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F2595A-FE17-4E66-85AA-D852327C9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11A1A-697F-4E17-81DA-9C3A0754C4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430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13F855-DED2-4166-935B-DCD022FD2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807FF48-4828-4F93-99C9-AC0476DF61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31103B3-7C49-486E-A5A6-0B60F0DFA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E617A5E-8A0F-4F96-829B-24149378C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2751-565F-4154-863B-04F41F85D251}" type="datetimeFigureOut">
              <a:rPr lang="fr-FR" smtClean="0"/>
              <a:t>07/10/2017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C9CAF03-9A2C-4507-B0CD-7742B0A26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41B8792-9D70-484B-9783-0CC99F3EC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11A1A-697F-4E17-81DA-9C3A0754C4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645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7C9B14B-4393-4D28-9AB7-CAC71DCC4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821046-0DD2-4767-8D9B-99F5B8DC4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F088ED-0BA8-4190-89D4-9B1362023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A2751-565F-4154-863B-04F41F85D251}" type="datetimeFigureOut">
              <a:rPr lang="fr-FR" smtClean="0"/>
              <a:t>07/10/2017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956F1B-5389-4C74-BDDF-2057CB6190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65A30E-642D-4B4F-88A1-022207FD0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11A1A-697F-4E17-81DA-9C3A0754C4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181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6ADFB9B-7B98-4BC2-96D6-56BF7B3BA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46" y="1222562"/>
            <a:ext cx="11766337" cy="140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723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65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126400D-CB2B-409F-8186-367CFB392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917" y="643467"/>
            <a:ext cx="83461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049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9D604D0-607F-4EE3-9B8C-297888C9F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142875"/>
            <a:ext cx="9667875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67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8C7F313-DE0F-43A7-83EB-F5E0D96BE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114300"/>
            <a:ext cx="996315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507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AFC0D56-B02E-49D3-89B5-629C603D8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461962"/>
            <a:ext cx="988695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408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366271E-5260-4026-AC5C-AC1417D0A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557" y="0"/>
            <a:ext cx="97728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072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16B1AEE-9E70-4CED-8AEC-35E38EC65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829" y="0"/>
            <a:ext cx="96703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341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E538F4F-C930-42B7-9A8F-09793EDA0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09537"/>
            <a:ext cx="9848850" cy="66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591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86011CB-1B7F-4845-B12D-C1C5BF470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409575"/>
            <a:ext cx="9763125" cy="6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1305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Grand écran</PresentationFormat>
  <Paragraphs>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JM Bosco</dc:creator>
  <cp:lastModifiedBy>JM Bosco</cp:lastModifiedBy>
  <cp:revision>3</cp:revision>
  <dcterms:created xsi:type="dcterms:W3CDTF">2017-10-07T09:39:46Z</dcterms:created>
  <dcterms:modified xsi:type="dcterms:W3CDTF">2017-10-07T09:48:25Z</dcterms:modified>
</cp:coreProperties>
</file>