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9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936DC-C474-4FB2-A898-935EC728259B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C10E-33C1-49BB-9292-6A2459AA6F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18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Lembrar de fazer print screen das etapas do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C10E-33C1-49BB-9292-6A2459AA6FB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38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C10E-33C1-49BB-9292-6A2459AA6FB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007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6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05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987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15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79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070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43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847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0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3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01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63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7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50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12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CCE99F-F11A-4466-92DC-2011FC3600FE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EF3F31-4B56-4ABF-9085-B698F6C698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96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791891/reading-and-writing-json-through-python/45791955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85" y="0"/>
                </a:moveTo>
                <a:lnTo>
                  <a:pt x="0" y="0"/>
                </a:lnTo>
                <a:lnTo>
                  <a:pt x="0" y="5666155"/>
                </a:lnTo>
                <a:lnTo>
                  <a:pt x="842585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325" y="549778"/>
            <a:ext cx="622935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spcBef>
                <a:spcPts val="95"/>
              </a:spcBef>
            </a:pPr>
            <a:r>
              <a:rPr lang="pt-PT" sz="1800" b="1" dirty="0">
                <a:solidFill>
                  <a:schemeClr val="tx1"/>
                </a:solidFill>
              </a:rPr>
              <a:t>Escola  Superior de Tecnologia e Gestão</a:t>
            </a:r>
            <a:br>
              <a:rPr lang="pt-PT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Engenharia Informática</a:t>
            </a:r>
            <a:br>
              <a:rPr lang="pt-PT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pt-PT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Disciplina :  Algoritmos e estrutura de Dados</a:t>
            </a:r>
            <a:br>
              <a:rPr lang="pt-PT" sz="1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pt-PT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Trabalho do Grupo Elysion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7513983" y="5666740"/>
            <a:ext cx="386197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0580" algn="r">
              <a:lnSpc>
                <a:spcPct val="100000"/>
              </a:lnSpc>
              <a:spcBef>
                <a:spcPts val="100"/>
              </a:spcBef>
            </a:pPr>
            <a:r>
              <a:rPr lang="pt-PT" sz="1400" spc="-10" dirty="0">
                <a:latin typeface="Trebuchet MS"/>
                <a:cs typeface="Trebuchet MS"/>
              </a:rPr>
              <a:t>Data de apresentação:14/01/2020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293" y="6325039"/>
            <a:ext cx="46430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sng" dirty="0" err="1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Docente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: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Paulo 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Jorge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Costa</a:t>
            </a:r>
            <a:r>
              <a:rPr sz="1400" u="sng" spc="-110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Bahnschrift SemiBold" panose="020B0502040204020203" pitchFamily="34" charset="0"/>
                <a:cs typeface="Times New Roman"/>
              </a:rPr>
              <a:t>Nunes</a:t>
            </a:r>
            <a:endParaRPr sz="1400" u="sng" dirty="0">
              <a:latin typeface="Bahnschrift SemiBold" panose="020B0502040204020203" pitchFamily="34" charset="0"/>
              <a:cs typeface="Times New Roman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74660-F5A3-4F01-91C7-807E4542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936" y="1173"/>
            <a:ext cx="842644" cy="8426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433125-6B0B-4115-A84E-4C498E9E53A2}"/>
              </a:ext>
            </a:extLst>
          </p:cNvPr>
          <p:cNvSpPr txBox="1"/>
          <p:nvPr/>
        </p:nvSpPr>
        <p:spPr>
          <a:xfrm>
            <a:off x="842615" y="2328255"/>
            <a:ext cx="10533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cs typeface="Times New Roman" panose="02020603050405020304" pitchFamily="18" charset="0"/>
              </a:rPr>
              <a:t>Tema</a:t>
            </a:r>
            <a:br>
              <a:rPr lang="pt-PT" sz="2800" b="1" dirty="0">
                <a:cs typeface="Times New Roman" panose="02020603050405020304" pitchFamily="18" charset="0"/>
              </a:rPr>
            </a:br>
            <a:r>
              <a:rPr lang="pt-PT" sz="2800" b="1" spc="-10" dirty="0">
                <a:cs typeface="Times New Roman" panose="02020603050405020304" pitchFamily="18" charset="0"/>
              </a:rPr>
              <a:t>Algoritmo para Gerência de Dados</a:t>
            </a:r>
            <a:endParaRPr lang="pt-PT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B35C1E-93E9-460C-88CF-C63988D5E593}"/>
              </a:ext>
            </a:extLst>
          </p:cNvPr>
          <p:cNvSpPr txBox="1"/>
          <p:nvPr/>
        </p:nvSpPr>
        <p:spPr>
          <a:xfrm>
            <a:off x="302024" y="5462097"/>
            <a:ext cx="431727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1500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Nomes: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15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Agostinho de Pina Ramos ----------------- 1012444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15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Erickson da Trindade Carvalho Rompão ---- </a:t>
            </a:r>
            <a:r>
              <a:rPr lang="pt-PT" sz="15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1702282</a:t>
            </a:r>
            <a:endParaRPr lang="pt-PT" sz="15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187A2-120E-4AB5-9F55-E5ABDEAD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do algoritmo 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7462F-4888-4E99-AD7E-9A3A08E0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0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9F3B-E09E-4C95-8584-67A1164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do algoritmo Categoria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46FB3-DA94-423D-A932-1346FE9F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76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D3994-C872-4971-9836-04992506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do algoritmo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FDAF8-1DD0-4E99-9277-774AD3F5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01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052E3-B9F4-47E3-807C-9D6BD273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do algoritmo Funcionário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B1925-D331-4FE0-9E4E-6C04056A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87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126EF-9B1E-48C9-A874-5954E2C2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FED57-A993-492B-9884-0284C723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75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8F5D-8EEF-42D5-8171-0F03EC7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Categoria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45284-9E4E-40C1-8765-9556AE03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03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DD00-3AF8-4B85-8F36-1D7415F7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3B7D1-5521-4F9F-B8F3-FF6F6E9E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26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7C87-27BE-4F62-BAB6-58D99595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Funcionários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1BCF8-D348-429F-AA45-191ED1D8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08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04376-F0E2-445B-BFDF-295A4E0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B3CBC-8DF2-4346-97D6-E927B0B7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173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7EA9-F77D-4BE0-B1D4-42F3D24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Referencia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66BE3-0E58-4C45-A57E-50D3E7B9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Slide do Professor  Paulo Nunes</a:t>
            </a:r>
          </a:p>
          <a:p>
            <a:r>
              <a:rPr lang="pt-PT" dirty="0">
                <a:hlinkClick r:id="rId2"/>
              </a:rPr>
              <a:t>https://docs.python.org/3/</a:t>
            </a:r>
            <a:endParaRPr lang="pt-PT" dirty="0"/>
          </a:p>
          <a:p>
            <a:r>
              <a:rPr lang="pt-PT" dirty="0">
                <a:hlinkClick r:id="rId3"/>
              </a:rPr>
              <a:t>https://stackoverflow.com/questions/45791891/reading-and-writing-json-through-python/45791955</a:t>
            </a:r>
            <a:endParaRPr lang="pt-PT" dirty="0"/>
          </a:p>
          <a:p>
            <a:r>
              <a:rPr lang="pt-PT" dirty="0"/>
              <a:t>Outras fontes......</a:t>
            </a:r>
          </a:p>
        </p:txBody>
      </p:sp>
    </p:spTree>
    <p:extLst>
      <p:ext uri="{BB962C8B-B14F-4D97-AF65-F5344CB8AC3E}">
        <p14:creationId xmlns:p14="http://schemas.microsoft.com/office/powerpoint/2010/main" val="16395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B9BF-15D2-4CB0-9908-08C38351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6A85B-3426-4C9D-BF6D-5C15EB47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Definição do problema</a:t>
            </a:r>
          </a:p>
          <a:p>
            <a:r>
              <a:rPr lang="pt-PT" dirty="0"/>
              <a:t>Modelo</a:t>
            </a:r>
          </a:p>
          <a:p>
            <a:r>
              <a:rPr lang="pt-PT" dirty="0"/>
              <a:t>Casos</a:t>
            </a:r>
          </a:p>
          <a:p>
            <a:r>
              <a:rPr lang="pt-PT" dirty="0"/>
              <a:t>Esboço do algoritmo</a:t>
            </a:r>
          </a:p>
          <a:p>
            <a:r>
              <a:rPr lang="pt-PT" dirty="0"/>
              <a:t>Algoritmo</a:t>
            </a:r>
          </a:p>
          <a:p>
            <a:r>
              <a:rPr lang="pt-PT" dirty="0"/>
              <a:t>Precisão</a:t>
            </a:r>
          </a:p>
          <a:p>
            <a:r>
              <a:rPr lang="pt-PT" dirty="0"/>
              <a:t>Documentação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3348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CD7DB-5687-4808-BFF7-FA02F51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46E7E-7D54-4EC3-90D3-55842F0E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trabalho foi realizado com sucesso, conseguimos realizar todos os passos propostos no problema.</a:t>
            </a:r>
          </a:p>
          <a:p>
            <a:r>
              <a:rPr lang="pt-PT" dirty="0"/>
              <a:t>Tivemos muitas dificuldades na elaboração do algoritmo visto que o mesmo era  complexo  por ter um número execivo de ciclos de repetição e validação dos dados introduzidos pelo utilizador.</a:t>
            </a:r>
          </a:p>
          <a:p>
            <a:r>
              <a:rPr lang="pt-PT" dirty="0"/>
              <a:t>Aprendemos a fazer manipulação dos dados em formato texto e em especial utilizamos o json para guardar objectos como matrizes, inteiros, strings,vetores, booleanos entre outros.</a:t>
            </a:r>
          </a:p>
          <a:p>
            <a:r>
              <a:rPr lang="pt-PT" dirty="0"/>
              <a:t>Melhoramentos ao trabalho seria criar um algoritmo em Python capaz de pegar as informações do site do sigarra sem ser necessario introduzir manualmente os dados.</a:t>
            </a:r>
          </a:p>
        </p:txBody>
      </p:sp>
    </p:spTree>
    <p:extLst>
      <p:ext uri="{BB962C8B-B14F-4D97-AF65-F5344CB8AC3E}">
        <p14:creationId xmlns:p14="http://schemas.microsoft.com/office/powerpoint/2010/main" val="22200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C284-21FD-4994-8020-066AB03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05" y="2565009"/>
            <a:ext cx="10353762" cy="970450"/>
          </a:xfrm>
        </p:spPr>
        <p:txBody>
          <a:bodyPr/>
          <a:lstStyle/>
          <a:p>
            <a:r>
              <a:rPr lang="pt-PT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7667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06FF-0CC7-4F18-AC97-C10F7EFB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8256"/>
            <a:ext cx="10515600" cy="962406"/>
          </a:xfrm>
        </p:spPr>
        <p:txBody>
          <a:bodyPr>
            <a:normAutofit/>
          </a:bodyPr>
          <a:lstStyle/>
          <a:p>
            <a:pPr algn="ctr"/>
            <a:r>
              <a:rPr lang="pt-PT" spc="-5" noProof="1"/>
              <a:t>Definição</a:t>
            </a:r>
            <a:r>
              <a:rPr lang="pt-PT" spc="-5" dirty="0"/>
              <a:t> do</a:t>
            </a:r>
            <a:r>
              <a:rPr lang="pt-PT" spc="-95" dirty="0"/>
              <a:t> </a:t>
            </a:r>
            <a:r>
              <a:rPr lang="pt-PT" spc="-5" dirty="0"/>
              <a:t>problema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34C3D-E797-4F27-851A-B5CC21F3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3" y="1192696"/>
            <a:ext cx="11463130" cy="553940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dirty="0"/>
              <a:t>Elaborar um algoritmo que em Python permita gerir os dados dos Funcionários, das Categorias, dos Títulos e dos Serviços por meios de algoritmos simples.</a:t>
            </a:r>
          </a:p>
          <a:p>
            <a:pPr marL="36900" indent="0">
              <a:buNone/>
            </a:pPr>
            <a:endParaRPr lang="pt-PT" dirty="0"/>
          </a:p>
          <a:p>
            <a:pPr marL="3690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423E97-8646-4601-8FEE-5B5A605B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44" y="2385390"/>
            <a:ext cx="925006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CC67-D9CF-4222-80F1-54248279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91D0-6357-4735-8819-B7C89678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50"/>
            <a:ext cx="5778553" cy="2322716"/>
          </a:xfrm>
        </p:spPr>
        <p:txBody>
          <a:bodyPr/>
          <a:lstStyle/>
          <a:p>
            <a:r>
              <a:rPr lang="pt-PT" dirty="0"/>
              <a:t>Serviços:</a:t>
            </a:r>
          </a:p>
          <a:p>
            <a:pPr lvl="1"/>
            <a:r>
              <a:rPr lang="pt-PT" dirty="0"/>
              <a:t>IDServico (Inteiro T4)</a:t>
            </a:r>
          </a:p>
          <a:p>
            <a:pPr lvl="1"/>
            <a:r>
              <a:rPr lang="pt-PT" dirty="0"/>
              <a:t>NmServico (Texto T100)</a:t>
            </a:r>
          </a:p>
          <a:p>
            <a:pPr lvl="1"/>
            <a:r>
              <a:rPr lang="pt-PT" dirty="0"/>
              <a:t>NumeroFuncionarios (Inteiro T4)</a:t>
            </a:r>
          </a:p>
          <a:p>
            <a:pPr lvl="1"/>
            <a:r>
              <a:rPr lang="pt-PT" dirty="0"/>
              <a:t>IDFuncionarioResponsavel( Inteiro T8 )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AE254E7-E29F-4055-B87D-5F3CA5DC8D2B}"/>
              </a:ext>
            </a:extLst>
          </p:cNvPr>
          <p:cNvSpPr txBox="1">
            <a:spLocks/>
          </p:cNvSpPr>
          <p:nvPr/>
        </p:nvSpPr>
        <p:spPr>
          <a:xfrm>
            <a:off x="6312197" y="1838466"/>
            <a:ext cx="4161788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Categorias:</a:t>
            </a:r>
          </a:p>
          <a:p>
            <a:pPr lvl="1"/>
            <a:r>
              <a:rPr lang="pt-PT" dirty="0"/>
              <a:t>IDCategoria ( Inteiro T4 )</a:t>
            </a:r>
          </a:p>
          <a:p>
            <a:pPr lvl="1"/>
            <a:r>
              <a:rPr lang="pt-PT" dirty="0"/>
              <a:t>CdCategoria ( Inteiro T10 )</a:t>
            </a:r>
          </a:p>
          <a:p>
            <a:pPr lvl="1"/>
            <a:r>
              <a:rPr lang="pt-PT" dirty="0"/>
              <a:t>NmCategoria ( Texto T100 )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9D74D2-39D5-459B-BF9C-C0E06E688455}"/>
              </a:ext>
            </a:extLst>
          </p:cNvPr>
          <p:cNvSpPr txBox="1">
            <a:spLocks/>
          </p:cNvSpPr>
          <p:nvPr/>
        </p:nvSpPr>
        <p:spPr>
          <a:xfrm>
            <a:off x="913794" y="4247048"/>
            <a:ext cx="4161788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Títulos:</a:t>
            </a:r>
          </a:p>
          <a:p>
            <a:pPr lvl="1"/>
            <a:r>
              <a:rPr lang="pt-PT" dirty="0"/>
              <a:t>IDTitulo ( Inteiro T4 ) </a:t>
            </a:r>
          </a:p>
          <a:p>
            <a:pPr lvl="1"/>
            <a:r>
              <a:rPr lang="pt-PT" dirty="0"/>
              <a:t>CdTitulo ( Texto T10 )</a:t>
            </a:r>
          </a:p>
          <a:p>
            <a:pPr lvl="1"/>
            <a:r>
              <a:rPr lang="pt-PT" dirty="0"/>
              <a:t>NmTitulo ( Texto T100 )</a:t>
            </a:r>
          </a:p>
        </p:txBody>
      </p:sp>
    </p:spTree>
    <p:extLst>
      <p:ext uri="{BB962C8B-B14F-4D97-AF65-F5344CB8AC3E}">
        <p14:creationId xmlns:p14="http://schemas.microsoft.com/office/powerpoint/2010/main" val="395395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12B18-AE85-4220-939B-D8914492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F3-250B-47CF-AB9F-3275EF56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pt-PT" dirty="0"/>
              <a:t>Funcionários</a:t>
            </a:r>
          </a:p>
          <a:p>
            <a:pPr lvl="1"/>
            <a:r>
              <a:rPr lang="pt-PT" dirty="0"/>
              <a:t>IDFuncionario ( Inteiro T8 )</a:t>
            </a:r>
          </a:p>
          <a:p>
            <a:pPr lvl="1"/>
            <a:r>
              <a:rPr lang="pt-PT" dirty="0"/>
              <a:t>CdFuncionario ( Texto T10 )</a:t>
            </a:r>
          </a:p>
          <a:p>
            <a:pPr lvl="1"/>
            <a:r>
              <a:rPr lang="pt-PT" dirty="0"/>
              <a:t>NmFuncionario ( Texto T100 )</a:t>
            </a:r>
          </a:p>
          <a:p>
            <a:pPr lvl="1"/>
            <a:r>
              <a:rPr lang="pt-PT" dirty="0"/>
              <a:t>IDCategoria ( Inteiro T4 )</a:t>
            </a:r>
          </a:p>
          <a:p>
            <a:pPr lvl="1"/>
            <a:r>
              <a:rPr lang="pt-PT" dirty="0"/>
              <a:t>IDTitulo ( Inteiro T4 )</a:t>
            </a:r>
          </a:p>
          <a:p>
            <a:pPr lvl="1"/>
            <a:r>
              <a:rPr lang="pt-PT" dirty="0"/>
              <a:t>IDServico ( Inteiro T4 )</a:t>
            </a:r>
          </a:p>
          <a:p>
            <a:pPr lvl="1"/>
            <a:r>
              <a:rPr lang="pt-PT" dirty="0"/>
              <a:t>IDFuncionarioChefe ( Inteiro T8 )</a:t>
            </a:r>
          </a:p>
          <a:p>
            <a:pPr lvl="1"/>
            <a:r>
              <a:rPr lang="pt-PT" dirty="0"/>
              <a:t>Email ( Texto T100 )</a:t>
            </a:r>
          </a:p>
          <a:p>
            <a:pPr lvl="1"/>
            <a:r>
              <a:rPr lang="pt-PT" dirty="0"/>
              <a:t>Telemovel ( Texto T9 )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770803C-A97E-4A30-B563-D6BCC45EF836}"/>
              </a:ext>
            </a:extLst>
          </p:cNvPr>
          <p:cNvSpPr txBox="1">
            <a:spLocks/>
          </p:cNvSpPr>
          <p:nvPr/>
        </p:nvSpPr>
        <p:spPr>
          <a:xfrm>
            <a:off x="6526091" y="2239617"/>
            <a:ext cx="5182205" cy="35515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/>
              <a:t>NIF ( Texto T9 )</a:t>
            </a:r>
          </a:p>
          <a:p>
            <a:pPr lvl="1"/>
            <a:r>
              <a:rPr lang="pt-PT" dirty="0"/>
              <a:t>NCC ( Texto )</a:t>
            </a:r>
          </a:p>
          <a:p>
            <a:pPr lvl="1"/>
            <a:r>
              <a:rPr lang="pt-PT" dirty="0"/>
              <a:t>DataAdmissao ( Data T1 )</a:t>
            </a:r>
          </a:p>
          <a:p>
            <a:pPr lvl="1"/>
            <a:r>
              <a:rPr lang="pt-PT" dirty="0"/>
              <a:t>Vencimento ( Real T8.2 )</a:t>
            </a:r>
          </a:p>
        </p:txBody>
      </p:sp>
    </p:spTree>
    <p:extLst>
      <p:ext uri="{BB962C8B-B14F-4D97-AF65-F5344CB8AC3E}">
        <p14:creationId xmlns:p14="http://schemas.microsoft.com/office/powerpoint/2010/main" val="6015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91AF2-9B57-4844-B766-F105E9DA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B9B6D-91A3-4B55-8C24-91B8BB83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587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FF27-3956-45A4-9B1D-A626B412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E3B0A-D746-429F-89A6-9D72803E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96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4AA01-E331-427C-9F3A-EBA7B09B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III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25612-44A5-49C2-B793-A9942A6D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20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10A9-6ACC-4424-8BE3-8349614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IV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B32B2-4E1D-42CF-908C-54A5C982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357</TotalTime>
  <Words>408</Words>
  <Application>Microsoft Office PowerPoint</Application>
  <PresentationFormat>Widescreen</PresentationFormat>
  <Paragraphs>74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Bahnschrift SemiBold</vt:lpstr>
      <vt:lpstr>Calibri</vt:lpstr>
      <vt:lpstr>Calisto MT</vt:lpstr>
      <vt:lpstr>Times New Roman</vt:lpstr>
      <vt:lpstr>Trebuchet MS</vt:lpstr>
      <vt:lpstr>Wingdings 2</vt:lpstr>
      <vt:lpstr>Ardósia</vt:lpstr>
      <vt:lpstr>Escola  Superior de Tecnologia e Gestão Engenharia Informática Disciplina :  Algoritmos e estrutura de Dados Trabalho do Grupo Elysion</vt:lpstr>
      <vt:lpstr>Sumário</vt:lpstr>
      <vt:lpstr>Definição do problema</vt:lpstr>
      <vt:lpstr>Modelo I</vt:lpstr>
      <vt:lpstr>Modelo II</vt:lpstr>
      <vt:lpstr>Caso I</vt:lpstr>
      <vt:lpstr>Caso II</vt:lpstr>
      <vt:lpstr>Caso III</vt:lpstr>
      <vt:lpstr>Caso IV</vt:lpstr>
      <vt:lpstr>Esboço do algoritmo Serviço</vt:lpstr>
      <vt:lpstr>Esboço do algoritmo Categoria</vt:lpstr>
      <vt:lpstr>Esboço do algoritmo Título</vt:lpstr>
      <vt:lpstr>Esboço do algoritmo Funcionário</vt:lpstr>
      <vt:lpstr>Algoritmo Serviço</vt:lpstr>
      <vt:lpstr>Algoritmo Categoria</vt:lpstr>
      <vt:lpstr>Algoritmo Título</vt:lpstr>
      <vt:lpstr>Algoritmo Funcionários</vt:lpstr>
      <vt:lpstr>Precisão</vt:lpstr>
      <vt:lpstr>Referencia do Modelo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 Superior de Tecnologia e Gestão Engenharia Informática Disciplina :  Algoritmos e estrutura de Dados Trabalho do Grupo Elysion  Tema Algoritmo para Gerência de Dados</dc:title>
  <dc:creator>Erickson Rompão</dc:creator>
  <cp:lastModifiedBy>Erickson Rompão</cp:lastModifiedBy>
  <cp:revision>17</cp:revision>
  <dcterms:created xsi:type="dcterms:W3CDTF">2020-01-13T16:14:17Z</dcterms:created>
  <dcterms:modified xsi:type="dcterms:W3CDTF">2020-01-13T22:11:29Z</dcterms:modified>
</cp:coreProperties>
</file>