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56" r:id="rId2"/>
    <p:sldId id="460" r:id="rId3"/>
    <p:sldId id="457" r:id="rId4"/>
    <p:sldId id="461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3" r:id="rId13"/>
    <p:sldId id="474" r:id="rId14"/>
    <p:sldId id="475" r:id="rId15"/>
    <p:sldId id="471" r:id="rId16"/>
    <p:sldId id="477" r:id="rId17"/>
    <p:sldId id="476" r:id="rId18"/>
    <p:sldId id="472" r:id="rId19"/>
    <p:sldId id="482" r:id="rId20"/>
    <p:sldId id="484" r:id="rId21"/>
    <p:sldId id="483" r:id="rId22"/>
    <p:sldId id="478" r:id="rId23"/>
    <p:sldId id="479" r:id="rId24"/>
    <p:sldId id="480" r:id="rId25"/>
    <p:sldId id="462" r:id="rId2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FFCC"/>
    <a:srgbClr val="66CCFF"/>
    <a:srgbClr val="FFFF66"/>
    <a:srgbClr val="00CC00"/>
    <a:srgbClr val="3399FF"/>
    <a:srgbClr val="99FF99"/>
    <a:srgbClr val="FFFFCC"/>
    <a:srgbClr val="33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 autoAdjust="0"/>
    <p:restoredTop sz="98655" autoAdjust="0"/>
  </p:normalViewPr>
  <p:slideViewPr>
    <p:cSldViewPr snapToObjects="1">
      <p:cViewPr varScale="1">
        <p:scale>
          <a:sx n="83" d="100"/>
          <a:sy n="83" d="100"/>
        </p:scale>
        <p:origin x="-480" y="-96"/>
      </p:cViewPr>
      <p:guideLst>
        <p:guide orient="horz" pos="2160"/>
        <p:guide pos="1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7563" y="323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7563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fld id="{33512BAA-8EAD-4C5D-9B5A-571C82659D9C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246" name="Picture 6" descr="Ubi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79388"/>
            <a:ext cx="1511300" cy="661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93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6C5E29-0ED9-44F7-897D-1C27145F85A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dirty="0" smtClean="0"/>
              <a:t>Faça clique para editar o estilo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CA7C-8B60-40DC-9EC3-FD21044A0563}" type="datetime1">
              <a:rPr lang="pt-PT" smtClean="0"/>
              <a:t>26-10-2011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DE24-3D19-48D7-B139-C45C579C0BD3}" type="datetime1">
              <a:rPr lang="pt-PT" noProof="0" smtClean="0"/>
              <a:t>26-10-2011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79512" y="6473952"/>
            <a:ext cx="579408" cy="246888"/>
          </a:xfrm>
        </p:spPr>
        <p:txBody>
          <a:bodyPr/>
          <a:lstStyle>
            <a:lvl1pPr algn="l">
              <a:defRPr/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FE2-75A6-4852-B17A-677E27CD3EDD}" type="datetime1">
              <a:rPr lang="pt-PT" smtClean="0"/>
              <a:t>26-10-2011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2DD6-7FAA-47ED-85F0-62D9D591CE3E}" type="datetime1">
              <a:rPr lang="pt-PT" smtClean="0"/>
              <a:t>26-10-2011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9737-57CD-4420-9BDF-93A11E8EF690}" type="datetime1">
              <a:rPr lang="pt-PT" smtClean="0"/>
              <a:t>26-10-2011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5871-9F07-4C93-92DF-20DB4651F5AD}" type="datetime1">
              <a:rPr lang="pt-PT" smtClean="0"/>
              <a:t>26-10-2011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48C0-27AA-4326-AB4E-F7B8336F2BA0}" type="datetime1">
              <a:rPr lang="pt-PT" smtClean="0"/>
              <a:t>26-10-2011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BA98-FBE9-484B-8D5D-D97684543DBA}" type="datetime1">
              <a:rPr lang="pt-PT" smtClean="0"/>
              <a:t>26-10-2011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53A309-3887-46E8-8652-AC70917EC850}" type="datetime1">
              <a:rPr lang="pt-PT" smtClean="0"/>
              <a:t>26-10-2011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hyperlink" Target="http://pessoal.sercomtel.com.br/matematica/medio/matrizes/matriz3x3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pessoal.sercomtel.com.br/matematica/medio/matrizes/matrize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pessoal.sercomtel.com.br/matematica/medio/matrizes/matriz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://pessoal.sercomtel.com.br/matematica/medio/matrizes/matrize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pessoal.sercomtel.com.br/matematica/medio/matrizes/matrize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://192.168.23.32/pnunes/GeradorAlgoritmosHTMLJavaScript/Algoritmos/28/28_LerEscreverMatriz3x4_1.0_dados.tx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MATRIZES – </a:t>
            </a:r>
            <a:r>
              <a:rPr lang="pt-PT" sz="2700" dirty="0" smtClean="0"/>
              <a:t>Operações aritméticas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2011/2012</a:t>
            </a:r>
            <a:r>
              <a:rPr lang="pt-PT" dirty="0"/>
              <a:t>, A1, </a:t>
            </a:r>
            <a:r>
              <a:rPr lang="pt-PT" dirty="0" smtClean="0"/>
              <a:t>S1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83335" y="3774050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2011-10-24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2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Esp.Mem: ler/EScrever matriz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10</a:t>
            </a:fld>
            <a:endParaRPr lang="pt-P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84" y="1700808"/>
            <a:ext cx="4000178" cy="436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1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LER matriz </a:t>
            </a:r>
            <a:r>
              <a:rPr lang="pt-BR" i="1" dirty="0" smtClean="0"/>
              <a:t>A</a:t>
            </a:r>
            <a:r>
              <a:rPr lang="pt-BR" dirty="0" smtClean="0"/>
              <a:t> M×n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3"/>
            <a:ext cx="3662363" cy="2460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7394"/>
            <a:ext cx="3818768" cy="3699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LER matriz </a:t>
            </a:r>
            <a:r>
              <a:rPr lang="pt-BR" i="1" dirty="0" smtClean="0"/>
              <a:t>A</a:t>
            </a:r>
            <a:r>
              <a:rPr lang="pt-BR" dirty="0" smtClean="0"/>
              <a:t> M×n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12</a:t>
            </a:fld>
            <a:endParaRPr lang="pt-P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076943" cy="482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LER matriz </a:t>
            </a:r>
            <a:r>
              <a:rPr lang="pt-BR" i="1" dirty="0" smtClean="0"/>
              <a:t>A</a:t>
            </a:r>
            <a:r>
              <a:rPr lang="pt-BR" dirty="0" smtClean="0"/>
              <a:t> M×n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13</a:t>
            </a:fld>
            <a:endParaRPr lang="pt-P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9" y="1700808"/>
            <a:ext cx="7666350" cy="3240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LER matriz </a:t>
            </a:r>
            <a:r>
              <a:rPr lang="pt-BR" i="1" dirty="0" smtClean="0"/>
              <a:t>A</a:t>
            </a:r>
            <a:r>
              <a:rPr lang="pt-BR" dirty="0" smtClean="0"/>
              <a:t> M×n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14</a:t>
            </a:fld>
            <a:endParaRPr lang="pt-P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66129"/>
            <a:ext cx="5847062" cy="50108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5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Somar duas matrizes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15</a:t>
            </a:fld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2483"/>
            <a:ext cx="7731764" cy="3606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7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Somar duas matrizes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16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262992"/>
            <a:ext cx="6264697" cy="52978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7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Somar duas matrizes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17</a:t>
            </a:fld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4754"/>
            <a:ext cx="7940946" cy="44644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multiplicação matrizes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18</a:t>
            </a:fld>
            <a:endParaRPr lang="pt-PT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12776"/>
            <a:ext cx="6591300" cy="517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memória: entradas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19</a:t>
            </a:fld>
            <a:endParaRPr lang="pt-P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2239"/>
            <a:ext cx="2626313" cy="1753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72" y="1700808"/>
            <a:ext cx="4833938" cy="40539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Matriz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Permite armazenar vários valores do mesmo tipo organizado em linhas e colunas.</a:t>
            </a:r>
          </a:p>
          <a:p>
            <a:pPr lvl="1"/>
            <a:r>
              <a:rPr lang="pt-PT" smtClean="0"/>
              <a:t>O acesso a cada elemento é efectuado utilizando dois endereços (número) entre parênteses recto [linha][coluna].</a:t>
            </a:r>
          </a:p>
          <a:p>
            <a:pPr lvl="7"/>
            <a:endParaRPr lang="pt-PT" smtClean="0"/>
          </a:p>
          <a:p>
            <a:r>
              <a:rPr lang="pt-PT" smtClean="0"/>
              <a:t>Exemplos</a:t>
            </a:r>
          </a:p>
          <a:p>
            <a:pPr lvl="1"/>
            <a:r>
              <a:rPr lang="pt-PT" smtClean="0"/>
              <a:t>Temperaturas [3][2]: Inteiro</a:t>
            </a:r>
          </a:p>
          <a:p>
            <a:pPr lvl="1"/>
            <a:r>
              <a:rPr lang="pt-PT" smtClean="0"/>
              <a:t>Imagem[1024][1024]: Inteiro</a:t>
            </a:r>
            <a:endParaRPr lang="pt-P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0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memória: auxiliares/saída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20</a:t>
            </a:fld>
            <a:endParaRPr lang="pt-P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7" y="1772816"/>
            <a:ext cx="2664375" cy="2236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5493688" cy="32914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memória: exemplo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21</a:t>
            </a:fld>
            <a:endParaRPr lang="pt-P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050992" cy="380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624975" cy="21670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3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multiplicação matrizes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22</a:t>
            </a:fld>
            <a:endParaRPr lang="pt-P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327028"/>
            <a:ext cx="4176805" cy="3254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1008"/>
            <a:ext cx="4320480" cy="2363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0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multiplicação matrizes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23</a:t>
            </a:fld>
            <a:endParaRPr lang="pt-P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07694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9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multiplicação matrizes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24</a:t>
            </a:fld>
            <a:endParaRPr lang="pt-P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52033" cy="35283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Modelos: teste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matrizes 3x3</a:t>
            </a:r>
          </a:p>
          <a:p>
            <a:pPr lvl="1"/>
            <a:r>
              <a:rPr lang="pt-PT" sz="1400" dirty="0" smtClean="0">
                <a:hlinkClick r:id="rId2"/>
              </a:rPr>
              <a:t>http://pessoal.sercomtel.com.br/matematica/medio/matrizes/matriz3x3.htm</a:t>
            </a:r>
            <a:r>
              <a:rPr lang="pt-PT" sz="1400" dirty="0" smtClean="0"/>
              <a:t> </a:t>
            </a:r>
            <a:endParaRPr lang="pt-PT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4627638" cy="3816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0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Distribuições Bidimensionais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Operações:</a:t>
            </a:r>
          </a:p>
          <a:p>
            <a:pPr lvl="1"/>
            <a:r>
              <a:rPr lang="pt-PT" dirty="0" smtClean="0"/>
              <a:t>Soma, diferença, produto e quociente com um escalar.</a:t>
            </a:r>
          </a:p>
          <a:p>
            <a:pPr lvl="1"/>
            <a:r>
              <a:rPr lang="pt-PT" dirty="0"/>
              <a:t>Soma, diferença, produto e quociente </a:t>
            </a:r>
            <a:r>
              <a:rPr lang="pt-PT" dirty="0" smtClean="0"/>
              <a:t>entre matrizes.</a:t>
            </a:r>
          </a:p>
          <a:p>
            <a:pPr lvl="1"/>
            <a:r>
              <a:rPr lang="pt-PT" dirty="0" smtClean="0"/>
              <a:t>Determinante, traço, adjunta, inversa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72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21690"/>
            <a:ext cx="8189913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4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Modelos: matrizes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 smtClean="0">
                <a:hlinkClick r:id="rId2"/>
              </a:rPr>
              <a:t>http</a:t>
            </a:r>
            <a:r>
              <a:rPr lang="pt-PT" sz="1800" dirty="0">
                <a:hlinkClick r:id="rId2"/>
              </a:rPr>
              <a:t>://</a:t>
            </a:r>
            <a:r>
              <a:rPr lang="pt-PT" sz="1800" dirty="0" smtClean="0">
                <a:hlinkClick r:id="rId2"/>
              </a:rPr>
              <a:t>pessoal.sercomtel.com.br/matematica/medio/matrizes/matrizes.htm</a:t>
            </a:r>
            <a:r>
              <a:rPr lang="pt-PT" sz="1800" dirty="0" smtClean="0"/>
              <a:t> </a:t>
            </a:r>
            <a:endParaRPr lang="pt-PT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44499"/>
            <a:ext cx="7848872" cy="383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7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Modelos: matrizes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 smtClean="0">
                <a:hlinkClick r:id="rId2"/>
              </a:rPr>
              <a:t>http</a:t>
            </a:r>
            <a:r>
              <a:rPr lang="pt-PT" sz="1800" dirty="0">
                <a:hlinkClick r:id="rId2"/>
              </a:rPr>
              <a:t>://</a:t>
            </a:r>
            <a:r>
              <a:rPr lang="pt-PT" sz="1800" dirty="0" smtClean="0">
                <a:hlinkClick r:id="rId2"/>
              </a:rPr>
              <a:t>pessoal.sercomtel.com.br/matematica/medio/matrizes/matrizes.htm</a:t>
            </a:r>
            <a:r>
              <a:rPr lang="pt-PT" sz="1800" dirty="0" smtClean="0"/>
              <a:t> </a:t>
            </a:r>
            <a:endParaRPr lang="pt-PT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433863" cy="3816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9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Modelos: matrizes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5867" y="1554163"/>
            <a:ext cx="8686800" cy="4525963"/>
          </a:xfrm>
        </p:spPr>
        <p:txBody>
          <a:bodyPr/>
          <a:lstStyle/>
          <a:p>
            <a:r>
              <a:rPr lang="pt-PT" sz="1800" dirty="0" smtClean="0">
                <a:hlinkClick r:id="rId2"/>
              </a:rPr>
              <a:t>http</a:t>
            </a:r>
            <a:r>
              <a:rPr lang="pt-PT" sz="1800" dirty="0">
                <a:hlinkClick r:id="rId2"/>
              </a:rPr>
              <a:t>://</a:t>
            </a:r>
            <a:r>
              <a:rPr lang="pt-PT" sz="1800" dirty="0" smtClean="0">
                <a:hlinkClick r:id="rId2"/>
              </a:rPr>
              <a:t>pessoal.sercomtel.com.br/matematica/medio/matrizes/matrizes.htm</a:t>
            </a:r>
            <a:r>
              <a:rPr lang="pt-PT" sz="1800" dirty="0" smtClean="0"/>
              <a:t> </a:t>
            </a:r>
            <a:endParaRPr lang="pt-PT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6357"/>
            <a:ext cx="6675437" cy="4598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44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Modelos: matrizes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5867" y="1554163"/>
            <a:ext cx="8686800" cy="4525963"/>
          </a:xfrm>
        </p:spPr>
        <p:txBody>
          <a:bodyPr/>
          <a:lstStyle/>
          <a:p>
            <a:r>
              <a:rPr lang="pt-PT" sz="1800" dirty="0" smtClean="0">
                <a:hlinkClick r:id="rId2"/>
              </a:rPr>
              <a:t>http</a:t>
            </a:r>
            <a:r>
              <a:rPr lang="pt-PT" sz="1800" dirty="0">
                <a:hlinkClick r:id="rId2"/>
              </a:rPr>
              <a:t>://</a:t>
            </a:r>
            <a:r>
              <a:rPr lang="pt-PT" sz="1800" dirty="0" smtClean="0">
                <a:hlinkClick r:id="rId2"/>
              </a:rPr>
              <a:t>pessoal.sercomtel.com.br/matematica/medio/matrizes/matrizes.htm</a:t>
            </a:r>
            <a:r>
              <a:rPr lang="pt-PT" sz="1800" dirty="0" smtClean="0"/>
              <a:t> </a:t>
            </a:r>
            <a:endParaRPr lang="pt-P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7" y="1988840"/>
            <a:ext cx="7118350" cy="4384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2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Alg: ler/EScrever matriz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9</a:t>
            </a:fld>
            <a:endParaRPr lang="pt-PT" dirty="0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1"/>
            <a:ext cx="5976664" cy="529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4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_Ficheiros_Reservado_RH_template_apresentacao_ubi</Template>
  <TotalTime>12200</TotalTime>
  <Words>198</Words>
  <Application>Microsoft Office PowerPoint</Application>
  <PresentationFormat>Apresentação no Ecrã (4:3)</PresentationFormat>
  <Paragraphs>67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ModeloDiapositivos2007</vt:lpstr>
      <vt:lpstr>MATRIZES – Operações aritméticas </vt:lpstr>
      <vt:lpstr>Matriz</vt:lpstr>
      <vt:lpstr>Distribuições Bidimensionais</vt:lpstr>
      <vt:lpstr>Exercícios</vt:lpstr>
      <vt:lpstr>Modelos: matrizes</vt:lpstr>
      <vt:lpstr>Modelos: matrizes</vt:lpstr>
      <vt:lpstr>Modelos: matrizes</vt:lpstr>
      <vt:lpstr>Modelos: matrizes</vt:lpstr>
      <vt:lpstr>Alg: ler/EScrever matriz</vt:lpstr>
      <vt:lpstr>Esp.Mem: ler/EScrever matriz</vt:lpstr>
      <vt:lpstr>LER matriz A M×n</vt:lpstr>
      <vt:lpstr>LER matriz A M×n</vt:lpstr>
      <vt:lpstr>LER matriz A M×n</vt:lpstr>
      <vt:lpstr>LER matriz A M×n</vt:lpstr>
      <vt:lpstr>Somar duas matrizes</vt:lpstr>
      <vt:lpstr>Somar duas matrizes</vt:lpstr>
      <vt:lpstr>Somar duas matrizes</vt:lpstr>
      <vt:lpstr>multiplicação matrizes</vt:lpstr>
      <vt:lpstr>memória: entradas</vt:lpstr>
      <vt:lpstr>memória: auxiliares/saída</vt:lpstr>
      <vt:lpstr>memória: exemplo</vt:lpstr>
      <vt:lpstr>multiplicação matrizes</vt:lpstr>
      <vt:lpstr>multiplicação matrizes</vt:lpstr>
      <vt:lpstr>multiplicação matrizes</vt:lpstr>
      <vt:lpstr>Modelos: teste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pnunes</dc:creator>
  <cp:lastModifiedBy>pnunes</cp:lastModifiedBy>
  <cp:revision>1176</cp:revision>
  <dcterms:created xsi:type="dcterms:W3CDTF">2009-02-04T15:37:43Z</dcterms:created>
  <dcterms:modified xsi:type="dcterms:W3CDTF">2011-10-26T19:37:42Z</dcterms:modified>
</cp:coreProperties>
</file>