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56" r:id="rId2"/>
    <p:sldId id="457" r:id="rId3"/>
    <p:sldId id="458" r:id="rId4"/>
    <p:sldId id="459" r:id="rId5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FFCC"/>
    <a:srgbClr val="66CCFF"/>
    <a:srgbClr val="FFFF66"/>
    <a:srgbClr val="00CC00"/>
    <a:srgbClr val="3399FF"/>
    <a:srgbClr val="99FF99"/>
    <a:srgbClr val="FFFFCC"/>
    <a:srgbClr val="33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 autoAdjust="0"/>
    <p:restoredTop sz="98655" autoAdjust="0"/>
  </p:normalViewPr>
  <p:slideViewPr>
    <p:cSldViewPr snapToObjects="1">
      <p:cViewPr>
        <p:scale>
          <a:sx n="100" d="100"/>
          <a:sy n="100" d="100"/>
        </p:scale>
        <p:origin x="-1392" y="-288"/>
      </p:cViewPr>
      <p:guideLst>
        <p:guide orient="horz" pos="2160"/>
        <p:guide pos="1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197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7563" y="3238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57563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fld id="{33512BAA-8EAD-4C5D-9B5A-571C82659D9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46" name="Picture 6" descr="Ubi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79388"/>
            <a:ext cx="1511300" cy="661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93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6C5E29-0ED9-44F7-897D-1C27145F8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dirty="0" smtClean="0"/>
              <a:t>Faça clique para editar o estilo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noProof="0" smtClean="0"/>
              <a:pPr/>
              <a:t>24-10-2011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tif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2AEB48-FEB6-4E4E-A39F-EE750F32096A}" type="datetimeFigureOut">
              <a:rPr lang="pt-PT" smtClean="0"/>
              <a:pPr/>
              <a:t>24-10-2011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a.pt/html/nocoes/html/cap6_1_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MATRIZES </a:t>
            </a:r>
            <a:r>
              <a:rPr lang="pt-PT" dirty="0"/>
              <a:t>- </a:t>
            </a:r>
            <a:r>
              <a:rPr lang="pt-PT" sz="2700" dirty="0"/>
              <a:t>Distribuições Bidimensionais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pt-PT" dirty="0" smtClean="0"/>
              <a:t>2011/2012</a:t>
            </a:r>
            <a:r>
              <a:rPr lang="pt-PT" dirty="0"/>
              <a:t>, A1, </a:t>
            </a:r>
            <a:r>
              <a:rPr lang="pt-PT" dirty="0" smtClean="0"/>
              <a:t>S1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7483335" y="3774050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2011-10-16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2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Distribuições Bidimensionais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Dados </a:t>
            </a:r>
            <a:r>
              <a:rPr lang="pt-PT" dirty="0"/>
              <a:t>bivariados: o que são ?	</a:t>
            </a:r>
          </a:p>
          <a:p>
            <a:r>
              <a:rPr lang="pt-PT" dirty="0" smtClean="0"/>
              <a:t>Representações </a:t>
            </a:r>
            <a:r>
              <a:rPr lang="pt-PT" dirty="0"/>
              <a:t>gráficas	</a:t>
            </a:r>
          </a:p>
          <a:p>
            <a:r>
              <a:rPr lang="pt-PT" dirty="0" smtClean="0"/>
              <a:t>Coeficiente </a:t>
            </a:r>
            <a:r>
              <a:rPr lang="pt-PT" dirty="0"/>
              <a:t>de correlação	</a:t>
            </a:r>
          </a:p>
          <a:p>
            <a:r>
              <a:rPr lang="pt-PT" dirty="0" smtClean="0"/>
              <a:t>Tabela </a:t>
            </a:r>
            <a:r>
              <a:rPr lang="pt-PT" dirty="0"/>
              <a:t>de contingência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546486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200" dirty="0">
                <a:hlinkClick r:id="rId2"/>
              </a:rPr>
              <a:t>http://</a:t>
            </a:r>
            <a:r>
              <a:rPr lang="pt-PT" sz="1200" dirty="0" smtClean="0">
                <a:hlinkClick r:id="rId2"/>
              </a:rPr>
              <a:t>www.alea.pt/html/nocoes/html/cap6_1_i.html</a:t>
            </a:r>
            <a:r>
              <a:rPr lang="pt-PT" sz="1200" dirty="0" smtClean="0"/>
              <a:t> 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4727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1690"/>
            <a:ext cx="8189913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7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_Ficheiros_Reservado_RH_template_apresentacao_ubi</Template>
  <TotalTime>11730</TotalTime>
  <Words>26</Words>
  <Application>Microsoft Office PowerPoint</Application>
  <PresentationFormat>On-screen Show (4:3)</PresentationFormat>
  <Paragraphs>13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ModeloDiapositivos2007</vt:lpstr>
      <vt:lpstr>MATRIZES - Distribuições Bidimensionais </vt:lpstr>
      <vt:lpstr>Distribuições Bidimensionais</vt:lpstr>
      <vt:lpstr>Exercícios</vt:lpstr>
      <vt:lpstr>Modelos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pnunes</dc:creator>
  <cp:lastModifiedBy>pnunes</cp:lastModifiedBy>
  <cp:revision>1140</cp:revision>
  <dcterms:created xsi:type="dcterms:W3CDTF">2009-02-04T15:37:43Z</dcterms:created>
  <dcterms:modified xsi:type="dcterms:W3CDTF">2011-10-24T11:09:00Z</dcterms:modified>
</cp:coreProperties>
</file>