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94" r:id="rId3"/>
    <p:sldId id="295" r:id="rId4"/>
    <p:sldId id="288" r:id="rId5"/>
    <p:sldId id="297" r:id="rId6"/>
    <p:sldId id="271" r:id="rId7"/>
    <p:sldId id="293" r:id="rId8"/>
    <p:sldId id="267" r:id="rId9"/>
    <p:sldId id="300" r:id="rId10"/>
    <p:sldId id="270" r:id="rId11"/>
    <p:sldId id="301" r:id="rId12"/>
    <p:sldId id="302" r:id="rId13"/>
    <p:sldId id="303" r:id="rId14"/>
    <p:sldId id="305" r:id="rId15"/>
    <p:sldId id="306" r:id="rId16"/>
    <p:sldId id="29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8FC8AE-219F-4E84-A98F-91F398C1DFC8}">
  <a:tblStyle styleId="{988FC8AE-219F-4E84-A98F-91F398C1DF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9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7a307f3eed_0_3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7a307f3eed_0_3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7a307f3eed_0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7a307f3eed_0_3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853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7a307f3eed_0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7a307f3eed_0_3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660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7a307f3eed_0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7a307f3eed_0_3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987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7a307f3eed_0_3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7a307f3eed_0_3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694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7a307f3eed_0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7a307f3eed_0_3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921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7a307f3eed_0_3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7a307f3eed_0_3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375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7a307f3eed_0_5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7a307f3eed_0_5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45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d249bc72b8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d249bc72b8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53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d249bc72b8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d249bc72b8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18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d249bc72b8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d249bc72b8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81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g7a307f3eed_0_3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8" name="Google Shape;2358;g7a307f3eed_0_3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7a307f3eed_0_3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7a307f3eed_0_3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115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7a307f3eed_0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7a307f3eed_0_3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7a307f3eed_0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7a307f3eed_0_3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33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33400" y="1325175"/>
            <a:ext cx="3800400" cy="1896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500">
                <a:solidFill>
                  <a:srgbClr val="000000"/>
                </a:solidFill>
                <a:latin typeface="Fira Sans Extra Condensed Medium"/>
                <a:ea typeface="Fira Sans Extra Condensed Medium"/>
                <a:cs typeface="Fira Sans Extra Condensed Medium"/>
                <a:sym typeface="Fira Sans Extra Condensed Medi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33400" y="3477825"/>
            <a:ext cx="3800400" cy="34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504750" y="475488"/>
            <a:ext cx="8134500" cy="11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rtl="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rtl="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rtl="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rtl="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3"/>
          <p:cNvSpPr txBox="1">
            <a:spLocks noGrp="1"/>
          </p:cNvSpPr>
          <p:nvPr>
            <p:ph type="subTitle" idx="1"/>
          </p:nvPr>
        </p:nvSpPr>
        <p:spPr>
          <a:xfrm>
            <a:off x="283344" y="3317109"/>
            <a:ext cx="3800400" cy="1059402"/>
          </a:xfrm>
          <a:prstGeom prst="rect">
            <a:avLst/>
          </a:prstGeom>
        </p:spPr>
        <p:txBody>
          <a:bodyPr spcFirstLastPara="1" wrap="square" lIns="91425" tIns="91425" rIns="91425" bIns="91425" anchor="t" anchorCtr="0">
            <a:noAutofit/>
          </a:bodyPr>
          <a:lstStyle/>
          <a:p>
            <a:r>
              <a:rPr lang="it-IT" sz="1800" b="1" i="0" dirty="0">
                <a:solidFill>
                  <a:srgbClr val="000000"/>
                </a:solidFill>
                <a:effectLst/>
                <a:latin typeface="SFBX1440"/>
              </a:rPr>
              <a:t>Gianluigi Liguori M63001246</a:t>
            </a:r>
          </a:p>
          <a:p>
            <a:r>
              <a:rPr lang="it-IT" sz="1800" b="1" i="0" dirty="0">
                <a:solidFill>
                  <a:srgbClr val="000000"/>
                </a:solidFill>
                <a:effectLst/>
                <a:latin typeface="SFBX1440"/>
              </a:rPr>
              <a:t>Mario Sicignano M63001187</a:t>
            </a:r>
          </a:p>
          <a:p>
            <a:r>
              <a:rPr lang="it-IT" sz="1800" b="1" i="0" dirty="0">
                <a:solidFill>
                  <a:srgbClr val="000000"/>
                </a:solidFill>
                <a:effectLst/>
                <a:latin typeface="SFBX1440"/>
              </a:rPr>
              <a:t>Agostino Vallefuoco M63001175</a:t>
            </a:r>
            <a:r>
              <a:rPr lang="it-IT" dirty="0"/>
              <a:t> </a:t>
            </a:r>
            <a:br>
              <a:rPr lang="it-IT" dirty="0"/>
            </a:br>
            <a:endParaRPr dirty="0"/>
          </a:p>
        </p:txBody>
      </p:sp>
      <p:sp>
        <p:nvSpPr>
          <p:cNvPr id="52" name="Google Shape;52;p13"/>
          <p:cNvSpPr txBox="1">
            <a:spLocks noGrp="1"/>
          </p:cNvSpPr>
          <p:nvPr>
            <p:ph type="ctrTitle"/>
          </p:nvPr>
        </p:nvSpPr>
        <p:spPr>
          <a:xfrm>
            <a:off x="490537" y="766989"/>
            <a:ext cx="3800400" cy="15446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Progetto Software Architecture Design</a:t>
            </a:r>
            <a:endParaRPr sz="2000" dirty="0"/>
          </a:p>
        </p:txBody>
      </p:sp>
      <p:grpSp>
        <p:nvGrpSpPr>
          <p:cNvPr id="53" name="Google Shape;53;p13"/>
          <p:cNvGrpSpPr/>
          <p:nvPr/>
        </p:nvGrpSpPr>
        <p:grpSpPr>
          <a:xfrm>
            <a:off x="5140797" y="215537"/>
            <a:ext cx="3572129" cy="4754880"/>
            <a:chOff x="5140796" y="-8"/>
            <a:chExt cx="3990601" cy="5143491"/>
          </a:xfrm>
        </p:grpSpPr>
        <p:grpSp>
          <p:nvGrpSpPr>
            <p:cNvPr id="54" name="Google Shape;54;p13"/>
            <p:cNvGrpSpPr/>
            <p:nvPr/>
          </p:nvGrpSpPr>
          <p:grpSpPr>
            <a:xfrm rot="5400000">
              <a:off x="4564351" y="576438"/>
              <a:ext cx="5143491" cy="3990601"/>
              <a:chOff x="2782711" y="1319300"/>
              <a:chExt cx="3578579" cy="2776457"/>
            </a:xfrm>
          </p:grpSpPr>
          <p:sp>
            <p:nvSpPr>
              <p:cNvPr id="55" name="Google Shape;55;p13"/>
              <p:cNvSpPr/>
              <p:nvPr/>
            </p:nvSpPr>
            <p:spPr>
              <a:xfrm>
                <a:off x="2782711" y="1319300"/>
                <a:ext cx="3578543" cy="2776457"/>
              </a:xfrm>
              <a:custGeom>
                <a:avLst/>
                <a:gdLst/>
                <a:ahLst/>
                <a:cxnLst/>
                <a:rect l="l" t="t" r="r" b="b"/>
                <a:pathLst>
                  <a:path w="47733" h="37033" extrusionOk="0">
                    <a:moveTo>
                      <a:pt x="1920" y="1"/>
                    </a:moveTo>
                    <a:cubicBezTo>
                      <a:pt x="863" y="1"/>
                      <a:pt x="1" y="875"/>
                      <a:pt x="1" y="1932"/>
                    </a:cubicBezTo>
                    <a:lnTo>
                      <a:pt x="1" y="35102"/>
                    </a:lnTo>
                    <a:cubicBezTo>
                      <a:pt x="1" y="36170"/>
                      <a:pt x="863" y="37033"/>
                      <a:pt x="1920" y="37033"/>
                    </a:cubicBezTo>
                    <a:lnTo>
                      <a:pt x="45802" y="37033"/>
                    </a:lnTo>
                    <a:cubicBezTo>
                      <a:pt x="46870" y="37033"/>
                      <a:pt x="47733" y="36170"/>
                      <a:pt x="47733" y="35102"/>
                    </a:cubicBezTo>
                    <a:lnTo>
                      <a:pt x="47733" y="1932"/>
                    </a:lnTo>
                    <a:cubicBezTo>
                      <a:pt x="47733" y="875"/>
                      <a:pt x="46870" y="1"/>
                      <a:pt x="45802" y="1"/>
                    </a:cubicBezTo>
                    <a:close/>
                  </a:path>
                </a:pathLst>
              </a:custGeom>
              <a:solidFill>
                <a:srgbClr val="1F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3737015" y="1319300"/>
                <a:ext cx="1323970" cy="2776457"/>
              </a:xfrm>
              <a:custGeom>
                <a:avLst/>
                <a:gdLst/>
                <a:ahLst/>
                <a:cxnLst/>
                <a:rect l="l" t="t" r="r" b="b"/>
                <a:pathLst>
                  <a:path w="17660" h="37033" extrusionOk="0">
                    <a:moveTo>
                      <a:pt x="12680" y="1"/>
                    </a:moveTo>
                    <a:lnTo>
                      <a:pt x="0" y="37033"/>
                    </a:lnTo>
                    <a:lnTo>
                      <a:pt x="4992" y="37033"/>
                    </a:lnTo>
                    <a:lnTo>
                      <a:pt x="17660" y="1"/>
                    </a:lnTo>
                    <a:close/>
                  </a:path>
                </a:pathLst>
              </a:custGeom>
              <a:solidFill>
                <a:srgbClr val="2E2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763928" y="1600667"/>
                <a:ext cx="597361" cy="2495085"/>
              </a:xfrm>
              <a:custGeom>
                <a:avLst/>
                <a:gdLst/>
                <a:ahLst/>
                <a:cxnLst/>
                <a:rect l="l" t="t" r="r" b="b"/>
                <a:pathLst>
                  <a:path w="7968" h="33280" extrusionOk="0">
                    <a:moveTo>
                      <a:pt x="7968" y="1"/>
                    </a:moveTo>
                    <a:lnTo>
                      <a:pt x="0" y="33280"/>
                    </a:lnTo>
                    <a:lnTo>
                      <a:pt x="3474" y="33280"/>
                    </a:lnTo>
                    <a:lnTo>
                      <a:pt x="7968" y="14527"/>
                    </a:lnTo>
                    <a:lnTo>
                      <a:pt x="7968" y="1"/>
                    </a:lnTo>
                    <a:close/>
                  </a:path>
                </a:pathLst>
              </a:custGeom>
              <a:solidFill>
                <a:srgbClr val="2E2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911136" y="1426734"/>
                <a:ext cx="3153313" cy="2563385"/>
              </a:xfrm>
              <a:custGeom>
                <a:avLst/>
                <a:gdLst/>
                <a:ahLst/>
                <a:cxnLst/>
                <a:rect l="l" t="t" r="r" b="b"/>
                <a:pathLst>
                  <a:path w="42061" h="34191" extrusionOk="0">
                    <a:moveTo>
                      <a:pt x="1700" y="1"/>
                    </a:moveTo>
                    <a:cubicBezTo>
                      <a:pt x="765" y="1"/>
                      <a:pt x="0" y="754"/>
                      <a:pt x="0" y="1701"/>
                    </a:cubicBezTo>
                    <a:lnTo>
                      <a:pt x="0" y="32490"/>
                    </a:lnTo>
                    <a:cubicBezTo>
                      <a:pt x="0" y="33426"/>
                      <a:pt x="765" y="34191"/>
                      <a:pt x="1700" y="34191"/>
                    </a:cubicBezTo>
                    <a:lnTo>
                      <a:pt x="40360" y="34191"/>
                    </a:lnTo>
                    <a:cubicBezTo>
                      <a:pt x="40457" y="34191"/>
                      <a:pt x="40554" y="34179"/>
                      <a:pt x="40639" y="34154"/>
                    </a:cubicBezTo>
                    <a:cubicBezTo>
                      <a:pt x="41004" y="34094"/>
                      <a:pt x="41332" y="33936"/>
                      <a:pt x="41575" y="33669"/>
                    </a:cubicBezTo>
                    <a:cubicBezTo>
                      <a:pt x="41878" y="33365"/>
                      <a:pt x="42060" y="32940"/>
                      <a:pt x="42060" y="32490"/>
                    </a:cubicBezTo>
                    <a:lnTo>
                      <a:pt x="42060" y="1701"/>
                    </a:lnTo>
                    <a:cubicBezTo>
                      <a:pt x="42060" y="754"/>
                      <a:pt x="41295" y="1"/>
                      <a:pt x="40360" y="1"/>
                    </a:cubicBezTo>
                    <a:close/>
                  </a:path>
                </a:pathLst>
              </a:custGeom>
              <a:solidFill>
                <a:srgbClr val="DCD7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6114492" y="2616902"/>
                <a:ext cx="182177" cy="182183"/>
              </a:xfrm>
              <a:custGeom>
                <a:avLst/>
                <a:gdLst/>
                <a:ahLst/>
                <a:cxnLst/>
                <a:rect l="l" t="t" r="r" b="b"/>
                <a:pathLst>
                  <a:path w="2430" h="2430" extrusionOk="0">
                    <a:moveTo>
                      <a:pt x="1215" y="0"/>
                    </a:moveTo>
                    <a:cubicBezTo>
                      <a:pt x="535" y="0"/>
                      <a:pt x="0" y="547"/>
                      <a:pt x="0" y="1215"/>
                    </a:cubicBezTo>
                    <a:cubicBezTo>
                      <a:pt x="0" y="1883"/>
                      <a:pt x="535" y="2429"/>
                      <a:pt x="1215" y="2429"/>
                    </a:cubicBezTo>
                    <a:cubicBezTo>
                      <a:pt x="1883" y="2429"/>
                      <a:pt x="2429" y="1883"/>
                      <a:pt x="2429" y="1215"/>
                    </a:cubicBezTo>
                    <a:cubicBezTo>
                      <a:pt x="2429" y="547"/>
                      <a:pt x="1883" y="0"/>
                      <a:pt x="1215" y="0"/>
                    </a:cubicBezTo>
                    <a:close/>
                  </a:path>
                </a:pathLst>
              </a:custGeom>
              <a:solidFill>
                <a:srgbClr val="535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5515325" y="2096002"/>
                <a:ext cx="549155" cy="42884"/>
              </a:xfrm>
              <a:custGeom>
                <a:avLst/>
                <a:gdLst/>
                <a:ahLst/>
                <a:cxnLst/>
                <a:rect l="l" t="t" r="r" b="b"/>
                <a:pathLst>
                  <a:path w="7325" h="572" extrusionOk="0">
                    <a:moveTo>
                      <a:pt x="365" y="1"/>
                    </a:moveTo>
                    <a:cubicBezTo>
                      <a:pt x="1" y="1"/>
                      <a:pt x="1" y="572"/>
                      <a:pt x="365" y="572"/>
                    </a:cubicBezTo>
                    <a:lnTo>
                      <a:pt x="7324" y="572"/>
                    </a:lnTo>
                    <a:lnTo>
                      <a:pt x="7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3320852" y="2964693"/>
                <a:ext cx="881497" cy="173112"/>
              </a:xfrm>
              <a:custGeom>
                <a:avLst/>
                <a:gdLst/>
                <a:ahLst/>
                <a:cxnLst/>
                <a:rect l="l" t="t" r="r" b="b"/>
                <a:pathLst>
                  <a:path w="11758" h="2309" extrusionOk="0">
                    <a:moveTo>
                      <a:pt x="11721" y="1"/>
                    </a:moveTo>
                    <a:lnTo>
                      <a:pt x="9790" y="13"/>
                    </a:lnTo>
                    <a:cubicBezTo>
                      <a:pt x="9243" y="219"/>
                      <a:pt x="8685" y="402"/>
                      <a:pt x="8126" y="572"/>
                    </a:cubicBezTo>
                    <a:cubicBezTo>
                      <a:pt x="6759" y="961"/>
                      <a:pt x="5354" y="1150"/>
                      <a:pt x="3947" y="1150"/>
                    </a:cubicBezTo>
                    <a:cubicBezTo>
                      <a:pt x="3554" y="1150"/>
                      <a:pt x="3162" y="1135"/>
                      <a:pt x="2770" y="1106"/>
                    </a:cubicBezTo>
                    <a:cubicBezTo>
                      <a:pt x="1835" y="1045"/>
                      <a:pt x="912" y="912"/>
                      <a:pt x="1" y="705"/>
                    </a:cubicBezTo>
                    <a:lnTo>
                      <a:pt x="1" y="705"/>
                    </a:lnTo>
                    <a:lnTo>
                      <a:pt x="13" y="2308"/>
                    </a:lnTo>
                    <a:lnTo>
                      <a:pt x="11758" y="2151"/>
                    </a:lnTo>
                    <a:lnTo>
                      <a:pt x="11721"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5264022" y="1684485"/>
                <a:ext cx="209466" cy="666580"/>
              </a:xfrm>
              <a:custGeom>
                <a:avLst/>
                <a:gdLst/>
                <a:ahLst/>
                <a:cxnLst/>
                <a:rect l="l" t="t" r="r" b="b"/>
                <a:pathLst>
                  <a:path w="2794" h="8891" extrusionOk="0">
                    <a:moveTo>
                      <a:pt x="0" y="0"/>
                    </a:moveTo>
                    <a:lnTo>
                      <a:pt x="0" y="8891"/>
                    </a:lnTo>
                    <a:lnTo>
                      <a:pt x="2794" y="8891"/>
                    </a:lnTo>
                    <a:lnTo>
                      <a:pt x="279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912035" y="2684451"/>
                <a:ext cx="3150614" cy="343749"/>
              </a:xfrm>
              <a:custGeom>
                <a:avLst/>
                <a:gdLst/>
                <a:ahLst/>
                <a:cxnLst/>
                <a:rect l="l" t="t" r="r" b="b"/>
                <a:pathLst>
                  <a:path w="42025" h="4585" extrusionOk="0">
                    <a:moveTo>
                      <a:pt x="23048" y="1"/>
                    </a:moveTo>
                    <a:cubicBezTo>
                      <a:pt x="21911" y="1"/>
                      <a:pt x="20763" y="146"/>
                      <a:pt x="19603" y="496"/>
                    </a:cubicBezTo>
                    <a:cubicBezTo>
                      <a:pt x="19300" y="593"/>
                      <a:pt x="19008" y="678"/>
                      <a:pt x="18729" y="775"/>
                    </a:cubicBezTo>
                    <a:cubicBezTo>
                      <a:pt x="18279" y="921"/>
                      <a:pt x="17842" y="1079"/>
                      <a:pt x="17405" y="1249"/>
                    </a:cubicBezTo>
                    <a:cubicBezTo>
                      <a:pt x="14976" y="2136"/>
                      <a:pt x="12620" y="3217"/>
                      <a:pt x="9960" y="3314"/>
                    </a:cubicBezTo>
                    <a:cubicBezTo>
                      <a:pt x="9782" y="3320"/>
                      <a:pt x="9605" y="3323"/>
                      <a:pt x="9428" y="3323"/>
                    </a:cubicBezTo>
                    <a:cubicBezTo>
                      <a:pt x="7869" y="3323"/>
                      <a:pt x="6314" y="3088"/>
                      <a:pt x="4798" y="2706"/>
                    </a:cubicBezTo>
                    <a:cubicBezTo>
                      <a:pt x="4312" y="2585"/>
                      <a:pt x="3838" y="2464"/>
                      <a:pt x="3377" y="2306"/>
                    </a:cubicBezTo>
                    <a:cubicBezTo>
                      <a:pt x="2235" y="1953"/>
                      <a:pt x="1105" y="1528"/>
                      <a:pt x="0" y="1079"/>
                    </a:cubicBezTo>
                    <a:lnTo>
                      <a:pt x="0" y="2427"/>
                    </a:lnTo>
                    <a:cubicBezTo>
                      <a:pt x="1190" y="2901"/>
                      <a:pt x="2405" y="3338"/>
                      <a:pt x="3632" y="3690"/>
                    </a:cubicBezTo>
                    <a:cubicBezTo>
                      <a:pt x="4105" y="3824"/>
                      <a:pt x="4579" y="3945"/>
                      <a:pt x="5041" y="4055"/>
                    </a:cubicBezTo>
                    <a:cubicBezTo>
                      <a:pt x="6097" y="4298"/>
                      <a:pt x="7142" y="4468"/>
                      <a:pt x="8223" y="4540"/>
                    </a:cubicBezTo>
                    <a:cubicBezTo>
                      <a:pt x="8615" y="4570"/>
                      <a:pt x="9008" y="4584"/>
                      <a:pt x="9401" y="4584"/>
                    </a:cubicBezTo>
                    <a:cubicBezTo>
                      <a:pt x="10811" y="4584"/>
                      <a:pt x="12221" y="4395"/>
                      <a:pt x="13579" y="4006"/>
                    </a:cubicBezTo>
                    <a:cubicBezTo>
                      <a:pt x="14879" y="3642"/>
                      <a:pt x="16142" y="3107"/>
                      <a:pt x="17417" y="2609"/>
                    </a:cubicBezTo>
                    <a:cubicBezTo>
                      <a:pt x="17794" y="2464"/>
                      <a:pt x="18158" y="2318"/>
                      <a:pt x="18547" y="2184"/>
                    </a:cubicBezTo>
                    <a:cubicBezTo>
                      <a:pt x="18595" y="2160"/>
                      <a:pt x="18680" y="2136"/>
                      <a:pt x="18741" y="2111"/>
                    </a:cubicBezTo>
                    <a:cubicBezTo>
                      <a:pt x="20193" y="1590"/>
                      <a:pt x="21675" y="1252"/>
                      <a:pt x="23224" y="1252"/>
                    </a:cubicBezTo>
                    <a:cubicBezTo>
                      <a:pt x="23373" y="1252"/>
                      <a:pt x="23522" y="1255"/>
                      <a:pt x="23672" y="1261"/>
                    </a:cubicBezTo>
                    <a:cubicBezTo>
                      <a:pt x="24632" y="1310"/>
                      <a:pt x="25567" y="1455"/>
                      <a:pt x="26514" y="1686"/>
                    </a:cubicBezTo>
                    <a:cubicBezTo>
                      <a:pt x="26866" y="1759"/>
                      <a:pt x="27231" y="1856"/>
                      <a:pt x="27571" y="1953"/>
                    </a:cubicBezTo>
                    <a:cubicBezTo>
                      <a:pt x="28093" y="2099"/>
                      <a:pt x="28603" y="2257"/>
                      <a:pt x="29113" y="2415"/>
                    </a:cubicBezTo>
                    <a:cubicBezTo>
                      <a:pt x="30146" y="2731"/>
                      <a:pt x="31178" y="3083"/>
                      <a:pt x="32210" y="3387"/>
                    </a:cubicBezTo>
                    <a:cubicBezTo>
                      <a:pt x="32648" y="3508"/>
                      <a:pt x="33085" y="3630"/>
                      <a:pt x="33522" y="3739"/>
                    </a:cubicBezTo>
                    <a:cubicBezTo>
                      <a:pt x="33826" y="3812"/>
                      <a:pt x="34129" y="3872"/>
                      <a:pt x="34433" y="3933"/>
                    </a:cubicBezTo>
                    <a:cubicBezTo>
                      <a:pt x="35045" y="4052"/>
                      <a:pt x="35644" y="4111"/>
                      <a:pt x="36234" y="4111"/>
                    </a:cubicBezTo>
                    <a:cubicBezTo>
                      <a:pt x="37460" y="4111"/>
                      <a:pt x="38649" y="3855"/>
                      <a:pt x="39838" y="3338"/>
                    </a:cubicBezTo>
                    <a:cubicBezTo>
                      <a:pt x="40567" y="3022"/>
                      <a:pt x="41320" y="2658"/>
                      <a:pt x="42024" y="2257"/>
                    </a:cubicBezTo>
                    <a:lnTo>
                      <a:pt x="42024" y="775"/>
                    </a:lnTo>
                    <a:cubicBezTo>
                      <a:pt x="41417" y="1152"/>
                      <a:pt x="40797" y="1492"/>
                      <a:pt x="40166" y="1808"/>
                    </a:cubicBezTo>
                    <a:cubicBezTo>
                      <a:pt x="38864" y="2459"/>
                      <a:pt x="37569" y="2860"/>
                      <a:pt x="36184" y="2860"/>
                    </a:cubicBezTo>
                    <a:cubicBezTo>
                      <a:pt x="35759" y="2860"/>
                      <a:pt x="35327" y="2823"/>
                      <a:pt x="34882" y="2743"/>
                    </a:cubicBezTo>
                    <a:cubicBezTo>
                      <a:pt x="34421" y="2658"/>
                      <a:pt x="33984" y="2561"/>
                      <a:pt x="33522" y="2439"/>
                    </a:cubicBezTo>
                    <a:cubicBezTo>
                      <a:pt x="33085" y="2318"/>
                      <a:pt x="32648" y="2196"/>
                      <a:pt x="32210" y="2063"/>
                    </a:cubicBezTo>
                    <a:cubicBezTo>
                      <a:pt x="31372" y="1808"/>
                      <a:pt x="30571" y="1528"/>
                      <a:pt x="29745" y="1273"/>
                    </a:cubicBezTo>
                    <a:cubicBezTo>
                      <a:pt x="28968" y="1030"/>
                      <a:pt x="28202" y="800"/>
                      <a:pt x="27425" y="605"/>
                    </a:cubicBezTo>
                    <a:cubicBezTo>
                      <a:pt x="27073" y="520"/>
                      <a:pt x="26708" y="435"/>
                      <a:pt x="26356" y="362"/>
                    </a:cubicBezTo>
                    <a:cubicBezTo>
                      <a:pt x="25263" y="140"/>
                      <a:pt x="24160" y="1"/>
                      <a:pt x="23048" y="1"/>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3193401" y="1735465"/>
                <a:ext cx="1097261" cy="42884"/>
              </a:xfrm>
              <a:custGeom>
                <a:avLst/>
                <a:gdLst/>
                <a:ahLst/>
                <a:cxnLst/>
                <a:rect l="l" t="t" r="r" b="b"/>
                <a:pathLst>
                  <a:path w="14636" h="572" extrusionOk="0">
                    <a:moveTo>
                      <a:pt x="365" y="0"/>
                    </a:moveTo>
                    <a:cubicBezTo>
                      <a:pt x="0" y="0"/>
                      <a:pt x="0" y="571"/>
                      <a:pt x="365" y="571"/>
                    </a:cubicBezTo>
                    <a:lnTo>
                      <a:pt x="14271" y="571"/>
                    </a:lnTo>
                    <a:cubicBezTo>
                      <a:pt x="14636" y="571"/>
                      <a:pt x="14636" y="0"/>
                      <a:pt x="14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4887968" y="2711590"/>
                <a:ext cx="91089" cy="118457"/>
              </a:xfrm>
              <a:custGeom>
                <a:avLst/>
                <a:gdLst/>
                <a:ahLst/>
                <a:cxnLst/>
                <a:rect l="l" t="t" r="r" b="b"/>
                <a:pathLst>
                  <a:path w="1215" h="1580" extrusionOk="0">
                    <a:moveTo>
                      <a:pt x="0" y="0"/>
                    </a:moveTo>
                    <a:lnTo>
                      <a:pt x="158" y="1312"/>
                    </a:lnTo>
                    <a:cubicBezTo>
                      <a:pt x="510" y="1385"/>
                      <a:pt x="875" y="1470"/>
                      <a:pt x="1215" y="1579"/>
                    </a:cubicBezTo>
                    <a:lnTo>
                      <a:pt x="1069" y="243"/>
                    </a:lnTo>
                    <a:cubicBezTo>
                      <a:pt x="717" y="158"/>
                      <a:pt x="352" y="73"/>
                      <a:pt x="0" y="0"/>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4842386" y="2136561"/>
                <a:ext cx="186300" cy="1283079"/>
              </a:xfrm>
              <a:custGeom>
                <a:avLst/>
                <a:gdLst/>
                <a:ahLst/>
                <a:cxnLst/>
                <a:rect l="l" t="t" r="r" b="b"/>
                <a:pathLst>
                  <a:path w="2485" h="17114" extrusionOk="0">
                    <a:moveTo>
                      <a:pt x="274" y="0"/>
                    </a:moveTo>
                    <a:cubicBezTo>
                      <a:pt x="132" y="0"/>
                      <a:pt x="1" y="91"/>
                      <a:pt x="25" y="274"/>
                    </a:cubicBezTo>
                    <a:cubicBezTo>
                      <a:pt x="560" y="5120"/>
                      <a:pt x="1118" y="9954"/>
                      <a:pt x="1653" y="14788"/>
                    </a:cubicBezTo>
                    <a:lnTo>
                      <a:pt x="1884" y="16840"/>
                    </a:lnTo>
                    <a:cubicBezTo>
                      <a:pt x="1908" y="17022"/>
                      <a:pt x="2063" y="17114"/>
                      <a:pt x="2207" y="17114"/>
                    </a:cubicBezTo>
                    <a:cubicBezTo>
                      <a:pt x="2351" y="17114"/>
                      <a:pt x="2485" y="17022"/>
                      <a:pt x="2467" y="16840"/>
                    </a:cubicBezTo>
                    <a:cubicBezTo>
                      <a:pt x="1920" y="11994"/>
                      <a:pt x="1373" y="7172"/>
                      <a:pt x="827" y="2326"/>
                    </a:cubicBezTo>
                    <a:lnTo>
                      <a:pt x="596" y="274"/>
                    </a:lnTo>
                    <a:cubicBezTo>
                      <a:pt x="572" y="91"/>
                      <a:pt x="41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230737" y="3157744"/>
                <a:ext cx="1059026" cy="43784"/>
              </a:xfrm>
              <a:custGeom>
                <a:avLst/>
                <a:gdLst/>
                <a:ahLst/>
                <a:cxnLst/>
                <a:rect l="l" t="t" r="r" b="b"/>
                <a:pathLst>
                  <a:path w="14126" h="584" extrusionOk="0">
                    <a:moveTo>
                      <a:pt x="365" y="1"/>
                    </a:moveTo>
                    <a:cubicBezTo>
                      <a:pt x="0" y="1"/>
                      <a:pt x="0" y="584"/>
                      <a:pt x="365" y="584"/>
                    </a:cubicBezTo>
                    <a:lnTo>
                      <a:pt x="13761" y="584"/>
                    </a:lnTo>
                    <a:cubicBezTo>
                      <a:pt x="14126" y="584"/>
                      <a:pt x="14126" y="1"/>
                      <a:pt x="13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342743" y="3640334"/>
                <a:ext cx="947021" cy="43784"/>
              </a:xfrm>
              <a:custGeom>
                <a:avLst/>
                <a:gdLst/>
                <a:ahLst/>
                <a:cxnLst/>
                <a:rect l="l" t="t" r="r" b="b"/>
                <a:pathLst>
                  <a:path w="12632" h="584" extrusionOk="0">
                    <a:moveTo>
                      <a:pt x="364" y="1"/>
                    </a:moveTo>
                    <a:cubicBezTo>
                      <a:pt x="0" y="13"/>
                      <a:pt x="0" y="584"/>
                      <a:pt x="364" y="584"/>
                    </a:cubicBezTo>
                    <a:lnTo>
                      <a:pt x="12267" y="584"/>
                    </a:lnTo>
                    <a:cubicBezTo>
                      <a:pt x="12632" y="584"/>
                      <a:pt x="12632" y="1"/>
                      <a:pt x="12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3164238" y="2170223"/>
                <a:ext cx="739429" cy="572415"/>
              </a:xfrm>
              <a:custGeom>
                <a:avLst/>
                <a:gdLst/>
                <a:ahLst/>
                <a:cxnLst/>
                <a:rect l="l" t="t" r="r" b="b"/>
                <a:pathLst>
                  <a:path w="9863" h="7635" extrusionOk="0">
                    <a:moveTo>
                      <a:pt x="9577" y="1"/>
                    </a:moveTo>
                    <a:cubicBezTo>
                      <a:pt x="9435" y="1"/>
                      <a:pt x="9292" y="92"/>
                      <a:pt x="9292" y="274"/>
                    </a:cubicBezTo>
                    <a:lnTo>
                      <a:pt x="9292" y="7051"/>
                    </a:lnTo>
                    <a:lnTo>
                      <a:pt x="377" y="7051"/>
                    </a:lnTo>
                    <a:cubicBezTo>
                      <a:pt x="1" y="7051"/>
                      <a:pt x="1" y="7634"/>
                      <a:pt x="377" y="7634"/>
                    </a:cubicBezTo>
                    <a:lnTo>
                      <a:pt x="9571" y="7634"/>
                    </a:lnTo>
                    <a:cubicBezTo>
                      <a:pt x="9729" y="7634"/>
                      <a:pt x="9863" y="7501"/>
                      <a:pt x="9863" y="7343"/>
                    </a:cubicBezTo>
                    <a:lnTo>
                      <a:pt x="9863" y="274"/>
                    </a:lnTo>
                    <a:cubicBezTo>
                      <a:pt x="9863" y="92"/>
                      <a:pt x="9720" y="1"/>
                      <a:pt x="9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5373255" y="3179636"/>
                <a:ext cx="692123" cy="55630"/>
              </a:xfrm>
              <a:custGeom>
                <a:avLst/>
                <a:gdLst/>
                <a:ahLst/>
                <a:cxnLst/>
                <a:rect l="l" t="t" r="r" b="b"/>
                <a:pathLst>
                  <a:path w="9232" h="742" extrusionOk="0">
                    <a:moveTo>
                      <a:pt x="365" y="0"/>
                    </a:moveTo>
                    <a:cubicBezTo>
                      <a:pt x="1" y="0"/>
                      <a:pt x="1" y="571"/>
                      <a:pt x="377" y="571"/>
                    </a:cubicBezTo>
                    <a:cubicBezTo>
                      <a:pt x="3329" y="632"/>
                      <a:pt x="6280" y="680"/>
                      <a:pt x="9232" y="741"/>
                    </a:cubicBezTo>
                    <a:lnTo>
                      <a:pt x="9232" y="158"/>
                    </a:lnTo>
                    <a:cubicBezTo>
                      <a:pt x="6730" y="122"/>
                      <a:pt x="4240" y="73"/>
                      <a:pt x="1726" y="24"/>
                    </a:cubicBezTo>
                    <a:lnTo>
                      <a:pt x="3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165137" y="2738880"/>
                <a:ext cx="2260121" cy="247784"/>
              </a:xfrm>
              <a:custGeom>
                <a:avLst/>
                <a:gdLst/>
                <a:ahLst/>
                <a:cxnLst/>
                <a:rect l="l" t="t" r="r" b="b"/>
                <a:pathLst>
                  <a:path w="30147" h="3305" extrusionOk="0">
                    <a:moveTo>
                      <a:pt x="15365" y="1"/>
                    </a:moveTo>
                    <a:cubicBezTo>
                      <a:pt x="14916" y="159"/>
                      <a:pt x="14478" y="304"/>
                      <a:pt x="14041" y="474"/>
                    </a:cubicBezTo>
                    <a:lnTo>
                      <a:pt x="14041" y="1835"/>
                    </a:lnTo>
                    <a:cubicBezTo>
                      <a:pt x="14418" y="1689"/>
                      <a:pt x="14782" y="1555"/>
                      <a:pt x="15171" y="1410"/>
                    </a:cubicBezTo>
                    <a:cubicBezTo>
                      <a:pt x="15219" y="1397"/>
                      <a:pt x="15292" y="1373"/>
                      <a:pt x="15365" y="1349"/>
                    </a:cubicBezTo>
                    <a:lnTo>
                      <a:pt x="15365" y="1"/>
                    </a:lnTo>
                    <a:close/>
                    <a:moveTo>
                      <a:pt x="28834" y="1300"/>
                    </a:moveTo>
                    <a:lnTo>
                      <a:pt x="28834" y="2624"/>
                    </a:lnTo>
                    <a:cubicBezTo>
                      <a:pt x="29272" y="2770"/>
                      <a:pt x="29709" y="2891"/>
                      <a:pt x="30146" y="2989"/>
                    </a:cubicBezTo>
                    <a:lnTo>
                      <a:pt x="30146" y="1689"/>
                    </a:lnTo>
                    <a:cubicBezTo>
                      <a:pt x="29709" y="1580"/>
                      <a:pt x="29272" y="1446"/>
                      <a:pt x="28834" y="1300"/>
                    </a:cubicBezTo>
                    <a:close/>
                    <a:moveTo>
                      <a:pt x="13" y="1568"/>
                    </a:moveTo>
                    <a:cubicBezTo>
                      <a:pt x="1" y="1568"/>
                      <a:pt x="1" y="1568"/>
                      <a:pt x="13" y="1580"/>
                    </a:cubicBezTo>
                    <a:cubicBezTo>
                      <a:pt x="61" y="1859"/>
                      <a:pt x="122" y="2114"/>
                      <a:pt x="171" y="2381"/>
                    </a:cubicBezTo>
                    <a:lnTo>
                      <a:pt x="268" y="2940"/>
                    </a:lnTo>
                    <a:cubicBezTo>
                      <a:pt x="742" y="3086"/>
                      <a:pt x="1215" y="3207"/>
                      <a:pt x="1689" y="3304"/>
                    </a:cubicBezTo>
                    <a:lnTo>
                      <a:pt x="1446" y="1956"/>
                    </a:lnTo>
                    <a:cubicBezTo>
                      <a:pt x="972" y="1835"/>
                      <a:pt x="487" y="1701"/>
                      <a:pt x="13" y="1568"/>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912035" y="1426734"/>
                <a:ext cx="3115978" cy="2563385"/>
              </a:xfrm>
              <a:custGeom>
                <a:avLst/>
                <a:gdLst/>
                <a:ahLst/>
                <a:cxnLst/>
                <a:rect l="l" t="t" r="r" b="b"/>
                <a:pathLst>
                  <a:path w="41563" h="34191" extrusionOk="0">
                    <a:moveTo>
                      <a:pt x="34737" y="2685"/>
                    </a:moveTo>
                    <a:lnTo>
                      <a:pt x="34737" y="13082"/>
                    </a:lnTo>
                    <a:lnTo>
                      <a:pt x="31093" y="13082"/>
                    </a:lnTo>
                    <a:cubicBezTo>
                      <a:pt x="29684" y="12049"/>
                      <a:pt x="28275" y="11005"/>
                      <a:pt x="26866" y="9972"/>
                    </a:cubicBezTo>
                    <a:lnTo>
                      <a:pt x="26866" y="2685"/>
                    </a:lnTo>
                    <a:close/>
                    <a:moveTo>
                      <a:pt x="26259" y="10628"/>
                    </a:moveTo>
                    <a:cubicBezTo>
                      <a:pt x="26405" y="10750"/>
                      <a:pt x="26599" y="10871"/>
                      <a:pt x="26757" y="10956"/>
                    </a:cubicBezTo>
                    <a:cubicBezTo>
                      <a:pt x="27243" y="11308"/>
                      <a:pt x="27704" y="11673"/>
                      <a:pt x="28202" y="12025"/>
                    </a:cubicBezTo>
                    <a:cubicBezTo>
                      <a:pt x="29016" y="12632"/>
                      <a:pt x="29854" y="13240"/>
                      <a:pt x="30668" y="13847"/>
                    </a:cubicBezTo>
                    <a:cubicBezTo>
                      <a:pt x="30704" y="13871"/>
                      <a:pt x="30729" y="13895"/>
                      <a:pt x="30777" y="13920"/>
                    </a:cubicBezTo>
                    <a:cubicBezTo>
                      <a:pt x="30841" y="13955"/>
                      <a:pt x="30905" y="13974"/>
                      <a:pt x="30963" y="13974"/>
                    </a:cubicBezTo>
                    <a:cubicBezTo>
                      <a:pt x="31006" y="13974"/>
                      <a:pt x="31045" y="13964"/>
                      <a:pt x="31081" y="13944"/>
                    </a:cubicBezTo>
                    <a:lnTo>
                      <a:pt x="32453" y="13944"/>
                    </a:lnTo>
                    <a:lnTo>
                      <a:pt x="32453" y="28288"/>
                    </a:lnTo>
                    <a:cubicBezTo>
                      <a:pt x="30959" y="27401"/>
                      <a:pt x="29490" y="26539"/>
                      <a:pt x="27996" y="25652"/>
                    </a:cubicBezTo>
                    <a:cubicBezTo>
                      <a:pt x="27729" y="25495"/>
                      <a:pt x="27437" y="25324"/>
                      <a:pt x="27170" y="25167"/>
                    </a:cubicBezTo>
                    <a:cubicBezTo>
                      <a:pt x="26320" y="24669"/>
                      <a:pt x="25482" y="24171"/>
                      <a:pt x="24632" y="23685"/>
                    </a:cubicBezTo>
                    <a:cubicBezTo>
                      <a:pt x="24462" y="23588"/>
                      <a:pt x="24291" y="23490"/>
                      <a:pt x="24146" y="23393"/>
                    </a:cubicBezTo>
                    <a:cubicBezTo>
                      <a:pt x="23198" y="22835"/>
                      <a:pt x="22263" y="22288"/>
                      <a:pt x="21316" y="21729"/>
                    </a:cubicBezTo>
                    <a:cubicBezTo>
                      <a:pt x="20381" y="21159"/>
                      <a:pt x="19433" y="20612"/>
                      <a:pt x="18498" y="20053"/>
                    </a:cubicBezTo>
                    <a:lnTo>
                      <a:pt x="18498" y="10628"/>
                    </a:lnTo>
                    <a:close/>
                    <a:moveTo>
                      <a:pt x="3304" y="1"/>
                    </a:moveTo>
                    <a:lnTo>
                      <a:pt x="3304" y="9742"/>
                    </a:lnTo>
                    <a:lnTo>
                      <a:pt x="0" y="9742"/>
                    </a:lnTo>
                    <a:lnTo>
                      <a:pt x="0" y="10604"/>
                    </a:lnTo>
                    <a:lnTo>
                      <a:pt x="3304" y="10604"/>
                    </a:lnTo>
                    <a:lnTo>
                      <a:pt x="3304" y="15620"/>
                    </a:lnTo>
                    <a:cubicBezTo>
                      <a:pt x="3304" y="16215"/>
                      <a:pt x="3231" y="16835"/>
                      <a:pt x="3316" y="17406"/>
                    </a:cubicBezTo>
                    <a:cubicBezTo>
                      <a:pt x="3413" y="18219"/>
                      <a:pt x="3607" y="19033"/>
                      <a:pt x="3753" y="19835"/>
                    </a:cubicBezTo>
                    <a:cubicBezTo>
                      <a:pt x="4421" y="23527"/>
                      <a:pt x="5077" y="27219"/>
                      <a:pt x="5745" y="30911"/>
                    </a:cubicBezTo>
                    <a:lnTo>
                      <a:pt x="6340" y="34191"/>
                    </a:lnTo>
                    <a:lnTo>
                      <a:pt x="7203" y="34191"/>
                    </a:lnTo>
                    <a:cubicBezTo>
                      <a:pt x="7081" y="33523"/>
                      <a:pt x="6960" y="32867"/>
                      <a:pt x="6850" y="32199"/>
                    </a:cubicBezTo>
                    <a:cubicBezTo>
                      <a:pt x="6170" y="28385"/>
                      <a:pt x="5490" y="24559"/>
                      <a:pt x="4798" y="20746"/>
                    </a:cubicBezTo>
                    <a:cubicBezTo>
                      <a:pt x="4603" y="19665"/>
                      <a:pt x="4409" y="18572"/>
                      <a:pt x="4215" y="17491"/>
                    </a:cubicBezTo>
                    <a:cubicBezTo>
                      <a:pt x="4190" y="17406"/>
                      <a:pt x="4178" y="17321"/>
                      <a:pt x="4166" y="17248"/>
                    </a:cubicBezTo>
                    <a:lnTo>
                      <a:pt x="4166" y="10628"/>
                    </a:lnTo>
                    <a:lnTo>
                      <a:pt x="17636" y="10628"/>
                    </a:lnTo>
                    <a:lnTo>
                      <a:pt x="17636" y="34191"/>
                    </a:lnTo>
                    <a:lnTo>
                      <a:pt x="18498" y="34191"/>
                    </a:lnTo>
                    <a:lnTo>
                      <a:pt x="18498" y="21049"/>
                    </a:lnTo>
                    <a:cubicBezTo>
                      <a:pt x="18559" y="21086"/>
                      <a:pt x="18619" y="21110"/>
                      <a:pt x="18680" y="21159"/>
                    </a:cubicBezTo>
                    <a:cubicBezTo>
                      <a:pt x="19968" y="21924"/>
                      <a:pt x="21255" y="22677"/>
                      <a:pt x="22555" y="23454"/>
                    </a:cubicBezTo>
                    <a:cubicBezTo>
                      <a:pt x="23077" y="23770"/>
                      <a:pt x="23611" y="24073"/>
                      <a:pt x="24146" y="24401"/>
                    </a:cubicBezTo>
                    <a:cubicBezTo>
                      <a:pt x="24316" y="24486"/>
                      <a:pt x="24474" y="24596"/>
                      <a:pt x="24632" y="24681"/>
                    </a:cubicBezTo>
                    <a:cubicBezTo>
                      <a:pt x="24899" y="24851"/>
                      <a:pt x="25190" y="25021"/>
                      <a:pt x="25470" y="25167"/>
                    </a:cubicBezTo>
                    <a:cubicBezTo>
                      <a:pt x="25737" y="25337"/>
                      <a:pt x="26028" y="25507"/>
                      <a:pt x="26295" y="25652"/>
                    </a:cubicBezTo>
                    <a:cubicBezTo>
                      <a:pt x="29028" y="27268"/>
                      <a:pt x="31749" y="28871"/>
                      <a:pt x="34482" y="30486"/>
                    </a:cubicBezTo>
                    <a:cubicBezTo>
                      <a:pt x="36534" y="31701"/>
                      <a:pt x="38563" y="32952"/>
                      <a:pt x="40627" y="34154"/>
                    </a:cubicBezTo>
                    <a:cubicBezTo>
                      <a:pt x="40992" y="34094"/>
                      <a:pt x="41320" y="33911"/>
                      <a:pt x="41563" y="33669"/>
                    </a:cubicBezTo>
                    <a:cubicBezTo>
                      <a:pt x="39231" y="32284"/>
                      <a:pt x="36911" y="30924"/>
                      <a:pt x="34591" y="29551"/>
                    </a:cubicBezTo>
                    <a:cubicBezTo>
                      <a:pt x="34166" y="29296"/>
                      <a:pt x="33729" y="29053"/>
                      <a:pt x="33304" y="28798"/>
                    </a:cubicBezTo>
                    <a:lnTo>
                      <a:pt x="33304" y="13968"/>
                    </a:lnTo>
                    <a:lnTo>
                      <a:pt x="35162" y="13968"/>
                    </a:lnTo>
                    <a:cubicBezTo>
                      <a:pt x="35393" y="13968"/>
                      <a:pt x="35587" y="13762"/>
                      <a:pt x="35587" y="13543"/>
                    </a:cubicBezTo>
                    <a:lnTo>
                      <a:pt x="35587" y="25"/>
                    </a:lnTo>
                    <a:lnTo>
                      <a:pt x="34725" y="25"/>
                    </a:lnTo>
                    <a:lnTo>
                      <a:pt x="34725" y="1847"/>
                    </a:lnTo>
                    <a:lnTo>
                      <a:pt x="26417" y="1847"/>
                    </a:lnTo>
                    <a:cubicBezTo>
                      <a:pt x="26186" y="1847"/>
                      <a:pt x="25992" y="2041"/>
                      <a:pt x="25992" y="2272"/>
                    </a:cubicBezTo>
                    <a:lnTo>
                      <a:pt x="25992" y="9778"/>
                    </a:lnTo>
                    <a:lnTo>
                      <a:pt x="18498" y="9778"/>
                    </a:lnTo>
                    <a:lnTo>
                      <a:pt x="18498" y="25"/>
                    </a:lnTo>
                    <a:lnTo>
                      <a:pt x="17624" y="25"/>
                    </a:lnTo>
                    <a:lnTo>
                      <a:pt x="17624" y="9778"/>
                    </a:lnTo>
                    <a:lnTo>
                      <a:pt x="4166" y="9778"/>
                    </a:lnTo>
                    <a:lnTo>
                      <a:pt x="4166" y="6122"/>
                    </a:lnTo>
                    <a:cubicBezTo>
                      <a:pt x="4166" y="4082"/>
                      <a:pt x="4190" y="2029"/>
                      <a:pt x="4190" y="1"/>
                    </a:cubicBezTo>
                    <a:close/>
                  </a:path>
                </a:pathLst>
              </a:custGeom>
              <a:solidFill>
                <a:srgbClr val="F99D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4327936" y="3087121"/>
                <a:ext cx="194922" cy="576089"/>
              </a:xfrm>
              <a:custGeom>
                <a:avLst/>
                <a:gdLst/>
                <a:ahLst/>
                <a:cxnLst/>
                <a:rect l="l" t="t" r="r" b="b"/>
                <a:pathLst>
                  <a:path w="2600" h="7684" extrusionOk="0">
                    <a:moveTo>
                      <a:pt x="230" y="0"/>
                    </a:moveTo>
                    <a:cubicBezTo>
                      <a:pt x="116" y="0"/>
                      <a:pt x="1" y="87"/>
                      <a:pt x="1" y="214"/>
                    </a:cubicBezTo>
                    <a:lnTo>
                      <a:pt x="1" y="7453"/>
                    </a:lnTo>
                    <a:cubicBezTo>
                      <a:pt x="1" y="7574"/>
                      <a:pt x="110" y="7684"/>
                      <a:pt x="231" y="7684"/>
                    </a:cubicBezTo>
                    <a:lnTo>
                      <a:pt x="2393" y="7684"/>
                    </a:lnTo>
                    <a:cubicBezTo>
                      <a:pt x="2515" y="7684"/>
                      <a:pt x="2600" y="7598"/>
                      <a:pt x="2600" y="7477"/>
                    </a:cubicBezTo>
                    <a:lnTo>
                      <a:pt x="2600" y="1538"/>
                    </a:lnTo>
                    <a:cubicBezTo>
                      <a:pt x="2600" y="1465"/>
                      <a:pt x="2551" y="1380"/>
                      <a:pt x="2491" y="1356"/>
                    </a:cubicBezTo>
                    <a:lnTo>
                      <a:pt x="341" y="32"/>
                    </a:lnTo>
                    <a:cubicBezTo>
                      <a:pt x="307" y="10"/>
                      <a:pt x="269" y="0"/>
                      <a:pt x="230" y="0"/>
                    </a:cubicBez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5009046"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4859704" y="3826112"/>
                <a:ext cx="127599" cy="163065"/>
              </a:xfrm>
              <a:custGeom>
                <a:avLst/>
                <a:gdLst/>
                <a:ahLst/>
                <a:cxnLst/>
                <a:rect l="l" t="t" r="r" b="b"/>
                <a:pathLst>
                  <a:path w="1702" h="2175" extrusionOk="0">
                    <a:moveTo>
                      <a:pt x="1701" y="1"/>
                    </a:moveTo>
                    <a:lnTo>
                      <a:pt x="1" y="778"/>
                    </a:ln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159288"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307731" y="3826112"/>
                <a:ext cx="127524" cy="163065"/>
              </a:xfrm>
              <a:custGeom>
                <a:avLst/>
                <a:gdLst/>
                <a:ahLst/>
                <a:cxnLst/>
                <a:rect l="l" t="t" r="r" b="b"/>
                <a:pathLst>
                  <a:path w="1701" h="2175" extrusionOk="0">
                    <a:moveTo>
                      <a:pt x="0" y="1"/>
                    </a:moveTo>
                    <a:lnTo>
                      <a:pt x="0"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009046" y="3440011"/>
                <a:ext cx="127524" cy="356119"/>
              </a:xfrm>
              <a:custGeom>
                <a:avLst/>
                <a:gdLst/>
                <a:ahLst/>
                <a:cxnLst/>
                <a:rect l="l" t="t" r="r" b="b"/>
                <a:pathLst>
                  <a:path w="1701" h="4750" extrusionOk="0">
                    <a:moveTo>
                      <a:pt x="1" y="1"/>
                    </a:moveTo>
                    <a:lnTo>
                      <a:pt x="1" y="4750"/>
                    </a:lnTo>
                    <a:lnTo>
                      <a:pt x="1701" y="4750"/>
                    </a:lnTo>
                    <a:lnTo>
                      <a:pt x="1701" y="1045"/>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159288" y="3529301"/>
                <a:ext cx="127524" cy="266827"/>
              </a:xfrm>
              <a:custGeom>
                <a:avLst/>
                <a:gdLst/>
                <a:ahLst/>
                <a:cxnLst/>
                <a:rect l="l" t="t" r="r" b="b"/>
                <a:pathLst>
                  <a:path w="1701" h="3559" extrusionOk="0">
                    <a:moveTo>
                      <a:pt x="1" y="0"/>
                    </a:moveTo>
                    <a:lnTo>
                      <a:pt x="1" y="3559"/>
                    </a:lnTo>
                    <a:lnTo>
                      <a:pt x="1701" y="3559"/>
                    </a:lnTo>
                    <a:lnTo>
                      <a:pt x="1701" y="1057"/>
                    </a:lnTo>
                    <a:lnTo>
                      <a:pt x="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307731" y="3618517"/>
                <a:ext cx="129398" cy="177610"/>
              </a:xfrm>
              <a:custGeom>
                <a:avLst/>
                <a:gdLst/>
                <a:ahLst/>
                <a:cxnLst/>
                <a:rect l="l" t="t" r="r" b="b"/>
                <a:pathLst>
                  <a:path w="1726" h="2369" extrusionOk="0">
                    <a:moveTo>
                      <a:pt x="0" y="0"/>
                    </a:moveTo>
                    <a:lnTo>
                      <a:pt x="0" y="2369"/>
                    </a:lnTo>
                    <a:lnTo>
                      <a:pt x="1725" y="2369"/>
                    </a:lnTo>
                    <a:lnTo>
                      <a:pt x="1725" y="1057"/>
                    </a:lnTo>
                    <a:lnTo>
                      <a:pt x="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58872" y="3708632"/>
                <a:ext cx="286910" cy="267802"/>
              </a:xfrm>
              <a:custGeom>
                <a:avLst/>
                <a:gdLst/>
                <a:ahLst/>
                <a:cxnLst/>
                <a:rect l="l" t="t" r="r" b="b"/>
                <a:pathLst>
                  <a:path w="3827" h="3572" extrusionOk="0">
                    <a:moveTo>
                      <a:pt x="1" y="1"/>
                    </a:moveTo>
                    <a:lnTo>
                      <a:pt x="1" y="3572"/>
                    </a:lnTo>
                    <a:lnTo>
                      <a:pt x="3316" y="3572"/>
                    </a:lnTo>
                    <a:lnTo>
                      <a:pt x="3826" y="2296"/>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4327936" y="3756014"/>
                <a:ext cx="141243" cy="232265"/>
              </a:xfrm>
              <a:custGeom>
                <a:avLst/>
                <a:gdLst/>
                <a:ahLst/>
                <a:cxnLst/>
                <a:rect l="l" t="t" r="r" b="b"/>
                <a:pathLst>
                  <a:path w="1884" h="3098" extrusionOk="0">
                    <a:moveTo>
                      <a:pt x="1" y="0"/>
                    </a:moveTo>
                    <a:lnTo>
                      <a:pt x="1" y="3097"/>
                    </a:lnTo>
                    <a:lnTo>
                      <a:pt x="1883" y="3097"/>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5620959" y="250212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562095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458872" y="3033892"/>
                <a:ext cx="157587" cy="106611"/>
              </a:xfrm>
              <a:custGeom>
                <a:avLst/>
                <a:gdLst/>
                <a:ahLst/>
                <a:cxnLst/>
                <a:rect l="l" t="t" r="r" b="b"/>
                <a:pathLst>
                  <a:path w="2102" h="1422" extrusionOk="0">
                    <a:moveTo>
                      <a:pt x="1" y="1"/>
                    </a:moveTo>
                    <a:lnTo>
                      <a:pt x="1" y="1422"/>
                    </a:lnTo>
                    <a:lnTo>
                      <a:pt x="2102" y="1422"/>
                    </a:lnTo>
                    <a:lnTo>
                      <a:pt x="210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665567"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872261"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747510" y="3570236"/>
                <a:ext cx="232257" cy="302364"/>
              </a:xfrm>
              <a:custGeom>
                <a:avLst/>
                <a:gdLst/>
                <a:ahLst/>
                <a:cxnLst/>
                <a:rect l="l" t="t" r="r" b="b"/>
                <a:pathLst>
                  <a:path w="3098" h="4033" extrusionOk="0">
                    <a:moveTo>
                      <a:pt x="1" y="1"/>
                    </a:moveTo>
                    <a:lnTo>
                      <a:pt x="1" y="2490"/>
                    </a:lnTo>
                    <a:lnTo>
                      <a:pt x="3098" y="4033"/>
                    </a:lnTo>
                    <a:lnTo>
                      <a:pt x="30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20959" y="1771901"/>
                <a:ext cx="141169" cy="231365"/>
              </a:xfrm>
              <a:custGeom>
                <a:avLst/>
                <a:gdLst/>
                <a:ahLst/>
                <a:cxnLst/>
                <a:rect l="l" t="t" r="r" b="b"/>
                <a:pathLst>
                  <a:path w="1883" h="3086" extrusionOk="0">
                    <a:moveTo>
                      <a:pt x="0" y="0"/>
                    </a:moveTo>
                    <a:lnTo>
                      <a:pt x="0" y="3085"/>
                    </a:lnTo>
                    <a:lnTo>
                      <a:pt x="1883" y="3085"/>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620959" y="1501405"/>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5815808" y="1501405"/>
                <a:ext cx="185851" cy="503665"/>
              </a:xfrm>
              <a:custGeom>
                <a:avLst/>
                <a:gdLst/>
                <a:ahLst/>
                <a:cxnLst/>
                <a:rect l="l" t="t" r="r" b="b"/>
                <a:pathLst>
                  <a:path w="2479" h="6718" extrusionOk="0">
                    <a:moveTo>
                      <a:pt x="1" y="1"/>
                    </a:moveTo>
                    <a:lnTo>
                      <a:pt x="1" y="6717"/>
                    </a:lnTo>
                    <a:lnTo>
                      <a:pt x="2478" y="6717"/>
                    </a:lnTo>
                    <a:lnTo>
                      <a:pt x="247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5493508" y="3262479"/>
                <a:ext cx="503573" cy="286020"/>
              </a:xfrm>
              <a:custGeom>
                <a:avLst/>
                <a:gdLst/>
                <a:ahLst/>
                <a:cxnLst/>
                <a:rect l="l" t="t" r="r" b="b"/>
                <a:pathLst>
                  <a:path w="6717" h="3815" extrusionOk="0">
                    <a:moveTo>
                      <a:pt x="0" y="0"/>
                    </a:moveTo>
                    <a:lnTo>
                      <a:pt x="0" y="3814"/>
                    </a:lnTo>
                    <a:lnTo>
                      <a:pt x="6717" y="3814"/>
                    </a:lnTo>
                    <a:lnTo>
                      <a:pt x="671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583859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838599" y="2500321"/>
                <a:ext cx="142068" cy="231365"/>
              </a:xfrm>
              <a:custGeom>
                <a:avLst/>
                <a:gdLst/>
                <a:ahLst/>
                <a:cxnLst/>
                <a:rect l="l" t="t" r="r" b="b"/>
                <a:pathLst>
                  <a:path w="1895" h="3086" extrusionOk="0">
                    <a:moveTo>
                      <a:pt x="0" y="1"/>
                    </a:moveTo>
                    <a:lnTo>
                      <a:pt x="0" y="3086"/>
                    </a:lnTo>
                    <a:lnTo>
                      <a:pt x="1895" y="1956"/>
                    </a:lnTo>
                    <a:lnTo>
                      <a:pt x="1895"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4487324" y="3872520"/>
                <a:ext cx="98361" cy="116657"/>
              </a:xfrm>
              <a:custGeom>
                <a:avLst/>
                <a:gdLst/>
                <a:ahLst/>
                <a:cxnLst/>
                <a:rect l="l" t="t" r="r" b="b"/>
                <a:pathLst>
                  <a:path w="1312" h="1556" extrusionOk="0">
                    <a:moveTo>
                      <a:pt x="0" y="1"/>
                    </a:moveTo>
                    <a:lnTo>
                      <a:pt x="0" y="1556"/>
                    </a:lnTo>
                    <a:lnTo>
                      <a:pt x="1312" y="1556"/>
                    </a:lnTo>
                    <a:lnTo>
                      <a:pt x="13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4769589" y="3897110"/>
                <a:ext cx="77444" cy="91167"/>
              </a:xfrm>
              <a:custGeom>
                <a:avLst/>
                <a:gdLst/>
                <a:ahLst/>
                <a:cxnLst/>
                <a:rect l="l" t="t" r="r" b="b"/>
                <a:pathLst>
                  <a:path w="1033" h="1216" extrusionOk="0">
                    <a:moveTo>
                      <a:pt x="0" y="1"/>
                    </a:moveTo>
                    <a:lnTo>
                      <a:pt x="0" y="1215"/>
                    </a:lnTo>
                    <a:lnTo>
                      <a:pt x="1033" y="1215"/>
                    </a:lnTo>
                    <a:lnTo>
                      <a:pt x="103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4626620" y="3274324"/>
                <a:ext cx="59226" cy="201301"/>
              </a:xfrm>
              <a:custGeom>
                <a:avLst/>
                <a:gdLst/>
                <a:ahLst/>
                <a:cxnLst/>
                <a:rect l="l" t="t" r="r" b="b"/>
                <a:pathLst>
                  <a:path w="790" h="2685" extrusionOk="0">
                    <a:moveTo>
                      <a:pt x="0" y="0"/>
                    </a:moveTo>
                    <a:lnTo>
                      <a:pt x="0" y="2685"/>
                    </a:lnTo>
                    <a:lnTo>
                      <a:pt x="790" y="2685"/>
                    </a:lnTo>
                    <a:lnTo>
                      <a:pt x="79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3258926" y="2267236"/>
                <a:ext cx="557327" cy="376137"/>
              </a:xfrm>
              <a:custGeom>
                <a:avLst/>
                <a:gdLst/>
                <a:ahLst/>
                <a:cxnLst/>
                <a:rect l="l" t="t" r="r" b="b"/>
                <a:pathLst>
                  <a:path w="7434" h="5017" extrusionOk="0">
                    <a:moveTo>
                      <a:pt x="1" y="0"/>
                    </a:moveTo>
                    <a:lnTo>
                      <a:pt x="1" y="5016"/>
                    </a:lnTo>
                    <a:lnTo>
                      <a:pt x="7434" y="5016"/>
                    </a:lnTo>
                    <a:lnTo>
                      <a:pt x="743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3767978" y="3158194"/>
                <a:ext cx="91089" cy="830995"/>
              </a:xfrm>
              <a:custGeom>
                <a:avLst/>
                <a:gdLst/>
                <a:ahLst/>
                <a:cxnLst/>
                <a:rect l="l" t="t" r="r" b="b"/>
                <a:pathLst>
                  <a:path w="1215" h="11084" extrusionOk="0">
                    <a:moveTo>
                      <a:pt x="275" y="1"/>
                    </a:moveTo>
                    <a:cubicBezTo>
                      <a:pt x="134" y="1"/>
                      <a:pt x="0" y="92"/>
                      <a:pt x="12" y="274"/>
                    </a:cubicBezTo>
                    <a:cubicBezTo>
                      <a:pt x="219" y="3821"/>
                      <a:pt x="425" y="7391"/>
                      <a:pt x="644" y="10962"/>
                    </a:cubicBezTo>
                    <a:lnTo>
                      <a:pt x="644" y="11084"/>
                    </a:lnTo>
                    <a:lnTo>
                      <a:pt x="1215" y="11084"/>
                    </a:lnTo>
                    <a:cubicBezTo>
                      <a:pt x="1032" y="7986"/>
                      <a:pt x="850" y="4902"/>
                      <a:pt x="668" y="1804"/>
                    </a:cubicBezTo>
                    <a:cubicBezTo>
                      <a:pt x="644" y="1306"/>
                      <a:pt x="607" y="784"/>
                      <a:pt x="583" y="274"/>
                    </a:cubicBezTo>
                    <a:cubicBezTo>
                      <a:pt x="565" y="92"/>
                      <a:pt x="416" y="1"/>
                      <a:pt x="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3633180" y="3723252"/>
                <a:ext cx="113879" cy="232265"/>
              </a:xfrm>
              <a:custGeom>
                <a:avLst/>
                <a:gdLst/>
                <a:ahLst/>
                <a:cxnLst/>
                <a:rect l="l" t="t" r="r" b="b"/>
                <a:pathLst>
                  <a:path w="1519" h="3098" extrusionOk="0">
                    <a:moveTo>
                      <a:pt x="1" y="0"/>
                    </a:moveTo>
                    <a:lnTo>
                      <a:pt x="1" y="3097"/>
                    </a:lnTo>
                    <a:lnTo>
                      <a:pt x="1519" y="3097"/>
                    </a:lnTo>
                    <a:lnTo>
                      <a:pt x="151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3480240" y="3723252"/>
                <a:ext cx="113879" cy="232265"/>
              </a:xfrm>
              <a:custGeom>
                <a:avLst/>
                <a:gdLst/>
                <a:ahLst/>
                <a:cxnLst/>
                <a:rect l="l" t="t" r="r" b="b"/>
                <a:pathLst>
                  <a:path w="1519" h="3098" extrusionOk="0">
                    <a:moveTo>
                      <a:pt x="0" y="0"/>
                    </a:moveTo>
                    <a:lnTo>
                      <a:pt x="0" y="3097"/>
                    </a:lnTo>
                    <a:lnTo>
                      <a:pt x="1518" y="3097"/>
                    </a:lnTo>
                    <a:lnTo>
                      <a:pt x="151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062989" y="3439111"/>
                <a:ext cx="134796" cy="161266"/>
              </a:xfrm>
              <a:custGeom>
                <a:avLst/>
                <a:gdLst/>
                <a:ahLst/>
                <a:cxnLst/>
                <a:rect l="l" t="t" r="r" b="b"/>
                <a:pathLst>
                  <a:path w="1798" h="2151" extrusionOk="0">
                    <a:moveTo>
                      <a:pt x="0" y="1"/>
                    </a:moveTo>
                    <a:lnTo>
                      <a:pt x="0" y="2150"/>
                    </a:lnTo>
                    <a:lnTo>
                      <a:pt x="1798" y="2150"/>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4062989" y="3243361"/>
                <a:ext cx="134796" cy="162166"/>
              </a:xfrm>
              <a:custGeom>
                <a:avLst/>
                <a:gdLst/>
                <a:ahLst/>
                <a:cxnLst/>
                <a:rect l="l" t="t" r="r" b="b"/>
                <a:pathLst>
                  <a:path w="1798" h="2163" extrusionOk="0">
                    <a:moveTo>
                      <a:pt x="0" y="0"/>
                    </a:moveTo>
                    <a:lnTo>
                      <a:pt x="0" y="2162"/>
                    </a:lnTo>
                    <a:lnTo>
                      <a:pt x="1798"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3897228" y="3439111"/>
                <a:ext cx="134871" cy="162166"/>
              </a:xfrm>
              <a:custGeom>
                <a:avLst/>
                <a:gdLst/>
                <a:ahLst/>
                <a:cxnLst/>
                <a:rect l="l" t="t" r="r" b="b"/>
                <a:pathLst>
                  <a:path w="1799" h="2163" extrusionOk="0">
                    <a:moveTo>
                      <a:pt x="1" y="1"/>
                    </a:moveTo>
                    <a:lnTo>
                      <a:pt x="1" y="2163"/>
                    </a:lnTo>
                    <a:lnTo>
                      <a:pt x="1798" y="2163"/>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3898128" y="3244261"/>
                <a:ext cx="133971" cy="161266"/>
              </a:xfrm>
              <a:custGeom>
                <a:avLst/>
                <a:gdLst/>
                <a:ahLst/>
                <a:cxnLst/>
                <a:rect l="l" t="t" r="r" b="b"/>
                <a:pathLst>
                  <a:path w="1787" h="2151" extrusionOk="0">
                    <a:moveTo>
                      <a:pt x="1" y="1"/>
                    </a:moveTo>
                    <a:lnTo>
                      <a:pt x="1" y="2150"/>
                    </a:lnTo>
                    <a:lnTo>
                      <a:pt x="1786" y="2150"/>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500257" y="19830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3499357" y="1821007"/>
                <a:ext cx="195822" cy="134876"/>
              </a:xfrm>
              <a:custGeom>
                <a:avLst/>
                <a:gdLst/>
                <a:ahLst/>
                <a:cxnLst/>
                <a:rect l="l" t="t" r="r" b="b"/>
                <a:pathLst>
                  <a:path w="2612" h="1799" extrusionOk="0">
                    <a:moveTo>
                      <a:pt x="0" y="1"/>
                    </a:moveTo>
                    <a:lnTo>
                      <a:pt x="0" y="1799"/>
                    </a:lnTo>
                    <a:lnTo>
                      <a:pt x="2611" y="1799"/>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3258026" y="1983095"/>
                <a:ext cx="195822" cy="133976"/>
              </a:xfrm>
              <a:custGeom>
                <a:avLst/>
                <a:gdLst/>
                <a:ahLst/>
                <a:cxnLst/>
                <a:rect l="l" t="t" r="r" b="b"/>
                <a:pathLst>
                  <a:path w="2612" h="1787" extrusionOk="0">
                    <a:moveTo>
                      <a:pt x="1" y="1"/>
                    </a:moveTo>
                    <a:lnTo>
                      <a:pt x="1"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3257126" y="1821007"/>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3981945" y="19821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3981045" y="1820108"/>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739714" y="1983095"/>
                <a:ext cx="195822" cy="134876"/>
              </a:xfrm>
              <a:custGeom>
                <a:avLst/>
                <a:gdLst/>
                <a:ahLst/>
                <a:cxnLst/>
                <a:rect l="l" t="t" r="r" b="b"/>
                <a:pathLst>
                  <a:path w="2612" h="1799" extrusionOk="0">
                    <a:moveTo>
                      <a:pt x="1" y="1"/>
                    </a:moveTo>
                    <a:lnTo>
                      <a:pt x="1"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738814" y="1821007"/>
                <a:ext cx="195822" cy="134876"/>
              </a:xfrm>
              <a:custGeom>
                <a:avLst/>
                <a:gdLst/>
                <a:ahLst/>
                <a:cxnLst/>
                <a:rect l="l" t="t" r="r" b="b"/>
                <a:pathLst>
                  <a:path w="2612" h="1799" extrusionOk="0">
                    <a:moveTo>
                      <a:pt x="0" y="1"/>
                    </a:moveTo>
                    <a:lnTo>
                      <a:pt x="0" y="1799"/>
                    </a:lnTo>
                    <a:lnTo>
                      <a:pt x="2612" y="1799"/>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3499357" y="1550586"/>
                <a:ext cx="195822" cy="133976"/>
              </a:xfrm>
              <a:custGeom>
                <a:avLst/>
                <a:gdLst/>
                <a:ahLst/>
                <a:cxnLst/>
                <a:rect l="l" t="t" r="r" b="b"/>
                <a:pathLst>
                  <a:path w="2612" h="1787" extrusionOk="0">
                    <a:moveTo>
                      <a:pt x="0" y="1"/>
                    </a:moveTo>
                    <a:lnTo>
                      <a:pt x="0" y="1786"/>
                    </a:lnTo>
                    <a:lnTo>
                      <a:pt x="2611" y="178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9357" y="1426734"/>
                <a:ext cx="195822" cy="95740"/>
              </a:xfrm>
              <a:custGeom>
                <a:avLst/>
                <a:gdLst/>
                <a:ahLst/>
                <a:cxnLst/>
                <a:rect l="l" t="t" r="r" b="b"/>
                <a:pathLst>
                  <a:path w="2612" h="1277" extrusionOk="0">
                    <a:moveTo>
                      <a:pt x="0" y="1"/>
                    </a:moveTo>
                    <a:lnTo>
                      <a:pt x="0" y="1276"/>
                    </a:lnTo>
                    <a:lnTo>
                      <a:pt x="2611" y="127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256227" y="1550586"/>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3257126"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981045" y="1549687"/>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3981945"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3738814" y="1550586"/>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3738814"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4062989" y="3924475"/>
                <a:ext cx="134796" cy="64701"/>
              </a:xfrm>
              <a:custGeom>
                <a:avLst/>
                <a:gdLst/>
                <a:ahLst/>
                <a:cxnLst/>
                <a:rect l="l" t="t" r="r" b="b"/>
                <a:pathLst>
                  <a:path w="1798" h="863" extrusionOk="0">
                    <a:moveTo>
                      <a:pt x="0" y="0"/>
                    </a:moveTo>
                    <a:lnTo>
                      <a:pt x="0"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4062989" y="3729624"/>
                <a:ext cx="133896" cy="161191"/>
              </a:xfrm>
              <a:custGeom>
                <a:avLst/>
                <a:gdLst/>
                <a:ahLst/>
                <a:cxnLst/>
                <a:rect l="l" t="t" r="r" b="b"/>
                <a:pathLst>
                  <a:path w="1786" h="2150" extrusionOk="0">
                    <a:moveTo>
                      <a:pt x="0" y="0"/>
                    </a:moveTo>
                    <a:lnTo>
                      <a:pt x="0" y="2150"/>
                    </a:lnTo>
                    <a:lnTo>
                      <a:pt x="1786"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897228" y="3924475"/>
                <a:ext cx="134871" cy="64701"/>
              </a:xfrm>
              <a:custGeom>
                <a:avLst/>
                <a:gdLst/>
                <a:ahLst/>
                <a:cxnLst/>
                <a:rect l="l" t="t" r="r" b="b"/>
                <a:pathLst>
                  <a:path w="1799" h="863" extrusionOk="0">
                    <a:moveTo>
                      <a:pt x="1" y="0"/>
                    </a:moveTo>
                    <a:lnTo>
                      <a:pt x="1"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897228" y="3729624"/>
                <a:ext cx="133971" cy="162166"/>
              </a:xfrm>
              <a:custGeom>
                <a:avLst/>
                <a:gdLst/>
                <a:ahLst/>
                <a:cxnLst/>
                <a:rect l="l" t="t" r="r" b="b"/>
                <a:pathLst>
                  <a:path w="1787" h="2163" extrusionOk="0">
                    <a:moveTo>
                      <a:pt x="1" y="0"/>
                    </a:moveTo>
                    <a:lnTo>
                      <a:pt x="1" y="2162"/>
                    </a:lnTo>
                    <a:lnTo>
                      <a:pt x="1786" y="2162"/>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596745" y="3437312"/>
                <a:ext cx="136670" cy="163065"/>
              </a:xfrm>
              <a:custGeom>
                <a:avLst/>
                <a:gdLst/>
                <a:ahLst/>
                <a:cxnLst/>
                <a:rect l="l" t="t" r="r" b="b"/>
                <a:pathLst>
                  <a:path w="1823" h="2175" extrusionOk="0">
                    <a:moveTo>
                      <a:pt x="1786" y="0"/>
                    </a:moveTo>
                    <a:lnTo>
                      <a:pt x="1" y="25"/>
                    </a:lnTo>
                    <a:lnTo>
                      <a:pt x="25" y="2174"/>
                    </a:lnTo>
                    <a:lnTo>
                      <a:pt x="1823"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594046" y="3241562"/>
                <a:ext cx="136670" cy="163965"/>
              </a:xfrm>
              <a:custGeom>
                <a:avLst/>
                <a:gdLst/>
                <a:ahLst/>
                <a:cxnLst/>
                <a:rect l="l" t="t" r="r" b="b"/>
                <a:pathLst>
                  <a:path w="1823" h="2187" extrusionOk="0">
                    <a:moveTo>
                      <a:pt x="1798" y="0"/>
                    </a:moveTo>
                    <a:lnTo>
                      <a:pt x="0" y="24"/>
                    </a:lnTo>
                    <a:lnTo>
                      <a:pt x="37" y="2186"/>
                    </a:lnTo>
                    <a:lnTo>
                      <a:pt x="1822"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4083006" y="2505794"/>
                <a:ext cx="114779" cy="191330"/>
              </a:xfrm>
              <a:custGeom>
                <a:avLst/>
                <a:gdLst/>
                <a:ahLst/>
                <a:cxnLst/>
                <a:rect l="l" t="t" r="r" b="b"/>
                <a:pathLst>
                  <a:path w="1531" h="2552" extrusionOk="0">
                    <a:moveTo>
                      <a:pt x="1507" y="0"/>
                    </a:moveTo>
                    <a:lnTo>
                      <a:pt x="0" y="25"/>
                    </a:lnTo>
                    <a:lnTo>
                      <a:pt x="37" y="2551"/>
                    </a:lnTo>
                    <a:lnTo>
                      <a:pt x="1531" y="2539"/>
                    </a:lnTo>
                    <a:lnTo>
                      <a:pt x="150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942810" y="2505794"/>
                <a:ext cx="115679" cy="191330"/>
              </a:xfrm>
              <a:custGeom>
                <a:avLst/>
                <a:gdLst/>
                <a:ahLst/>
                <a:cxnLst/>
                <a:rect l="l" t="t" r="r" b="b"/>
                <a:pathLst>
                  <a:path w="1543" h="2552" extrusionOk="0">
                    <a:moveTo>
                      <a:pt x="1506" y="0"/>
                    </a:moveTo>
                    <a:lnTo>
                      <a:pt x="0" y="13"/>
                    </a:lnTo>
                    <a:lnTo>
                      <a:pt x="37" y="2551"/>
                    </a:lnTo>
                    <a:lnTo>
                      <a:pt x="1543" y="2539"/>
                    </a:lnTo>
                    <a:lnTo>
                      <a:pt x="150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082106" y="2269035"/>
                <a:ext cx="114779" cy="191330"/>
              </a:xfrm>
              <a:custGeom>
                <a:avLst/>
                <a:gdLst/>
                <a:ahLst/>
                <a:cxnLst/>
                <a:rect l="l" t="t" r="r" b="b"/>
                <a:pathLst>
                  <a:path w="1531" h="2552" extrusionOk="0">
                    <a:moveTo>
                      <a:pt x="1506" y="1"/>
                    </a:moveTo>
                    <a:lnTo>
                      <a:pt x="0" y="13"/>
                    </a:lnTo>
                    <a:lnTo>
                      <a:pt x="37" y="2551"/>
                    </a:lnTo>
                    <a:lnTo>
                      <a:pt x="1531" y="2539"/>
                    </a:lnTo>
                    <a:lnTo>
                      <a:pt x="150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3943710" y="2267236"/>
                <a:ext cx="114779" cy="192229"/>
              </a:xfrm>
              <a:custGeom>
                <a:avLst/>
                <a:gdLst/>
                <a:ahLst/>
                <a:cxnLst/>
                <a:rect l="l" t="t" r="r" b="b"/>
                <a:pathLst>
                  <a:path w="1531" h="2564" extrusionOk="0">
                    <a:moveTo>
                      <a:pt x="1494" y="0"/>
                    </a:moveTo>
                    <a:lnTo>
                      <a:pt x="0" y="25"/>
                    </a:lnTo>
                    <a:lnTo>
                      <a:pt x="25" y="2563"/>
                    </a:lnTo>
                    <a:lnTo>
                      <a:pt x="1531" y="2539"/>
                    </a:lnTo>
                    <a:lnTo>
                      <a:pt x="149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4340681" y="1854744"/>
                <a:ext cx="129398" cy="258655"/>
              </a:xfrm>
              <a:custGeom>
                <a:avLst/>
                <a:gdLst/>
                <a:ahLst/>
                <a:cxnLst/>
                <a:rect l="l" t="t" r="r" b="b"/>
                <a:pathLst>
                  <a:path w="1726" h="3450" extrusionOk="0">
                    <a:moveTo>
                      <a:pt x="1677" y="0"/>
                    </a:moveTo>
                    <a:lnTo>
                      <a:pt x="1" y="25"/>
                    </a:lnTo>
                    <a:lnTo>
                      <a:pt x="37" y="3450"/>
                    </a:lnTo>
                    <a:lnTo>
                      <a:pt x="1725"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4340681" y="2271809"/>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4340681" y="2454814"/>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4628419" y="2270835"/>
                <a:ext cx="160361" cy="140349"/>
              </a:xfrm>
              <a:custGeom>
                <a:avLst/>
                <a:gdLst/>
                <a:ahLst/>
                <a:cxnLst/>
                <a:rect l="l" t="t" r="r" b="b"/>
                <a:pathLst>
                  <a:path w="2139" h="1872" extrusionOk="0">
                    <a:moveTo>
                      <a:pt x="2114" y="1"/>
                    </a:moveTo>
                    <a:lnTo>
                      <a:pt x="1" y="37"/>
                    </a:lnTo>
                    <a:lnTo>
                      <a:pt x="25" y="1871"/>
                    </a:lnTo>
                    <a:lnTo>
                      <a:pt x="2138" y="1847"/>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978983" y="2503095"/>
                <a:ext cx="160361" cy="140274"/>
              </a:xfrm>
              <a:custGeom>
                <a:avLst/>
                <a:gdLst/>
                <a:ahLst/>
                <a:cxnLst/>
                <a:rect l="l" t="t" r="r" b="b"/>
                <a:pathLst>
                  <a:path w="2139" h="1871" extrusionOk="0">
                    <a:moveTo>
                      <a:pt x="2114" y="0"/>
                    </a:moveTo>
                    <a:lnTo>
                      <a:pt x="1" y="36"/>
                    </a:lnTo>
                    <a:lnTo>
                      <a:pt x="25" y="1870"/>
                    </a:lnTo>
                    <a:lnTo>
                      <a:pt x="2138" y="1846"/>
                    </a:lnTo>
                    <a:lnTo>
                      <a:pt x="211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12881" y="3215097"/>
                <a:ext cx="159386" cy="139449"/>
              </a:xfrm>
              <a:custGeom>
                <a:avLst/>
                <a:gdLst/>
                <a:ahLst/>
                <a:cxnLst/>
                <a:rect l="l" t="t" r="r" b="b"/>
                <a:pathLst>
                  <a:path w="2126" h="1860" extrusionOk="0">
                    <a:moveTo>
                      <a:pt x="2101" y="1"/>
                    </a:moveTo>
                    <a:lnTo>
                      <a:pt x="0" y="25"/>
                    </a:lnTo>
                    <a:lnTo>
                      <a:pt x="12" y="1859"/>
                    </a:lnTo>
                    <a:lnTo>
                      <a:pt x="2126" y="1835"/>
                    </a:lnTo>
                    <a:lnTo>
                      <a:pt x="21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4630293" y="2454814"/>
                <a:ext cx="159386" cy="139374"/>
              </a:xfrm>
              <a:custGeom>
                <a:avLst/>
                <a:gdLst/>
                <a:ahLst/>
                <a:cxnLst/>
                <a:rect l="l" t="t" r="r" b="b"/>
                <a:pathLst>
                  <a:path w="2126" h="1859" extrusionOk="0">
                    <a:moveTo>
                      <a:pt x="2101" y="0"/>
                    </a:moveTo>
                    <a:lnTo>
                      <a:pt x="0" y="25"/>
                    </a:lnTo>
                    <a:lnTo>
                      <a:pt x="24" y="1859"/>
                    </a:lnTo>
                    <a:lnTo>
                      <a:pt x="2125" y="1834"/>
                    </a:lnTo>
                    <a:lnTo>
                      <a:pt x="210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2973961" y="1825581"/>
                <a:ext cx="129323" cy="258730"/>
              </a:xfrm>
              <a:custGeom>
                <a:avLst/>
                <a:gdLst/>
                <a:ahLst/>
                <a:cxnLst/>
                <a:rect l="l" t="t" r="r" b="b"/>
                <a:pathLst>
                  <a:path w="1725" h="3451" extrusionOk="0">
                    <a:moveTo>
                      <a:pt x="1676" y="1"/>
                    </a:moveTo>
                    <a:lnTo>
                      <a:pt x="0" y="25"/>
                    </a:lnTo>
                    <a:lnTo>
                      <a:pt x="37" y="3450"/>
                    </a:lnTo>
                    <a:lnTo>
                      <a:pt x="1725" y="3438"/>
                    </a:lnTo>
                    <a:lnTo>
                      <a:pt x="167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2972987" y="1487760"/>
                <a:ext cx="130298" cy="258730"/>
              </a:xfrm>
              <a:custGeom>
                <a:avLst/>
                <a:gdLst/>
                <a:ahLst/>
                <a:cxnLst/>
                <a:rect l="l" t="t" r="r" b="b"/>
                <a:pathLst>
                  <a:path w="1738" h="3451" extrusionOk="0">
                    <a:moveTo>
                      <a:pt x="1689" y="1"/>
                    </a:moveTo>
                    <a:lnTo>
                      <a:pt x="1" y="25"/>
                    </a:lnTo>
                    <a:lnTo>
                      <a:pt x="50" y="3450"/>
                    </a:lnTo>
                    <a:lnTo>
                      <a:pt x="1738"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339781" y="1556059"/>
                <a:ext cx="129398" cy="258655"/>
              </a:xfrm>
              <a:custGeom>
                <a:avLst/>
                <a:gdLst/>
                <a:ahLst/>
                <a:cxnLst/>
                <a:rect l="l" t="t" r="r" b="b"/>
                <a:pathLst>
                  <a:path w="1726" h="3450" extrusionOk="0">
                    <a:moveTo>
                      <a:pt x="1689" y="1"/>
                    </a:moveTo>
                    <a:lnTo>
                      <a:pt x="1" y="25"/>
                    </a:lnTo>
                    <a:lnTo>
                      <a:pt x="49" y="3450"/>
                    </a:lnTo>
                    <a:lnTo>
                      <a:pt x="1725" y="3426"/>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510940" y="1854744"/>
                <a:ext cx="129398" cy="258655"/>
              </a:xfrm>
              <a:custGeom>
                <a:avLst/>
                <a:gdLst/>
                <a:ahLst/>
                <a:cxnLst/>
                <a:rect l="l" t="t" r="r" b="b"/>
                <a:pathLst>
                  <a:path w="1726" h="3450" extrusionOk="0">
                    <a:moveTo>
                      <a:pt x="1677" y="0"/>
                    </a:moveTo>
                    <a:lnTo>
                      <a:pt x="1" y="25"/>
                    </a:lnTo>
                    <a:lnTo>
                      <a:pt x="37" y="3450"/>
                    </a:lnTo>
                    <a:lnTo>
                      <a:pt x="1726"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510040" y="1556059"/>
                <a:ext cx="129398" cy="258655"/>
              </a:xfrm>
              <a:custGeom>
                <a:avLst/>
                <a:gdLst/>
                <a:ahLst/>
                <a:cxnLst/>
                <a:rect l="l" t="t" r="r" b="b"/>
                <a:pathLst>
                  <a:path w="1726" h="3450" extrusionOk="0">
                    <a:moveTo>
                      <a:pt x="1689" y="1"/>
                    </a:moveTo>
                    <a:lnTo>
                      <a:pt x="1" y="25"/>
                    </a:lnTo>
                    <a:lnTo>
                      <a:pt x="49" y="3450"/>
                    </a:lnTo>
                    <a:lnTo>
                      <a:pt x="1725"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4679399" y="1854744"/>
                <a:ext cx="130298" cy="259555"/>
              </a:xfrm>
              <a:custGeom>
                <a:avLst/>
                <a:gdLst/>
                <a:ahLst/>
                <a:cxnLst/>
                <a:rect l="l" t="t" r="r" b="b"/>
                <a:pathLst>
                  <a:path w="1738" h="3462" extrusionOk="0">
                    <a:moveTo>
                      <a:pt x="1689" y="0"/>
                    </a:moveTo>
                    <a:lnTo>
                      <a:pt x="1" y="25"/>
                    </a:lnTo>
                    <a:lnTo>
                      <a:pt x="49" y="3462"/>
                    </a:lnTo>
                    <a:lnTo>
                      <a:pt x="1738" y="3438"/>
                    </a:lnTo>
                    <a:lnTo>
                      <a:pt x="168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679399" y="1556059"/>
                <a:ext cx="129398" cy="259630"/>
              </a:xfrm>
              <a:custGeom>
                <a:avLst/>
                <a:gdLst/>
                <a:ahLst/>
                <a:cxnLst/>
                <a:rect l="l" t="t" r="r" b="b"/>
                <a:pathLst>
                  <a:path w="1726" h="3463" extrusionOk="0">
                    <a:moveTo>
                      <a:pt x="1677" y="1"/>
                    </a:moveTo>
                    <a:lnTo>
                      <a:pt x="1" y="25"/>
                    </a:lnTo>
                    <a:lnTo>
                      <a:pt x="37" y="3462"/>
                    </a:lnTo>
                    <a:lnTo>
                      <a:pt x="1726" y="3438"/>
                    </a:lnTo>
                    <a:lnTo>
                      <a:pt x="1677"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431059" y="3440011"/>
                <a:ext cx="136670" cy="163065"/>
              </a:xfrm>
              <a:custGeom>
                <a:avLst/>
                <a:gdLst/>
                <a:ahLst/>
                <a:cxnLst/>
                <a:rect l="l" t="t" r="r" b="b"/>
                <a:pathLst>
                  <a:path w="1823" h="2175" extrusionOk="0">
                    <a:moveTo>
                      <a:pt x="1786" y="1"/>
                    </a:moveTo>
                    <a:lnTo>
                      <a:pt x="0" y="25"/>
                    </a:lnTo>
                    <a:lnTo>
                      <a:pt x="25" y="2175"/>
                    </a:lnTo>
                    <a:lnTo>
                      <a:pt x="1822" y="2151"/>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429185" y="3244261"/>
                <a:ext cx="135771" cy="163965"/>
              </a:xfrm>
              <a:custGeom>
                <a:avLst/>
                <a:gdLst/>
                <a:ahLst/>
                <a:cxnLst/>
                <a:rect l="l" t="t" r="r" b="b"/>
                <a:pathLst>
                  <a:path w="1811" h="2187" extrusionOk="0">
                    <a:moveTo>
                      <a:pt x="1786" y="1"/>
                    </a:moveTo>
                    <a:lnTo>
                      <a:pt x="1" y="25"/>
                    </a:lnTo>
                    <a:lnTo>
                      <a:pt x="25" y="2187"/>
                    </a:lnTo>
                    <a:lnTo>
                      <a:pt x="1811" y="2162"/>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912035" y="3201452"/>
                <a:ext cx="404313" cy="787736"/>
              </a:xfrm>
              <a:custGeom>
                <a:avLst/>
                <a:gdLst/>
                <a:ahLst/>
                <a:cxnLst/>
                <a:rect l="l" t="t" r="r" b="b"/>
                <a:pathLst>
                  <a:path w="5393" h="10507" extrusionOk="0">
                    <a:moveTo>
                      <a:pt x="0" y="1"/>
                    </a:moveTo>
                    <a:lnTo>
                      <a:pt x="0" y="8806"/>
                    </a:lnTo>
                    <a:cubicBezTo>
                      <a:pt x="0" y="9741"/>
                      <a:pt x="765" y="10507"/>
                      <a:pt x="1701" y="10507"/>
                    </a:cubicBezTo>
                    <a:lnTo>
                      <a:pt x="5393" y="10507"/>
                    </a:lnTo>
                    <a:lnTo>
                      <a:pt x="3741" y="1859"/>
                    </a:lnTo>
                    <a:lnTo>
                      <a:pt x="0"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912035" y="2908240"/>
                <a:ext cx="253174" cy="366166"/>
              </a:xfrm>
              <a:custGeom>
                <a:avLst/>
                <a:gdLst/>
                <a:ahLst/>
                <a:cxnLst/>
                <a:rect l="l" t="t" r="r" b="b"/>
                <a:pathLst>
                  <a:path w="3377" h="4884" extrusionOk="0">
                    <a:moveTo>
                      <a:pt x="0" y="1"/>
                    </a:moveTo>
                    <a:lnTo>
                      <a:pt x="0" y="3280"/>
                    </a:lnTo>
                    <a:lnTo>
                      <a:pt x="3377" y="4883"/>
                    </a:lnTo>
                    <a:lnTo>
                      <a:pt x="3024" y="1130"/>
                    </a:lnTo>
                    <a:lnTo>
                      <a:pt x="0"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2912035" y="2284554"/>
                <a:ext cx="202194" cy="436190"/>
              </a:xfrm>
              <a:custGeom>
                <a:avLst/>
                <a:gdLst/>
                <a:ahLst/>
                <a:cxnLst/>
                <a:rect l="l" t="t" r="r" b="b"/>
                <a:pathLst>
                  <a:path w="2697" h="5818" extrusionOk="0">
                    <a:moveTo>
                      <a:pt x="2697" y="0"/>
                    </a:moveTo>
                    <a:lnTo>
                      <a:pt x="0" y="97"/>
                    </a:lnTo>
                    <a:lnTo>
                      <a:pt x="0" y="5381"/>
                    </a:lnTo>
                    <a:lnTo>
                      <a:pt x="2697" y="5818"/>
                    </a:lnTo>
                    <a:lnTo>
                      <a:pt x="269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235047" y="3179636"/>
                <a:ext cx="845062" cy="810453"/>
              </a:xfrm>
              <a:custGeom>
                <a:avLst/>
                <a:gdLst/>
                <a:ahLst/>
                <a:cxnLst/>
                <a:rect l="l" t="t" r="r" b="b"/>
                <a:pathLst>
                  <a:path w="11272" h="10810" extrusionOk="0">
                    <a:moveTo>
                      <a:pt x="6644" y="5466"/>
                    </a:moveTo>
                    <a:cubicBezTo>
                      <a:pt x="7519" y="5466"/>
                      <a:pt x="8223" y="6182"/>
                      <a:pt x="8223" y="7045"/>
                    </a:cubicBezTo>
                    <a:cubicBezTo>
                      <a:pt x="8223" y="7907"/>
                      <a:pt x="7519" y="8624"/>
                      <a:pt x="6644" y="8624"/>
                    </a:cubicBezTo>
                    <a:cubicBezTo>
                      <a:pt x="5782" y="8624"/>
                      <a:pt x="5066" y="7907"/>
                      <a:pt x="5066" y="7045"/>
                    </a:cubicBezTo>
                    <a:cubicBezTo>
                      <a:pt x="5066" y="6182"/>
                      <a:pt x="5782" y="5466"/>
                      <a:pt x="6644" y="5466"/>
                    </a:cubicBezTo>
                    <a:close/>
                    <a:moveTo>
                      <a:pt x="6511" y="0"/>
                    </a:moveTo>
                    <a:lnTo>
                      <a:pt x="6511" y="4640"/>
                    </a:lnTo>
                    <a:lnTo>
                      <a:pt x="6499" y="4640"/>
                    </a:lnTo>
                    <a:cubicBezTo>
                      <a:pt x="5296" y="4725"/>
                      <a:pt x="4325" y="5696"/>
                      <a:pt x="4252" y="6887"/>
                    </a:cubicBezTo>
                    <a:lnTo>
                      <a:pt x="1" y="6887"/>
                    </a:lnTo>
                    <a:lnTo>
                      <a:pt x="1" y="7397"/>
                    </a:lnTo>
                    <a:lnTo>
                      <a:pt x="4276" y="7397"/>
                    </a:lnTo>
                    <a:cubicBezTo>
                      <a:pt x="4434" y="8454"/>
                      <a:pt x="5296" y="9304"/>
                      <a:pt x="6377" y="9425"/>
                    </a:cubicBezTo>
                    <a:lnTo>
                      <a:pt x="6377" y="10810"/>
                    </a:lnTo>
                    <a:lnTo>
                      <a:pt x="6863" y="10810"/>
                    </a:lnTo>
                    <a:lnTo>
                      <a:pt x="6863" y="9462"/>
                    </a:lnTo>
                    <a:cubicBezTo>
                      <a:pt x="6912" y="9462"/>
                      <a:pt x="6948" y="9437"/>
                      <a:pt x="6985" y="9413"/>
                    </a:cubicBezTo>
                    <a:cubicBezTo>
                      <a:pt x="8151" y="9243"/>
                      <a:pt x="9049" y="8247"/>
                      <a:pt x="9049" y="7045"/>
                    </a:cubicBezTo>
                    <a:cubicBezTo>
                      <a:pt x="9049" y="5842"/>
                      <a:pt x="8151" y="4846"/>
                      <a:pt x="6997" y="4676"/>
                    </a:cubicBezTo>
                    <a:lnTo>
                      <a:pt x="6997" y="3182"/>
                    </a:lnTo>
                    <a:lnTo>
                      <a:pt x="11272" y="3182"/>
                    </a:lnTo>
                    <a:cubicBezTo>
                      <a:pt x="11005" y="3012"/>
                      <a:pt x="10713" y="2854"/>
                      <a:pt x="10446" y="2697"/>
                    </a:cubicBezTo>
                    <a:lnTo>
                      <a:pt x="6997" y="2697"/>
                    </a:lnTo>
                    <a:lnTo>
                      <a:pt x="6997" y="292"/>
                    </a:lnTo>
                    <a:cubicBezTo>
                      <a:pt x="6827" y="195"/>
                      <a:pt x="6657" y="85"/>
                      <a:pt x="6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96301" y="1765004"/>
                <a:ext cx="245002" cy="470827"/>
              </a:xfrm>
              <a:custGeom>
                <a:avLst/>
                <a:gdLst/>
                <a:ahLst/>
                <a:cxnLst/>
                <a:rect l="l" t="t" r="r" b="b"/>
                <a:pathLst>
                  <a:path w="3268" h="6280" extrusionOk="0">
                    <a:moveTo>
                      <a:pt x="1439" y="0"/>
                    </a:moveTo>
                    <a:cubicBezTo>
                      <a:pt x="1263" y="0"/>
                      <a:pt x="1096" y="33"/>
                      <a:pt x="960" y="104"/>
                    </a:cubicBezTo>
                    <a:cubicBezTo>
                      <a:pt x="486" y="347"/>
                      <a:pt x="243" y="894"/>
                      <a:pt x="171" y="1404"/>
                    </a:cubicBezTo>
                    <a:cubicBezTo>
                      <a:pt x="25" y="2242"/>
                      <a:pt x="1" y="3068"/>
                      <a:pt x="61" y="3930"/>
                    </a:cubicBezTo>
                    <a:cubicBezTo>
                      <a:pt x="73" y="4161"/>
                      <a:pt x="110" y="4379"/>
                      <a:pt x="195" y="4586"/>
                    </a:cubicBezTo>
                    <a:cubicBezTo>
                      <a:pt x="341" y="4890"/>
                      <a:pt x="656" y="5108"/>
                      <a:pt x="960" y="5339"/>
                    </a:cubicBezTo>
                    <a:cubicBezTo>
                      <a:pt x="1021" y="5388"/>
                      <a:pt x="1069" y="5436"/>
                      <a:pt x="1118" y="5473"/>
                    </a:cubicBezTo>
                    <a:cubicBezTo>
                      <a:pt x="1470" y="5776"/>
                      <a:pt x="1810" y="6128"/>
                      <a:pt x="2272" y="6250"/>
                    </a:cubicBezTo>
                    <a:cubicBezTo>
                      <a:pt x="2349" y="6268"/>
                      <a:pt x="2429" y="6280"/>
                      <a:pt x="2506" y="6280"/>
                    </a:cubicBezTo>
                    <a:cubicBezTo>
                      <a:pt x="2634" y="6280"/>
                      <a:pt x="2756" y="6248"/>
                      <a:pt x="2855" y="6165"/>
                    </a:cubicBezTo>
                    <a:cubicBezTo>
                      <a:pt x="2988" y="6043"/>
                      <a:pt x="3025" y="5861"/>
                      <a:pt x="3049" y="5679"/>
                    </a:cubicBezTo>
                    <a:cubicBezTo>
                      <a:pt x="3268" y="4197"/>
                      <a:pt x="3171" y="2728"/>
                      <a:pt x="2879" y="1270"/>
                    </a:cubicBezTo>
                    <a:cubicBezTo>
                      <a:pt x="2818" y="979"/>
                      <a:pt x="2745" y="699"/>
                      <a:pt x="2563" y="469"/>
                    </a:cubicBezTo>
                    <a:cubicBezTo>
                      <a:pt x="2332" y="186"/>
                      <a:pt x="1859" y="0"/>
                      <a:pt x="1439" y="0"/>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2905125" y="1400175"/>
                <a:ext cx="3153300" cy="2589900"/>
              </a:xfrm>
              <a:prstGeom prst="roundRect">
                <a:avLst>
                  <a:gd name="adj" fmla="val 6252"/>
                </a:avLst>
              </a:prstGeom>
              <a:solidFill>
                <a:srgbClr val="FDFDFD">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3"/>
            <p:cNvSpPr/>
            <p:nvPr/>
          </p:nvSpPr>
          <p:spPr>
            <a:xfrm>
              <a:off x="5972175" y="1257300"/>
              <a:ext cx="1371600" cy="1936550"/>
            </a:xfrm>
            <a:custGeom>
              <a:avLst/>
              <a:gdLst/>
              <a:ahLst/>
              <a:cxnLst/>
              <a:rect l="l" t="t" r="r" b="b"/>
              <a:pathLst>
                <a:path w="54864" h="77462" extrusionOk="0">
                  <a:moveTo>
                    <a:pt x="0" y="0"/>
                  </a:moveTo>
                  <a:lnTo>
                    <a:pt x="4953" y="8763"/>
                  </a:lnTo>
                  <a:lnTo>
                    <a:pt x="20574" y="8382"/>
                  </a:lnTo>
                  <a:lnTo>
                    <a:pt x="21336" y="35052"/>
                  </a:lnTo>
                  <a:lnTo>
                    <a:pt x="32578" y="35021"/>
                  </a:lnTo>
                  <a:lnTo>
                    <a:pt x="7793" y="77462"/>
                  </a:lnTo>
                  <a:lnTo>
                    <a:pt x="54864" y="72009"/>
                  </a:lnTo>
                </a:path>
              </a:pathLst>
            </a:custGeom>
            <a:noFill/>
            <a:ln w="76200" cap="flat" cmpd="sng">
              <a:solidFill>
                <a:schemeClr val="accent6"/>
              </a:solidFill>
              <a:prstDash val="solid"/>
              <a:round/>
              <a:headEnd type="none" w="med" len="med"/>
              <a:tailEnd type="none" w="med" len="med"/>
            </a:ln>
          </p:spPr>
        </p:sp>
        <p:grpSp>
          <p:nvGrpSpPr>
            <p:cNvPr id="155" name="Google Shape;155;p13"/>
            <p:cNvGrpSpPr/>
            <p:nvPr/>
          </p:nvGrpSpPr>
          <p:grpSpPr>
            <a:xfrm>
              <a:off x="7171224" y="2650617"/>
              <a:ext cx="334216" cy="446461"/>
              <a:chOff x="4100324" y="1992017"/>
              <a:chExt cx="334216" cy="446461"/>
            </a:xfrm>
          </p:grpSpPr>
          <p:sp>
            <p:nvSpPr>
              <p:cNvPr id="156" name="Google Shape;156;p13"/>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3"/>
            <p:cNvGrpSpPr/>
            <p:nvPr/>
          </p:nvGrpSpPr>
          <p:grpSpPr>
            <a:xfrm>
              <a:off x="5797074" y="848292"/>
              <a:ext cx="334216" cy="446461"/>
              <a:chOff x="4100324" y="1992017"/>
              <a:chExt cx="334216" cy="446461"/>
            </a:xfrm>
          </p:grpSpPr>
          <p:sp>
            <p:nvSpPr>
              <p:cNvPr id="159" name="Google Shape;159;p13"/>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grpSp>
        <p:nvGrpSpPr>
          <p:cNvPr id="1817" name="Google Shape;1817;p27"/>
          <p:cNvGrpSpPr/>
          <p:nvPr/>
        </p:nvGrpSpPr>
        <p:grpSpPr>
          <a:xfrm>
            <a:off x="462534" y="1084263"/>
            <a:ext cx="3675600" cy="3699600"/>
            <a:chOff x="504750" y="907600"/>
            <a:chExt cx="3675600" cy="3699600"/>
          </a:xfrm>
        </p:grpSpPr>
        <p:grpSp>
          <p:nvGrpSpPr>
            <p:cNvPr id="1818" name="Google Shape;1818;p27"/>
            <p:cNvGrpSpPr/>
            <p:nvPr/>
          </p:nvGrpSpPr>
          <p:grpSpPr>
            <a:xfrm>
              <a:off x="533388" y="968064"/>
              <a:ext cx="3622116" cy="3639136"/>
              <a:chOff x="306725" y="1107450"/>
              <a:chExt cx="1936650" cy="1945750"/>
            </a:xfrm>
          </p:grpSpPr>
          <p:sp>
            <p:nvSpPr>
              <p:cNvPr id="1819" name="Google Shape;1819;p27"/>
              <p:cNvSpPr/>
              <p:nvPr/>
            </p:nvSpPr>
            <p:spPr>
              <a:xfrm>
                <a:off x="417250" y="1173350"/>
                <a:ext cx="90525" cy="60450"/>
              </a:xfrm>
              <a:custGeom>
                <a:avLst/>
                <a:gdLst/>
                <a:ahLst/>
                <a:cxnLst/>
                <a:rect l="l" t="t" r="r" b="b"/>
                <a:pathLst>
                  <a:path w="3621" h="2418" fill="none" extrusionOk="0">
                    <a:moveTo>
                      <a:pt x="1" y="2417"/>
                    </a:moveTo>
                    <a:lnTo>
                      <a:pt x="1471" y="2247"/>
                    </a:lnTo>
                    <a:lnTo>
                      <a:pt x="362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7"/>
              <p:cNvSpPr/>
              <p:nvPr/>
            </p:nvSpPr>
            <p:spPr>
              <a:xfrm>
                <a:off x="479500" y="1107750"/>
                <a:ext cx="228675" cy="91725"/>
              </a:xfrm>
              <a:custGeom>
                <a:avLst/>
                <a:gdLst/>
                <a:ahLst/>
                <a:cxnLst/>
                <a:rect l="l" t="t" r="r" b="b"/>
                <a:pathLst>
                  <a:path w="9147" h="3669" fill="none" extrusionOk="0">
                    <a:moveTo>
                      <a:pt x="1" y="1823"/>
                    </a:moveTo>
                    <a:lnTo>
                      <a:pt x="2612" y="3669"/>
                    </a:lnTo>
                    <a:lnTo>
                      <a:pt x="9146"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7"/>
              <p:cNvSpPr/>
              <p:nvPr/>
            </p:nvSpPr>
            <p:spPr>
              <a:xfrm>
                <a:off x="516850" y="1185200"/>
                <a:ext cx="94450" cy="53450"/>
              </a:xfrm>
              <a:custGeom>
                <a:avLst/>
                <a:gdLst/>
                <a:ahLst/>
                <a:cxnLst/>
                <a:rect l="l" t="t" r="r" b="b"/>
                <a:pathLst>
                  <a:path w="3778" h="2138" fill="none" extrusionOk="0">
                    <a:moveTo>
                      <a:pt x="1" y="1057"/>
                    </a:moveTo>
                    <a:lnTo>
                      <a:pt x="1895" y="2138"/>
                    </a:lnTo>
                    <a:lnTo>
                      <a:pt x="3778" y="1057"/>
                    </a:lnTo>
                    <a:lnTo>
                      <a:pt x="3644"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7"/>
              <p:cNvSpPr/>
              <p:nvPr/>
            </p:nvSpPr>
            <p:spPr>
              <a:xfrm>
                <a:off x="541450" y="1160300"/>
                <a:ext cx="105075" cy="65300"/>
              </a:xfrm>
              <a:custGeom>
                <a:avLst/>
                <a:gdLst/>
                <a:ahLst/>
                <a:cxnLst/>
                <a:rect l="l" t="t" r="r" b="b"/>
                <a:pathLst>
                  <a:path w="4203" h="2612" fill="none" extrusionOk="0">
                    <a:moveTo>
                      <a:pt x="4203" y="0"/>
                    </a:moveTo>
                    <a:lnTo>
                      <a:pt x="0" y="26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7"/>
              <p:cNvSpPr/>
              <p:nvPr/>
            </p:nvSpPr>
            <p:spPr>
              <a:xfrm>
                <a:off x="572425" y="1203700"/>
                <a:ext cx="14600" cy="21900"/>
              </a:xfrm>
              <a:custGeom>
                <a:avLst/>
                <a:gdLst/>
                <a:ahLst/>
                <a:cxnLst/>
                <a:rect l="l" t="t" r="r" b="b"/>
                <a:pathLst>
                  <a:path w="584" h="876" fill="none" extrusionOk="0">
                    <a:moveTo>
                      <a:pt x="583" y="875"/>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7"/>
              <p:cNvSpPr/>
              <p:nvPr/>
            </p:nvSpPr>
            <p:spPr>
              <a:xfrm>
                <a:off x="675650" y="1134175"/>
                <a:ext cx="34350" cy="54075"/>
              </a:xfrm>
              <a:custGeom>
                <a:avLst/>
                <a:gdLst/>
                <a:ahLst/>
                <a:cxnLst/>
                <a:rect l="l" t="t" r="r" b="b"/>
                <a:pathLst>
                  <a:path w="1374" h="2163" fill="none" extrusionOk="0">
                    <a:moveTo>
                      <a:pt x="1" y="1"/>
                    </a:moveTo>
                    <a:lnTo>
                      <a:pt x="1373" y="216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7"/>
              <p:cNvSpPr/>
              <p:nvPr/>
            </p:nvSpPr>
            <p:spPr>
              <a:xfrm>
                <a:off x="336500" y="1254425"/>
                <a:ext cx="100525" cy="77150"/>
              </a:xfrm>
              <a:custGeom>
                <a:avLst/>
                <a:gdLst/>
                <a:ahLst/>
                <a:cxnLst/>
                <a:rect l="l" t="t" r="r" b="b"/>
                <a:pathLst>
                  <a:path w="4021" h="3086" fill="none" extrusionOk="0">
                    <a:moveTo>
                      <a:pt x="4020" y="0"/>
                    </a:moveTo>
                    <a:lnTo>
                      <a:pt x="2733" y="2102"/>
                    </a:lnTo>
                    <a:lnTo>
                      <a:pt x="0" y="308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7"/>
              <p:cNvSpPr/>
              <p:nvPr/>
            </p:nvSpPr>
            <p:spPr>
              <a:xfrm>
                <a:off x="404800" y="1306950"/>
                <a:ext cx="23425" cy="44975"/>
              </a:xfrm>
              <a:custGeom>
                <a:avLst/>
                <a:gdLst/>
                <a:ahLst/>
                <a:cxnLst/>
                <a:rect l="l" t="t" r="r" b="b"/>
                <a:pathLst>
                  <a:path w="937" h="1799" fill="none" extrusionOk="0">
                    <a:moveTo>
                      <a:pt x="936" y="1798"/>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7"/>
              <p:cNvSpPr/>
              <p:nvPr/>
            </p:nvSpPr>
            <p:spPr>
              <a:xfrm>
                <a:off x="615850" y="1244100"/>
                <a:ext cx="1624500" cy="332200"/>
              </a:xfrm>
              <a:custGeom>
                <a:avLst/>
                <a:gdLst/>
                <a:ahLst/>
                <a:cxnLst/>
                <a:rect l="l" t="t" r="r" b="b"/>
                <a:pathLst>
                  <a:path w="64980" h="13288" fill="none" extrusionOk="0">
                    <a:moveTo>
                      <a:pt x="0" y="0"/>
                    </a:moveTo>
                    <a:cubicBezTo>
                      <a:pt x="0" y="0"/>
                      <a:pt x="3352" y="1106"/>
                      <a:pt x="4385" y="1470"/>
                    </a:cubicBezTo>
                    <a:cubicBezTo>
                      <a:pt x="5417" y="1834"/>
                      <a:pt x="7555" y="3000"/>
                      <a:pt x="7555" y="3000"/>
                    </a:cubicBezTo>
                    <a:cubicBezTo>
                      <a:pt x="7555" y="3000"/>
                      <a:pt x="10154" y="4676"/>
                      <a:pt x="11405" y="4786"/>
                    </a:cubicBezTo>
                    <a:cubicBezTo>
                      <a:pt x="12632" y="4895"/>
                      <a:pt x="14660" y="4786"/>
                      <a:pt x="15850" y="5089"/>
                    </a:cubicBezTo>
                    <a:cubicBezTo>
                      <a:pt x="17053" y="5393"/>
                      <a:pt x="19251" y="6146"/>
                      <a:pt x="19251" y="6146"/>
                    </a:cubicBezTo>
                    <a:lnTo>
                      <a:pt x="24413" y="7628"/>
                    </a:lnTo>
                    <a:lnTo>
                      <a:pt x="32016" y="9814"/>
                    </a:lnTo>
                    <a:cubicBezTo>
                      <a:pt x="32016" y="9814"/>
                      <a:pt x="39425" y="11004"/>
                      <a:pt x="40202" y="10956"/>
                    </a:cubicBezTo>
                    <a:cubicBezTo>
                      <a:pt x="40979" y="10907"/>
                      <a:pt x="41805" y="10591"/>
                      <a:pt x="42801" y="10652"/>
                    </a:cubicBezTo>
                    <a:cubicBezTo>
                      <a:pt x="43785" y="10701"/>
                      <a:pt x="47113" y="10944"/>
                      <a:pt x="47963" y="11284"/>
                    </a:cubicBezTo>
                    <a:cubicBezTo>
                      <a:pt x="48813" y="11636"/>
                      <a:pt x="51813" y="13190"/>
                      <a:pt x="52651" y="13251"/>
                    </a:cubicBezTo>
                    <a:cubicBezTo>
                      <a:pt x="53489" y="13288"/>
                      <a:pt x="57255" y="12668"/>
                      <a:pt x="57255" y="12668"/>
                    </a:cubicBezTo>
                    <a:cubicBezTo>
                      <a:pt x="57255" y="12668"/>
                      <a:pt x="59089" y="12413"/>
                      <a:pt x="59757" y="12668"/>
                    </a:cubicBezTo>
                    <a:cubicBezTo>
                      <a:pt x="60425" y="12923"/>
                      <a:pt x="64979" y="13251"/>
                      <a:pt x="64979" y="13251"/>
                    </a:cubicBez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7"/>
              <p:cNvSpPr/>
              <p:nvPr/>
            </p:nvSpPr>
            <p:spPr>
              <a:xfrm>
                <a:off x="516850" y="1267175"/>
                <a:ext cx="168550" cy="62875"/>
              </a:xfrm>
              <a:custGeom>
                <a:avLst/>
                <a:gdLst/>
                <a:ahLst/>
                <a:cxnLst/>
                <a:rect l="l" t="t" r="r" b="b"/>
                <a:pathLst>
                  <a:path w="6742" h="2515" fill="none" extrusionOk="0">
                    <a:moveTo>
                      <a:pt x="1" y="2515"/>
                    </a:moveTo>
                    <a:cubicBezTo>
                      <a:pt x="1" y="2515"/>
                      <a:pt x="1470" y="2162"/>
                      <a:pt x="2223" y="1907"/>
                    </a:cubicBezTo>
                    <a:cubicBezTo>
                      <a:pt x="2989" y="1652"/>
                      <a:pt x="3037" y="1664"/>
                      <a:pt x="3960" y="1592"/>
                    </a:cubicBezTo>
                    <a:cubicBezTo>
                      <a:pt x="4883" y="1519"/>
                      <a:pt x="5733" y="1373"/>
                      <a:pt x="6741" y="0"/>
                    </a:cubicBez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7"/>
              <p:cNvSpPr/>
              <p:nvPr/>
            </p:nvSpPr>
            <p:spPr>
              <a:xfrm>
                <a:off x="563925" y="1265050"/>
                <a:ext cx="15800" cy="52550"/>
              </a:xfrm>
              <a:custGeom>
                <a:avLst/>
                <a:gdLst/>
                <a:ahLst/>
                <a:cxnLst/>
                <a:rect l="l" t="t" r="r" b="b"/>
                <a:pathLst>
                  <a:path w="632" h="2102" fill="none" extrusionOk="0">
                    <a:moveTo>
                      <a:pt x="632" y="0"/>
                    </a:moveTo>
                    <a:lnTo>
                      <a:pt x="0" y="21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7"/>
              <p:cNvSpPr/>
              <p:nvPr/>
            </p:nvSpPr>
            <p:spPr>
              <a:xfrm>
                <a:off x="587000" y="1246525"/>
                <a:ext cx="35250" cy="63800"/>
              </a:xfrm>
              <a:custGeom>
                <a:avLst/>
                <a:gdLst/>
                <a:ahLst/>
                <a:cxnLst/>
                <a:rect l="l" t="t" r="r" b="b"/>
                <a:pathLst>
                  <a:path w="1410" h="2552" fill="none" extrusionOk="0">
                    <a:moveTo>
                      <a:pt x="1409" y="1"/>
                    </a:moveTo>
                    <a:lnTo>
                      <a:pt x="0" y="255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7"/>
              <p:cNvSpPr/>
              <p:nvPr/>
            </p:nvSpPr>
            <p:spPr>
              <a:xfrm>
                <a:off x="607350" y="1250775"/>
                <a:ext cx="27650" cy="56800"/>
              </a:xfrm>
              <a:custGeom>
                <a:avLst/>
                <a:gdLst/>
                <a:ahLst/>
                <a:cxnLst/>
                <a:rect l="l" t="t" r="r" b="b"/>
                <a:pathLst>
                  <a:path w="1106" h="2272" fill="none" extrusionOk="0">
                    <a:moveTo>
                      <a:pt x="1105" y="1"/>
                    </a:moveTo>
                    <a:lnTo>
                      <a:pt x="0" y="227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7"/>
              <p:cNvSpPr/>
              <p:nvPr/>
            </p:nvSpPr>
            <p:spPr>
              <a:xfrm>
                <a:off x="633150" y="1258375"/>
                <a:ext cx="25525" cy="46475"/>
              </a:xfrm>
              <a:custGeom>
                <a:avLst/>
                <a:gdLst/>
                <a:ahLst/>
                <a:cxnLst/>
                <a:rect l="l" t="t" r="r" b="b"/>
                <a:pathLst>
                  <a:path w="1021" h="1859" fill="none" extrusionOk="0">
                    <a:moveTo>
                      <a:pt x="1021" y="0"/>
                    </a:moveTo>
                    <a:lnTo>
                      <a:pt x="0" y="185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7"/>
              <p:cNvSpPr/>
              <p:nvPr/>
            </p:nvSpPr>
            <p:spPr>
              <a:xfrm>
                <a:off x="631325" y="1293275"/>
                <a:ext cx="63800" cy="128175"/>
              </a:xfrm>
              <a:custGeom>
                <a:avLst/>
                <a:gdLst/>
                <a:ahLst/>
                <a:cxnLst/>
                <a:rect l="l" t="t" r="r" b="b"/>
                <a:pathLst>
                  <a:path w="2552" h="5127" fill="none" extrusionOk="0">
                    <a:moveTo>
                      <a:pt x="2551" y="1"/>
                    </a:moveTo>
                    <a:lnTo>
                      <a:pt x="1" y="51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7"/>
              <p:cNvSpPr/>
              <p:nvPr/>
            </p:nvSpPr>
            <p:spPr>
              <a:xfrm>
                <a:off x="672625" y="1290250"/>
                <a:ext cx="75625" cy="165800"/>
              </a:xfrm>
              <a:custGeom>
                <a:avLst/>
                <a:gdLst/>
                <a:ahLst/>
                <a:cxnLst/>
                <a:rect l="l" t="t" r="r" b="b"/>
                <a:pathLst>
                  <a:path w="3025" h="6632" fill="none" extrusionOk="0">
                    <a:moveTo>
                      <a:pt x="3025" y="0"/>
                    </a:moveTo>
                    <a:lnTo>
                      <a:pt x="0" y="66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7"/>
              <p:cNvSpPr/>
              <p:nvPr/>
            </p:nvSpPr>
            <p:spPr>
              <a:xfrm>
                <a:off x="672625" y="1337925"/>
                <a:ext cx="45275" cy="19450"/>
              </a:xfrm>
              <a:custGeom>
                <a:avLst/>
                <a:gdLst/>
                <a:ahLst/>
                <a:cxnLst/>
                <a:rect l="l" t="t" r="r" b="b"/>
                <a:pathLst>
                  <a:path w="1811" h="778" fill="none" extrusionOk="0">
                    <a:moveTo>
                      <a:pt x="0" y="0"/>
                    </a:moveTo>
                    <a:lnTo>
                      <a:pt x="1810" y="77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7"/>
              <p:cNvSpPr/>
              <p:nvPr/>
            </p:nvSpPr>
            <p:spPr>
              <a:xfrm>
                <a:off x="651975" y="1347650"/>
                <a:ext cx="43150" cy="91100"/>
              </a:xfrm>
              <a:custGeom>
                <a:avLst/>
                <a:gdLst/>
                <a:ahLst/>
                <a:cxnLst/>
                <a:rect l="l" t="t" r="r" b="b"/>
                <a:pathLst>
                  <a:path w="1726" h="3644" fill="none" extrusionOk="0">
                    <a:moveTo>
                      <a:pt x="0" y="3644"/>
                    </a:moveTo>
                    <a:lnTo>
                      <a:pt x="172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7"/>
              <p:cNvSpPr/>
              <p:nvPr/>
            </p:nvSpPr>
            <p:spPr>
              <a:xfrm>
                <a:off x="653500" y="1377400"/>
                <a:ext cx="44650" cy="22800"/>
              </a:xfrm>
              <a:custGeom>
                <a:avLst/>
                <a:gdLst/>
                <a:ahLst/>
                <a:cxnLst/>
                <a:rect l="l" t="t" r="r" b="b"/>
                <a:pathLst>
                  <a:path w="1786" h="912" fill="none" extrusionOk="0">
                    <a:moveTo>
                      <a:pt x="0" y="0"/>
                    </a:moveTo>
                    <a:lnTo>
                      <a:pt x="1786" y="9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7"/>
              <p:cNvSpPr/>
              <p:nvPr/>
            </p:nvSpPr>
            <p:spPr>
              <a:xfrm>
                <a:off x="688725" y="1300875"/>
                <a:ext cx="81075" cy="168250"/>
              </a:xfrm>
              <a:custGeom>
                <a:avLst/>
                <a:gdLst/>
                <a:ahLst/>
                <a:cxnLst/>
                <a:rect l="l" t="t" r="r" b="b"/>
                <a:pathLst>
                  <a:path w="3243" h="6730" fill="none" extrusionOk="0">
                    <a:moveTo>
                      <a:pt x="3243" y="1"/>
                    </a:moveTo>
                    <a:lnTo>
                      <a:pt x="0" y="672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7"/>
              <p:cNvSpPr/>
              <p:nvPr/>
            </p:nvSpPr>
            <p:spPr>
              <a:xfrm>
                <a:off x="607350" y="1344000"/>
                <a:ext cx="59825" cy="58325"/>
              </a:xfrm>
              <a:custGeom>
                <a:avLst/>
                <a:gdLst/>
                <a:ahLst/>
                <a:cxnLst/>
                <a:rect l="l" t="t" r="r" b="b"/>
                <a:pathLst>
                  <a:path w="2393" h="2333" fill="none" extrusionOk="0">
                    <a:moveTo>
                      <a:pt x="2393" y="243"/>
                    </a:moveTo>
                    <a:lnTo>
                      <a:pt x="1688" y="0"/>
                    </a:lnTo>
                    <a:lnTo>
                      <a:pt x="0" y="23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7"/>
              <p:cNvSpPr/>
              <p:nvPr/>
            </p:nvSpPr>
            <p:spPr>
              <a:xfrm>
                <a:off x="702075" y="1193075"/>
                <a:ext cx="325525" cy="82325"/>
              </a:xfrm>
              <a:custGeom>
                <a:avLst/>
                <a:gdLst/>
                <a:ahLst/>
                <a:cxnLst/>
                <a:rect l="l" t="t" r="r" b="b"/>
                <a:pathLst>
                  <a:path w="13021" h="3293" fill="none" extrusionOk="0">
                    <a:moveTo>
                      <a:pt x="1" y="1"/>
                    </a:moveTo>
                    <a:lnTo>
                      <a:pt x="316" y="3292"/>
                    </a:lnTo>
                    <a:cubicBezTo>
                      <a:pt x="316" y="3292"/>
                      <a:pt x="2612" y="1276"/>
                      <a:pt x="6110" y="973"/>
                    </a:cubicBezTo>
                    <a:cubicBezTo>
                      <a:pt x="9620" y="669"/>
                      <a:pt x="11308" y="1021"/>
                      <a:pt x="13021" y="547"/>
                    </a:cubicBez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7"/>
              <p:cNvSpPr/>
              <p:nvPr/>
            </p:nvSpPr>
            <p:spPr>
              <a:xfrm>
                <a:off x="708450" y="1234075"/>
                <a:ext cx="43150" cy="24325"/>
              </a:xfrm>
              <a:custGeom>
                <a:avLst/>
                <a:gdLst/>
                <a:ahLst/>
                <a:cxnLst/>
                <a:rect l="l" t="t" r="r" b="b"/>
                <a:pathLst>
                  <a:path w="1726" h="973" fill="none" extrusionOk="0">
                    <a:moveTo>
                      <a:pt x="1" y="972"/>
                    </a:moveTo>
                    <a:lnTo>
                      <a:pt x="172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7"/>
              <p:cNvSpPr/>
              <p:nvPr/>
            </p:nvSpPr>
            <p:spPr>
              <a:xfrm>
                <a:off x="797425" y="1246525"/>
                <a:ext cx="34625" cy="18550"/>
              </a:xfrm>
              <a:custGeom>
                <a:avLst/>
                <a:gdLst/>
                <a:ahLst/>
                <a:cxnLst/>
                <a:rect l="l" t="t" r="r" b="b"/>
                <a:pathLst>
                  <a:path w="1385" h="742" fill="none" extrusionOk="0">
                    <a:moveTo>
                      <a:pt x="1385" y="74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7"/>
              <p:cNvSpPr/>
              <p:nvPr/>
            </p:nvSpPr>
            <p:spPr>
              <a:xfrm>
                <a:off x="784975" y="1225575"/>
                <a:ext cx="24000" cy="43750"/>
              </a:xfrm>
              <a:custGeom>
                <a:avLst/>
                <a:gdLst/>
                <a:ahLst/>
                <a:cxnLst/>
                <a:rect l="l" t="t" r="r" b="b"/>
                <a:pathLst>
                  <a:path w="960" h="1750" fill="none" extrusionOk="0">
                    <a:moveTo>
                      <a:pt x="960" y="0"/>
                    </a:moveTo>
                    <a:lnTo>
                      <a:pt x="0" y="17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7"/>
              <p:cNvSpPr/>
              <p:nvPr/>
            </p:nvSpPr>
            <p:spPr>
              <a:xfrm>
                <a:off x="611275" y="1310300"/>
                <a:ext cx="74125" cy="55875"/>
              </a:xfrm>
              <a:custGeom>
                <a:avLst/>
                <a:gdLst/>
                <a:ahLst/>
                <a:cxnLst/>
                <a:rect l="l" t="t" r="r" b="b"/>
                <a:pathLst>
                  <a:path w="2965" h="2235" fill="none" extrusionOk="0">
                    <a:moveTo>
                      <a:pt x="2964" y="122"/>
                    </a:moveTo>
                    <a:lnTo>
                      <a:pt x="2576" y="0"/>
                    </a:lnTo>
                    <a:lnTo>
                      <a:pt x="1" y="223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7"/>
              <p:cNvSpPr/>
              <p:nvPr/>
            </p:nvSpPr>
            <p:spPr>
              <a:xfrm>
                <a:off x="546300" y="1331550"/>
                <a:ext cx="74725" cy="21575"/>
              </a:xfrm>
              <a:custGeom>
                <a:avLst/>
                <a:gdLst/>
                <a:ahLst/>
                <a:cxnLst/>
                <a:rect l="l" t="t" r="r" b="b"/>
                <a:pathLst>
                  <a:path w="2989" h="863" fill="none" extrusionOk="0">
                    <a:moveTo>
                      <a:pt x="2989" y="0"/>
                    </a:moveTo>
                    <a:lnTo>
                      <a:pt x="1" y="86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7"/>
              <p:cNvSpPr/>
              <p:nvPr/>
            </p:nvSpPr>
            <p:spPr>
              <a:xfrm>
                <a:off x="739725" y="1117175"/>
                <a:ext cx="214400" cy="394750"/>
              </a:xfrm>
              <a:custGeom>
                <a:avLst/>
                <a:gdLst/>
                <a:ahLst/>
                <a:cxnLst/>
                <a:rect l="l" t="t" r="r" b="b"/>
                <a:pathLst>
                  <a:path w="8576" h="15790" fill="none" extrusionOk="0">
                    <a:moveTo>
                      <a:pt x="8575" y="1"/>
                    </a:moveTo>
                    <a:lnTo>
                      <a:pt x="1" y="157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7"/>
              <p:cNvSpPr/>
              <p:nvPr/>
            </p:nvSpPr>
            <p:spPr>
              <a:xfrm>
                <a:off x="631325" y="1117175"/>
                <a:ext cx="402350" cy="609125"/>
              </a:xfrm>
              <a:custGeom>
                <a:avLst/>
                <a:gdLst/>
                <a:ahLst/>
                <a:cxnLst/>
                <a:rect l="l" t="t" r="r" b="b"/>
                <a:pathLst>
                  <a:path w="16094" h="24365" fill="none" extrusionOk="0">
                    <a:moveTo>
                      <a:pt x="16094" y="1"/>
                    </a:moveTo>
                    <a:lnTo>
                      <a:pt x="6353" y="17490"/>
                    </a:lnTo>
                    <a:lnTo>
                      <a:pt x="1" y="2436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7"/>
              <p:cNvSpPr/>
              <p:nvPr/>
            </p:nvSpPr>
            <p:spPr>
              <a:xfrm>
                <a:off x="766450" y="1203700"/>
                <a:ext cx="218950" cy="331000"/>
              </a:xfrm>
              <a:custGeom>
                <a:avLst/>
                <a:gdLst/>
                <a:ahLst/>
                <a:cxnLst/>
                <a:rect l="l" t="t" r="r" b="b"/>
                <a:pathLst>
                  <a:path w="8758" h="13240" fill="none" extrusionOk="0">
                    <a:moveTo>
                      <a:pt x="8757" y="1"/>
                    </a:moveTo>
                    <a:lnTo>
                      <a:pt x="6814" y="390"/>
                    </a:lnTo>
                    <a:lnTo>
                      <a:pt x="0" y="1324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7"/>
              <p:cNvSpPr/>
              <p:nvPr/>
            </p:nvSpPr>
            <p:spPr>
              <a:xfrm>
                <a:off x="854500" y="1300875"/>
                <a:ext cx="28575" cy="13700"/>
              </a:xfrm>
              <a:custGeom>
                <a:avLst/>
                <a:gdLst/>
                <a:ahLst/>
                <a:cxnLst/>
                <a:rect l="l" t="t" r="r" b="b"/>
                <a:pathLst>
                  <a:path w="1143" h="548" fill="none" extrusionOk="0">
                    <a:moveTo>
                      <a:pt x="1" y="1"/>
                    </a:moveTo>
                    <a:lnTo>
                      <a:pt x="1142" y="54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7"/>
              <p:cNvSpPr/>
              <p:nvPr/>
            </p:nvSpPr>
            <p:spPr>
              <a:xfrm>
                <a:off x="918875" y="1146925"/>
                <a:ext cx="66525" cy="38300"/>
              </a:xfrm>
              <a:custGeom>
                <a:avLst/>
                <a:gdLst/>
                <a:ahLst/>
                <a:cxnLst/>
                <a:rect l="l" t="t" r="r" b="b"/>
                <a:pathLst>
                  <a:path w="2661" h="1532" fill="none" extrusionOk="0">
                    <a:moveTo>
                      <a:pt x="0" y="1"/>
                    </a:moveTo>
                    <a:lnTo>
                      <a:pt x="2660" y="153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7"/>
              <p:cNvSpPr/>
              <p:nvPr/>
            </p:nvSpPr>
            <p:spPr>
              <a:xfrm>
                <a:off x="979600" y="1117175"/>
                <a:ext cx="33425" cy="36450"/>
              </a:xfrm>
              <a:custGeom>
                <a:avLst/>
                <a:gdLst/>
                <a:ahLst/>
                <a:cxnLst/>
                <a:rect l="l" t="t" r="r" b="b"/>
                <a:pathLst>
                  <a:path w="1337" h="1458" fill="none" extrusionOk="0">
                    <a:moveTo>
                      <a:pt x="1" y="1"/>
                    </a:moveTo>
                    <a:lnTo>
                      <a:pt x="1337" y="145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7"/>
              <p:cNvSpPr/>
              <p:nvPr/>
            </p:nvSpPr>
            <p:spPr>
              <a:xfrm>
                <a:off x="1038200" y="1130525"/>
                <a:ext cx="45875" cy="35550"/>
              </a:xfrm>
              <a:custGeom>
                <a:avLst/>
                <a:gdLst/>
                <a:ahLst/>
                <a:cxnLst/>
                <a:rect l="l" t="t" r="r" b="b"/>
                <a:pathLst>
                  <a:path w="1835" h="1422" fill="none" extrusionOk="0">
                    <a:moveTo>
                      <a:pt x="1" y="1"/>
                    </a:moveTo>
                    <a:lnTo>
                      <a:pt x="1835" y="142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7"/>
              <p:cNvSpPr/>
              <p:nvPr/>
            </p:nvSpPr>
            <p:spPr>
              <a:xfrm>
                <a:off x="1006625" y="1121725"/>
                <a:ext cx="96575" cy="248700"/>
              </a:xfrm>
              <a:custGeom>
                <a:avLst/>
                <a:gdLst/>
                <a:ahLst/>
                <a:cxnLst/>
                <a:rect l="l" t="t" r="r" b="b"/>
                <a:pathLst>
                  <a:path w="3863" h="9948" fill="none" extrusionOk="0">
                    <a:moveTo>
                      <a:pt x="3863" y="1"/>
                    </a:moveTo>
                    <a:lnTo>
                      <a:pt x="1" y="994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7"/>
              <p:cNvSpPr/>
              <p:nvPr/>
            </p:nvSpPr>
            <p:spPr>
              <a:xfrm>
                <a:off x="1106225" y="1143600"/>
                <a:ext cx="17625" cy="35850"/>
              </a:xfrm>
              <a:custGeom>
                <a:avLst/>
                <a:gdLst/>
                <a:ahLst/>
                <a:cxnLst/>
                <a:rect l="l" t="t" r="r" b="b"/>
                <a:pathLst>
                  <a:path w="705" h="1434" fill="none" extrusionOk="0">
                    <a:moveTo>
                      <a:pt x="705" y="0"/>
                    </a:moveTo>
                    <a:lnTo>
                      <a:pt x="0" y="143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7"/>
              <p:cNvSpPr/>
              <p:nvPr/>
            </p:nvSpPr>
            <p:spPr>
              <a:xfrm>
                <a:off x="1094375" y="1173350"/>
                <a:ext cx="44350" cy="21875"/>
              </a:xfrm>
              <a:custGeom>
                <a:avLst/>
                <a:gdLst/>
                <a:ahLst/>
                <a:cxnLst/>
                <a:rect l="l" t="t" r="r" b="b"/>
                <a:pathLst>
                  <a:path w="1774" h="875" fill="none" extrusionOk="0">
                    <a:moveTo>
                      <a:pt x="1774" y="875"/>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7"/>
              <p:cNvSpPr/>
              <p:nvPr/>
            </p:nvSpPr>
            <p:spPr>
              <a:xfrm>
                <a:off x="963500" y="1317575"/>
                <a:ext cx="7625" cy="48600"/>
              </a:xfrm>
              <a:custGeom>
                <a:avLst/>
                <a:gdLst/>
                <a:ahLst/>
                <a:cxnLst/>
                <a:rect l="l" t="t" r="r" b="b"/>
                <a:pathLst>
                  <a:path w="305" h="1944" fill="none" extrusionOk="0">
                    <a:moveTo>
                      <a:pt x="62" y="1944"/>
                    </a:moveTo>
                    <a:lnTo>
                      <a:pt x="1" y="814"/>
                    </a:lnTo>
                    <a:lnTo>
                      <a:pt x="30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7"/>
              <p:cNvSpPr/>
              <p:nvPr/>
            </p:nvSpPr>
            <p:spPr>
              <a:xfrm>
                <a:off x="1057650" y="1238625"/>
                <a:ext cx="161250" cy="81700"/>
              </a:xfrm>
              <a:custGeom>
                <a:avLst/>
                <a:gdLst/>
                <a:ahLst/>
                <a:cxnLst/>
                <a:rect l="l" t="t" r="r" b="b"/>
                <a:pathLst>
                  <a:path w="6450" h="3268" fill="none" extrusionOk="0">
                    <a:moveTo>
                      <a:pt x="0" y="1"/>
                    </a:moveTo>
                    <a:lnTo>
                      <a:pt x="2660" y="1227"/>
                    </a:lnTo>
                    <a:lnTo>
                      <a:pt x="6449" y="32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7"/>
              <p:cNvSpPr/>
              <p:nvPr/>
            </p:nvSpPr>
            <p:spPr>
              <a:xfrm>
                <a:off x="1017250" y="1342475"/>
                <a:ext cx="85050" cy="31000"/>
              </a:xfrm>
              <a:custGeom>
                <a:avLst/>
                <a:gdLst/>
                <a:ahLst/>
                <a:cxnLst/>
                <a:rect l="l" t="t" r="r" b="b"/>
                <a:pathLst>
                  <a:path w="3402" h="1240" fill="none" extrusionOk="0">
                    <a:moveTo>
                      <a:pt x="1" y="1"/>
                    </a:moveTo>
                    <a:lnTo>
                      <a:pt x="3401" y="123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7"/>
              <p:cNvSpPr/>
              <p:nvPr/>
            </p:nvSpPr>
            <p:spPr>
              <a:xfrm>
                <a:off x="1056425" y="1266875"/>
                <a:ext cx="60450" cy="90800"/>
              </a:xfrm>
              <a:custGeom>
                <a:avLst/>
                <a:gdLst/>
                <a:ahLst/>
                <a:cxnLst/>
                <a:rect l="l" t="t" r="r" b="b"/>
                <a:pathLst>
                  <a:path w="2418" h="3632" fill="none" extrusionOk="0">
                    <a:moveTo>
                      <a:pt x="2417" y="0"/>
                    </a:moveTo>
                    <a:lnTo>
                      <a:pt x="0" y="36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7"/>
              <p:cNvSpPr/>
              <p:nvPr/>
            </p:nvSpPr>
            <p:spPr>
              <a:xfrm>
                <a:off x="1048825" y="1261400"/>
                <a:ext cx="52250" cy="28875"/>
              </a:xfrm>
              <a:custGeom>
                <a:avLst/>
                <a:gdLst/>
                <a:ahLst/>
                <a:cxnLst/>
                <a:rect l="l" t="t" r="r" b="b"/>
                <a:pathLst>
                  <a:path w="2090" h="1155" fill="none" extrusionOk="0">
                    <a:moveTo>
                      <a:pt x="1" y="1"/>
                    </a:moveTo>
                    <a:lnTo>
                      <a:pt x="2090" y="115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7"/>
              <p:cNvSpPr/>
              <p:nvPr/>
            </p:nvSpPr>
            <p:spPr>
              <a:xfrm>
                <a:off x="1086475" y="1329725"/>
                <a:ext cx="24325" cy="1850"/>
              </a:xfrm>
              <a:custGeom>
                <a:avLst/>
                <a:gdLst/>
                <a:ahLst/>
                <a:cxnLst/>
                <a:rect l="l" t="t" r="r" b="b"/>
                <a:pathLst>
                  <a:path w="973" h="74" fill="none" extrusionOk="0">
                    <a:moveTo>
                      <a:pt x="973" y="73"/>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7"/>
              <p:cNvSpPr/>
              <p:nvPr/>
            </p:nvSpPr>
            <p:spPr>
              <a:xfrm>
                <a:off x="1164825" y="1220425"/>
                <a:ext cx="34325" cy="71075"/>
              </a:xfrm>
              <a:custGeom>
                <a:avLst/>
                <a:gdLst/>
                <a:ahLst/>
                <a:cxnLst/>
                <a:rect l="l" t="t" r="r" b="b"/>
                <a:pathLst>
                  <a:path w="1373" h="2843" fill="none" extrusionOk="0">
                    <a:moveTo>
                      <a:pt x="1373" y="0"/>
                    </a:moveTo>
                    <a:lnTo>
                      <a:pt x="0" y="28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7"/>
              <p:cNvSpPr/>
              <p:nvPr/>
            </p:nvSpPr>
            <p:spPr>
              <a:xfrm>
                <a:off x="1193050" y="1121725"/>
                <a:ext cx="475225" cy="373800"/>
              </a:xfrm>
              <a:custGeom>
                <a:avLst/>
                <a:gdLst/>
                <a:ahLst/>
                <a:cxnLst/>
                <a:rect l="l" t="t" r="r" b="b"/>
                <a:pathLst>
                  <a:path w="19009" h="14952" fill="none" extrusionOk="0">
                    <a:moveTo>
                      <a:pt x="1" y="1"/>
                    </a:moveTo>
                    <a:lnTo>
                      <a:pt x="8855" y="14952"/>
                    </a:lnTo>
                    <a:lnTo>
                      <a:pt x="19009" y="672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7"/>
              <p:cNvSpPr/>
              <p:nvPr/>
            </p:nvSpPr>
            <p:spPr>
              <a:xfrm>
                <a:off x="1241650" y="1320000"/>
                <a:ext cx="50725" cy="14600"/>
              </a:xfrm>
              <a:custGeom>
                <a:avLst/>
                <a:gdLst/>
                <a:ahLst/>
                <a:cxnLst/>
                <a:rect l="l" t="t" r="r" b="b"/>
                <a:pathLst>
                  <a:path w="2029" h="584" fill="none" extrusionOk="0">
                    <a:moveTo>
                      <a:pt x="2029" y="584"/>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a:off x="1328800" y="1322425"/>
                <a:ext cx="911850" cy="230200"/>
              </a:xfrm>
              <a:custGeom>
                <a:avLst/>
                <a:gdLst/>
                <a:ahLst/>
                <a:cxnLst/>
                <a:rect l="l" t="t" r="r" b="b"/>
                <a:pathLst>
                  <a:path w="36474" h="9208" fill="none" extrusionOk="0">
                    <a:moveTo>
                      <a:pt x="0" y="1"/>
                    </a:moveTo>
                    <a:lnTo>
                      <a:pt x="6668" y="1653"/>
                    </a:lnTo>
                    <a:lnTo>
                      <a:pt x="7968" y="1750"/>
                    </a:lnTo>
                    <a:lnTo>
                      <a:pt x="20660" y="4495"/>
                    </a:lnTo>
                    <a:lnTo>
                      <a:pt x="28700" y="6924"/>
                    </a:lnTo>
                    <a:lnTo>
                      <a:pt x="36473" y="920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a:off x="1390725" y="1297850"/>
                <a:ext cx="11575" cy="40100"/>
              </a:xfrm>
              <a:custGeom>
                <a:avLst/>
                <a:gdLst/>
                <a:ahLst/>
                <a:cxnLst/>
                <a:rect l="l" t="t" r="r" b="b"/>
                <a:pathLst>
                  <a:path w="463" h="1604" fill="none" extrusionOk="0">
                    <a:moveTo>
                      <a:pt x="462" y="0"/>
                    </a:moveTo>
                    <a:lnTo>
                      <a:pt x="1" y="16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a:off x="1422625" y="1284475"/>
                <a:ext cx="19150" cy="61050"/>
              </a:xfrm>
              <a:custGeom>
                <a:avLst/>
                <a:gdLst/>
                <a:ahLst/>
                <a:cxnLst/>
                <a:rect l="l" t="t" r="r" b="b"/>
                <a:pathLst>
                  <a:path w="766" h="2442" fill="none" extrusionOk="0">
                    <a:moveTo>
                      <a:pt x="765" y="1"/>
                    </a:moveTo>
                    <a:lnTo>
                      <a:pt x="0" y="24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a:off x="1476975" y="1359175"/>
                <a:ext cx="484025" cy="652550"/>
              </a:xfrm>
              <a:custGeom>
                <a:avLst/>
                <a:gdLst/>
                <a:ahLst/>
                <a:cxnLst/>
                <a:rect l="l" t="t" r="r" b="b"/>
                <a:pathLst>
                  <a:path w="19361" h="26102" fill="none" extrusionOk="0">
                    <a:moveTo>
                      <a:pt x="0" y="1"/>
                    </a:moveTo>
                    <a:lnTo>
                      <a:pt x="2563" y="1397"/>
                    </a:lnTo>
                    <a:lnTo>
                      <a:pt x="6449" y="2418"/>
                    </a:lnTo>
                    <a:lnTo>
                      <a:pt x="8988" y="2794"/>
                    </a:lnTo>
                    <a:lnTo>
                      <a:pt x="14089" y="4798"/>
                    </a:lnTo>
                    <a:lnTo>
                      <a:pt x="17793" y="12960"/>
                    </a:lnTo>
                    <a:lnTo>
                      <a:pt x="19360" y="17454"/>
                    </a:lnTo>
                    <a:lnTo>
                      <a:pt x="18316" y="2610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a:off x="1558350" y="1229525"/>
                <a:ext cx="89600" cy="140900"/>
              </a:xfrm>
              <a:custGeom>
                <a:avLst/>
                <a:gdLst/>
                <a:ahLst/>
                <a:cxnLst/>
                <a:rect l="l" t="t" r="r" b="b"/>
                <a:pathLst>
                  <a:path w="3584" h="5636" fill="none" extrusionOk="0">
                    <a:moveTo>
                      <a:pt x="3583" y="5636"/>
                    </a:moveTo>
                    <a:lnTo>
                      <a:pt x="1227" y="5041"/>
                    </a:lnTo>
                    <a:lnTo>
                      <a:pt x="0" y="2600"/>
                    </a:lnTo>
                    <a:lnTo>
                      <a:pt x="93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a:off x="1618150" y="1117175"/>
                <a:ext cx="150025" cy="495250"/>
              </a:xfrm>
              <a:custGeom>
                <a:avLst/>
                <a:gdLst/>
                <a:ahLst/>
                <a:cxnLst/>
                <a:rect l="l" t="t" r="r" b="b"/>
                <a:pathLst>
                  <a:path w="6001" h="19810" fill="none" extrusionOk="0">
                    <a:moveTo>
                      <a:pt x="4738" y="1"/>
                    </a:moveTo>
                    <a:lnTo>
                      <a:pt x="1774" y="7519"/>
                    </a:lnTo>
                    <a:lnTo>
                      <a:pt x="1" y="16033"/>
                    </a:lnTo>
                    <a:lnTo>
                      <a:pt x="6001" y="1981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a:off x="1551350" y="1117175"/>
                <a:ext cx="254775" cy="309425"/>
              </a:xfrm>
              <a:custGeom>
                <a:avLst/>
                <a:gdLst/>
                <a:ahLst/>
                <a:cxnLst/>
                <a:rect l="l" t="t" r="r" b="b"/>
                <a:pathLst>
                  <a:path w="10191" h="12377" fill="none" extrusionOk="0">
                    <a:moveTo>
                      <a:pt x="1" y="1"/>
                    </a:moveTo>
                    <a:lnTo>
                      <a:pt x="4677" y="6911"/>
                    </a:lnTo>
                    <a:lnTo>
                      <a:pt x="6717" y="9134"/>
                    </a:lnTo>
                    <a:lnTo>
                      <a:pt x="10191" y="1237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7"/>
              <p:cNvSpPr/>
              <p:nvPr/>
            </p:nvSpPr>
            <p:spPr>
              <a:xfrm>
                <a:off x="1074350" y="1117175"/>
                <a:ext cx="857500" cy="460050"/>
              </a:xfrm>
              <a:custGeom>
                <a:avLst/>
                <a:gdLst/>
                <a:ahLst/>
                <a:cxnLst/>
                <a:rect l="l" t="t" r="r" b="b"/>
                <a:pathLst>
                  <a:path w="34300" h="18402" fill="none" extrusionOk="0">
                    <a:moveTo>
                      <a:pt x="34299" y="1"/>
                    </a:moveTo>
                    <a:lnTo>
                      <a:pt x="33060" y="4009"/>
                    </a:lnTo>
                    <a:lnTo>
                      <a:pt x="21753" y="16033"/>
                    </a:lnTo>
                    <a:lnTo>
                      <a:pt x="16251" y="18401"/>
                    </a:lnTo>
                    <a:lnTo>
                      <a:pt x="7044" y="16567"/>
                    </a:lnTo>
                    <a:lnTo>
                      <a:pt x="0" y="156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7"/>
              <p:cNvSpPr/>
              <p:nvPr/>
            </p:nvSpPr>
            <p:spPr>
              <a:xfrm>
                <a:off x="979000" y="1399550"/>
                <a:ext cx="99000" cy="91125"/>
              </a:xfrm>
              <a:custGeom>
                <a:avLst/>
                <a:gdLst/>
                <a:ahLst/>
                <a:cxnLst/>
                <a:rect l="l" t="t" r="r" b="b"/>
                <a:pathLst>
                  <a:path w="3960" h="3645" fill="none" extrusionOk="0">
                    <a:moveTo>
                      <a:pt x="3960" y="3645"/>
                    </a:moveTo>
                    <a:lnTo>
                      <a:pt x="2490" y="2600"/>
                    </a:lnTo>
                    <a:lnTo>
                      <a:pt x="0" y="1422"/>
                    </a:lnTo>
                    <a:lnTo>
                      <a:pt x="59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1149650" y="1424450"/>
                <a:ext cx="40400" cy="104800"/>
              </a:xfrm>
              <a:custGeom>
                <a:avLst/>
                <a:gdLst/>
                <a:ahLst/>
                <a:cxnLst/>
                <a:rect l="l" t="t" r="r" b="b"/>
                <a:pathLst>
                  <a:path w="1616" h="4192" fill="none" extrusionOk="0">
                    <a:moveTo>
                      <a:pt x="1616" y="1"/>
                    </a:moveTo>
                    <a:lnTo>
                      <a:pt x="0" y="419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1164825" y="1431750"/>
                <a:ext cx="51350" cy="120875"/>
              </a:xfrm>
              <a:custGeom>
                <a:avLst/>
                <a:gdLst/>
                <a:ahLst/>
                <a:cxnLst/>
                <a:rect l="l" t="t" r="r" b="b"/>
                <a:pathLst>
                  <a:path w="2054" h="4835" fill="none" extrusionOk="0">
                    <a:moveTo>
                      <a:pt x="2053" y="0"/>
                    </a:moveTo>
                    <a:lnTo>
                      <a:pt x="0" y="483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a:off x="1073425" y="1409875"/>
                <a:ext cx="290000" cy="181300"/>
              </a:xfrm>
              <a:custGeom>
                <a:avLst/>
                <a:gdLst/>
                <a:ahLst/>
                <a:cxnLst/>
                <a:rect l="l" t="t" r="r" b="b"/>
                <a:pathLst>
                  <a:path w="11600" h="7252" fill="none" extrusionOk="0">
                    <a:moveTo>
                      <a:pt x="1" y="4082"/>
                    </a:moveTo>
                    <a:lnTo>
                      <a:pt x="4033" y="7252"/>
                    </a:lnTo>
                    <a:lnTo>
                      <a:pt x="11296" y="2491"/>
                    </a:lnTo>
                    <a:lnTo>
                      <a:pt x="1160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a:off x="1286875" y="1472125"/>
                <a:ext cx="68975" cy="205300"/>
              </a:xfrm>
              <a:custGeom>
                <a:avLst/>
                <a:gdLst/>
                <a:ahLst/>
                <a:cxnLst/>
                <a:rect l="l" t="t" r="r" b="b"/>
                <a:pathLst>
                  <a:path w="2759" h="8212" fill="none" extrusionOk="0">
                    <a:moveTo>
                      <a:pt x="1" y="8211"/>
                    </a:moveTo>
                    <a:lnTo>
                      <a:pt x="2005" y="4410"/>
                    </a:lnTo>
                    <a:lnTo>
                      <a:pt x="2539" y="3171"/>
                    </a:lnTo>
                    <a:lnTo>
                      <a:pt x="275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a:off x="1337000" y="1582350"/>
                <a:ext cx="18850" cy="65300"/>
              </a:xfrm>
              <a:custGeom>
                <a:avLst/>
                <a:gdLst/>
                <a:ahLst/>
                <a:cxnLst/>
                <a:rect l="l" t="t" r="r" b="b"/>
                <a:pathLst>
                  <a:path w="754" h="2612" fill="none" extrusionOk="0">
                    <a:moveTo>
                      <a:pt x="753" y="2612"/>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7"/>
              <p:cNvSpPr/>
              <p:nvPr/>
            </p:nvSpPr>
            <p:spPr>
              <a:xfrm>
                <a:off x="1299650" y="1652500"/>
                <a:ext cx="35850" cy="39800"/>
              </a:xfrm>
              <a:custGeom>
                <a:avLst/>
                <a:gdLst/>
                <a:ahLst/>
                <a:cxnLst/>
                <a:rect l="l" t="t" r="r" b="b"/>
                <a:pathLst>
                  <a:path w="1434" h="1592" fill="none" extrusionOk="0">
                    <a:moveTo>
                      <a:pt x="1433" y="1591"/>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7"/>
              <p:cNvSpPr/>
              <p:nvPr/>
            </p:nvSpPr>
            <p:spPr>
              <a:xfrm>
                <a:off x="1248025" y="1347650"/>
                <a:ext cx="112075" cy="91100"/>
              </a:xfrm>
              <a:custGeom>
                <a:avLst/>
                <a:gdLst/>
                <a:ahLst/>
                <a:cxnLst/>
                <a:rect l="l" t="t" r="r" b="b"/>
                <a:pathLst>
                  <a:path w="4483" h="3644" fill="none" extrusionOk="0">
                    <a:moveTo>
                      <a:pt x="0" y="0"/>
                    </a:moveTo>
                    <a:lnTo>
                      <a:pt x="1786" y="583"/>
                    </a:lnTo>
                    <a:lnTo>
                      <a:pt x="1081" y="2951"/>
                    </a:lnTo>
                    <a:lnTo>
                      <a:pt x="4482" y="36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7"/>
              <p:cNvSpPr/>
              <p:nvPr/>
            </p:nvSpPr>
            <p:spPr>
              <a:xfrm>
                <a:off x="1286875" y="1425075"/>
                <a:ext cx="5500" cy="27050"/>
              </a:xfrm>
              <a:custGeom>
                <a:avLst/>
                <a:gdLst/>
                <a:ahLst/>
                <a:cxnLst/>
                <a:rect l="l" t="t" r="r" b="b"/>
                <a:pathLst>
                  <a:path w="220" h="1082" fill="none" extrusionOk="0">
                    <a:moveTo>
                      <a:pt x="1" y="1081"/>
                    </a:moveTo>
                    <a:lnTo>
                      <a:pt x="22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7"/>
              <p:cNvSpPr/>
              <p:nvPr/>
            </p:nvSpPr>
            <p:spPr>
              <a:xfrm>
                <a:off x="1257725" y="1357650"/>
                <a:ext cx="31925" cy="79900"/>
              </a:xfrm>
              <a:custGeom>
                <a:avLst/>
                <a:gdLst/>
                <a:ahLst/>
                <a:cxnLst/>
                <a:rect l="l" t="t" r="r" b="b"/>
                <a:pathLst>
                  <a:path w="1277" h="3196" fill="none" extrusionOk="0">
                    <a:moveTo>
                      <a:pt x="863" y="1"/>
                    </a:moveTo>
                    <a:lnTo>
                      <a:pt x="1" y="2964"/>
                    </a:lnTo>
                    <a:lnTo>
                      <a:pt x="1276" y="319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7"/>
              <p:cNvSpPr/>
              <p:nvPr/>
            </p:nvSpPr>
            <p:spPr>
              <a:xfrm>
                <a:off x="1484550" y="1404725"/>
                <a:ext cx="41625" cy="95375"/>
              </a:xfrm>
              <a:custGeom>
                <a:avLst/>
                <a:gdLst/>
                <a:ahLst/>
                <a:cxnLst/>
                <a:rect l="l" t="t" r="r" b="b"/>
                <a:pathLst>
                  <a:path w="1665" h="3815" fill="none" extrusionOk="0">
                    <a:moveTo>
                      <a:pt x="1665" y="0"/>
                    </a:moveTo>
                    <a:lnTo>
                      <a:pt x="1" y="38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7"/>
              <p:cNvSpPr/>
              <p:nvPr/>
            </p:nvSpPr>
            <p:spPr>
              <a:xfrm>
                <a:off x="1465125" y="1431750"/>
                <a:ext cx="27950" cy="65300"/>
              </a:xfrm>
              <a:custGeom>
                <a:avLst/>
                <a:gdLst/>
                <a:ahLst/>
                <a:cxnLst/>
                <a:rect l="l" t="t" r="r" b="b"/>
                <a:pathLst>
                  <a:path w="1118" h="2612" fill="none" extrusionOk="0">
                    <a:moveTo>
                      <a:pt x="1118" y="0"/>
                    </a:moveTo>
                    <a:lnTo>
                      <a:pt x="0" y="26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7"/>
              <p:cNvSpPr/>
              <p:nvPr/>
            </p:nvSpPr>
            <p:spPr>
              <a:xfrm>
                <a:off x="1480600" y="1504925"/>
                <a:ext cx="316425" cy="350125"/>
              </a:xfrm>
              <a:custGeom>
                <a:avLst/>
                <a:gdLst/>
                <a:ahLst/>
                <a:cxnLst/>
                <a:rect l="l" t="t" r="r" b="b"/>
                <a:pathLst>
                  <a:path w="12657" h="14005" fill="none" extrusionOk="0">
                    <a:moveTo>
                      <a:pt x="1470" y="0"/>
                    </a:moveTo>
                    <a:lnTo>
                      <a:pt x="1" y="2891"/>
                    </a:lnTo>
                    <a:lnTo>
                      <a:pt x="6353" y="4300"/>
                    </a:lnTo>
                    <a:lnTo>
                      <a:pt x="12657" y="6377"/>
                    </a:lnTo>
                    <a:lnTo>
                      <a:pt x="11831" y="8284"/>
                    </a:lnTo>
                    <a:lnTo>
                      <a:pt x="11940" y="9389"/>
                    </a:lnTo>
                    <a:lnTo>
                      <a:pt x="10470" y="11211"/>
                    </a:lnTo>
                    <a:lnTo>
                      <a:pt x="10640" y="13628"/>
                    </a:lnTo>
                    <a:lnTo>
                      <a:pt x="10045" y="14004"/>
                    </a:lnTo>
                    <a:lnTo>
                      <a:pt x="8491" y="136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7"/>
              <p:cNvSpPr/>
              <p:nvPr/>
            </p:nvSpPr>
            <p:spPr>
              <a:xfrm>
                <a:off x="1622400" y="1612400"/>
                <a:ext cx="205300" cy="265425"/>
              </a:xfrm>
              <a:custGeom>
                <a:avLst/>
                <a:gdLst/>
                <a:ahLst/>
                <a:cxnLst/>
                <a:rect l="l" t="t" r="r" b="b"/>
                <a:pathLst>
                  <a:path w="8212" h="10617" fill="none" extrusionOk="0">
                    <a:moveTo>
                      <a:pt x="4033" y="3742"/>
                    </a:moveTo>
                    <a:lnTo>
                      <a:pt x="6985" y="2078"/>
                    </a:lnTo>
                    <a:lnTo>
                      <a:pt x="8211" y="5746"/>
                    </a:lnTo>
                    <a:lnTo>
                      <a:pt x="8078" y="7325"/>
                    </a:lnTo>
                    <a:lnTo>
                      <a:pt x="6985" y="9815"/>
                    </a:lnTo>
                    <a:lnTo>
                      <a:pt x="4786" y="10021"/>
                    </a:lnTo>
                    <a:lnTo>
                      <a:pt x="4422" y="10616"/>
                    </a:lnTo>
                    <a:lnTo>
                      <a:pt x="2819" y="9960"/>
                    </a:lnTo>
                    <a:lnTo>
                      <a:pt x="2819" y="8236"/>
                    </a:lnTo>
                    <a:lnTo>
                      <a:pt x="2551" y="7325"/>
                    </a:lnTo>
                    <a:lnTo>
                      <a:pt x="1" y="6778"/>
                    </a:lnTo>
                    <a:lnTo>
                      <a:pt x="110" y="3050"/>
                    </a:lnTo>
                    <a:lnTo>
                      <a:pt x="68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7"/>
              <p:cNvSpPr/>
              <p:nvPr/>
            </p:nvSpPr>
            <p:spPr>
              <a:xfrm>
                <a:off x="1558350" y="1617575"/>
                <a:ext cx="218025" cy="94450"/>
              </a:xfrm>
              <a:custGeom>
                <a:avLst/>
                <a:gdLst/>
                <a:ahLst/>
                <a:cxnLst/>
                <a:rect l="l" t="t" r="r" b="b"/>
                <a:pathLst>
                  <a:path w="8721" h="3778" fill="none" extrusionOk="0">
                    <a:moveTo>
                      <a:pt x="583" y="0"/>
                    </a:moveTo>
                    <a:lnTo>
                      <a:pt x="0" y="1871"/>
                    </a:lnTo>
                    <a:lnTo>
                      <a:pt x="2672" y="2843"/>
                    </a:lnTo>
                    <a:lnTo>
                      <a:pt x="5284" y="2988"/>
                    </a:lnTo>
                    <a:lnTo>
                      <a:pt x="6838" y="3668"/>
                    </a:lnTo>
                    <a:lnTo>
                      <a:pt x="8721" y="377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7"/>
              <p:cNvSpPr/>
              <p:nvPr/>
            </p:nvSpPr>
            <p:spPr>
              <a:xfrm>
                <a:off x="1630300" y="1646125"/>
                <a:ext cx="111775" cy="36450"/>
              </a:xfrm>
              <a:custGeom>
                <a:avLst/>
                <a:gdLst/>
                <a:ahLst/>
                <a:cxnLst/>
                <a:rect l="l" t="t" r="r" b="b"/>
                <a:pathLst>
                  <a:path w="4471" h="1458" fill="none" extrusionOk="0">
                    <a:moveTo>
                      <a:pt x="4470" y="0"/>
                    </a:moveTo>
                    <a:lnTo>
                      <a:pt x="3717" y="1458"/>
                    </a:lnTo>
                    <a:lnTo>
                      <a:pt x="1" y="60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7"/>
              <p:cNvSpPr/>
              <p:nvPr/>
            </p:nvSpPr>
            <p:spPr>
              <a:xfrm>
                <a:off x="1663400" y="1620300"/>
                <a:ext cx="3675" cy="49525"/>
              </a:xfrm>
              <a:custGeom>
                <a:avLst/>
                <a:gdLst/>
                <a:ahLst/>
                <a:cxnLst/>
                <a:rect l="l" t="t" r="r" b="b"/>
                <a:pathLst>
                  <a:path w="147" h="1981" fill="none" extrusionOk="0">
                    <a:moveTo>
                      <a:pt x="1" y="1"/>
                    </a:moveTo>
                    <a:lnTo>
                      <a:pt x="146" y="19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7"/>
              <p:cNvSpPr/>
              <p:nvPr/>
            </p:nvSpPr>
            <p:spPr>
              <a:xfrm>
                <a:off x="1700150" y="1636100"/>
                <a:ext cx="10950" cy="41325"/>
              </a:xfrm>
              <a:custGeom>
                <a:avLst/>
                <a:gdLst/>
                <a:ahLst/>
                <a:cxnLst/>
                <a:rect l="l" t="t" r="r" b="b"/>
                <a:pathLst>
                  <a:path w="438" h="1653" fill="none" extrusionOk="0">
                    <a:moveTo>
                      <a:pt x="437" y="0"/>
                    </a:moveTo>
                    <a:lnTo>
                      <a:pt x="0" y="165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7"/>
              <p:cNvSpPr/>
              <p:nvPr/>
            </p:nvSpPr>
            <p:spPr>
              <a:xfrm>
                <a:off x="1570475" y="1625175"/>
                <a:ext cx="61675" cy="25525"/>
              </a:xfrm>
              <a:custGeom>
                <a:avLst/>
                <a:gdLst/>
                <a:ahLst/>
                <a:cxnLst/>
                <a:rect l="l" t="t" r="r" b="b"/>
                <a:pathLst>
                  <a:path w="2467" h="1021" fill="none" extrusionOk="0">
                    <a:moveTo>
                      <a:pt x="2467" y="1020"/>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7"/>
              <p:cNvSpPr/>
              <p:nvPr/>
            </p:nvSpPr>
            <p:spPr>
              <a:xfrm>
                <a:off x="1597200" y="1638525"/>
                <a:ext cx="5800" cy="38900"/>
              </a:xfrm>
              <a:custGeom>
                <a:avLst/>
                <a:gdLst/>
                <a:ahLst/>
                <a:cxnLst/>
                <a:rect l="l" t="t" r="r" b="b"/>
                <a:pathLst>
                  <a:path w="232" h="1556" fill="none" extrusionOk="0">
                    <a:moveTo>
                      <a:pt x="1" y="1555"/>
                    </a:moveTo>
                    <a:lnTo>
                      <a:pt x="23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7"/>
              <p:cNvSpPr/>
              <p:nvPr/>
            </p:nvSpPr>
            <p:spPr>
              <a:xfrm>
                <a:off x="1520700" y="1692275"/>
                <a:ext cx="179475" cy="106900"/>
              </a:xfrm>
              <a:custGeom>
                <a:avLst/>
                <a:gdLst/>
                <a:ahLst/>
                <a:cxnLst/>
                <a:rect l="l" t="t" r="r" b="b"/>
                <a:pathLst>
                  <a:path w="7179" h="4276" fill="none" extrusionOk="0">
                    <a:moveTo>
                      <a:pt x="7178" y="2126"/>
                    </a:moveTo>
                    <a:lnTo>
                      <a:pt x="4130" y="1433"/>
                    </a:lnTo>
                    <a:lnTo>
                      <a:pt x="1336" y="0"/>
                    </a:lnTo>
                    <a:lnTo>
                      <a:pt x="0" y="3000"/>
                    </a:lnTo>
                    <a:lnTo>
                      <a:pt x="1749" y="4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7"/>
              <p:cNvSpPr/>
              <p:nvPr/>
            </p:nvSpPr>
            <p:spPr>
              <a:xfrm>
                <a:off x="1558350" y="1777600"/>
                <a:ext cx="52250" cy="61050"/>
              </a:xfrm>
              <a:custGeom>
                <a:avLst/>
                <a:gdLst/>
                <a:ahLst/>
                <a:cxnLst/>
                <a:rect l="l" t="t" r="r" b="b"/>
                <a:pathLst>
                  <a:path w="2090" h="2442" fill="none" extrusionOk="0">
                    <a:moveTo>
                      <a:pt x="0" y="0"/>
                    </a:moveTo>
                    <a:lnTo>
                      <a:pt x="2089" y="304"/>
                    </a:lnTo>
                    <a:lnTo>
                      <a:pt x="1288" y="1360"/>
                    </a:lnTo>
                    <a:lnTo>
                      <a:pt x="2089" y="24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7"/>
              <p:cNvSpPr/>
              <p:nvPr/>
            </p:nvSpPr>
            <p:spPr>
              <a:xfrm>
                <a:off x="1610575" y="1781850"/>
                <a:ext cx="62575" cy="60750"/>
              </a:xfrm>
              <a:custGeom>
                <a:avLst/>
                <a:gdLst/>
                <a:ahLst/>
                <a:cxnLst/>
                <a:rect l="l" t="t" r="r" b="b"/>
                <a:pathLst>
                  <a:path w="2503" h="2430" fill="none" extrusionOk="0">
                    <a:moveTo>
                      <a:pt x="790" y="2077"/>
                    </a:moveTo>
                    <a:lnTo>
                      <a:pt x="1713" y="2429"/>
                    </a:lnTo>
                    <a:lnTo>
                      <a:pt x="2502" y="1421"/>
                    </a:lnTo>
                    <a:lnTo>
                      <a:pt x="474" y="0"/>
                    </a:lnTo>
                    <a:lnTo>
                      <a:pt x="0" y="13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7"/>
              <p:cNvSpPr/>
              <p:nvPr/>
            </p:nvSpPr>
            <p:spPr>
              <a:xfrm>
                <a:off x="1440525" y="1620300"/>
                <a:ext cx="107525" cy="114800"/>
              </a:xfrm>
              <a:custGeom>
                <a:avLst/>
                <a:gdLst/>
                <a:ahLst/>
                <a:cxnLst/>
                <a:rect l="l" t="t" r="r" b="b"/>
                <a:pathLst>
                  <a:path w="4301" h="4592" fill="none" extrusionOk="0">
                    <a:moveTo>
                      <a:pt x="4300" y="1980"/>
                    </a:moveTo>
                    <a:lnTo>
                      <a:pt x="3827" y="1"/>
                    </a:lnTo>
                    <a:lnTo>
                      <a:pt x="2782" y="122"/>
                    </a:lnTo>
                    <a:lnTo>
                      <a:pt x="2503" y="705"/>
                    </a:lnTo>
                    <a:lnTo>
                      <a:pt x="195" y="1762"/>
                    </a:lnTo>
                    <a:lnTo>
                      <a:pt x="1" y="3195"/>
                    </a:lnTo>
                    <a:lnTo>
                      <a:pt x="899" y="4045"/>
                    </a:lnTo>
                    <a:lnTo>
                      <a:pt x="2928" y="459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7"/>
              <p:cNvSpPr/>
              <p:nvPr/>
            </p:nvSpPr>
            <p:spPr>
              <a:xfrm>
                <a:off x="1443250" y="1680125"/>
                <a:ext cx="95675" cy="7000"/>
              </a:xfrm>
              <a:custGeom>
                <a:avLst/>
                <a:gdLst/>
                <a:ahLst/>
                <a:cxnLst/>
                <a:rect l="l" t="t" r="r" b="b"/>
                <a:pathLst>
                  <a:path w="3827" h="280" fill="none" extrusionOk="0">
                    <a:moveTo>
                      <a:pt x="3827" y="280"/>
                    </a:moveTo>
                    <a:lnTo>
                      <a:pt x="2576" y="0"/>
                    </a:lnTo>
                    <a:lnTo>
                      <a:pt x="1495" y="146"/>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7"/>
              <p:cNvSpPr/>
              <p:nvPr/>
            </p:nvSpPr>
            <p:spPr>
              <a:xfrm>
                <a:off x="1367950" y="1692275"/>
                <a:ext cx="73825" cy="173400"/>
              </a:xfrm>
              <a:custGeom>
                <a:avLst/>
                <a:gdLst/>
                <a:ahLst/>
                <a:cxnLst/>
                <a:rect l="l" t="t" r="r" b="b"/>
                <a:pathLst>
                  <a:path w="2953" h="6936" fill="none" extrusionOk="0">
                    <a:moveTo>
                      <a:pt x="2952" y="0"/>
                    </a:moveTo>
                    <a:lnTo>
                      <a:pt x="1555" y="547"/>
                    </a:lnTo>
                    <a:lnTo>
                      <a:pt x="1033" y="2138"/>
                    </a:lnTo>
                    <a:lnTo>
                      <a:pt x="1" y="3850"/>
                    </a:lnTo>
                    <a:lnTo>
                      <a:pt x="147" y="5284"/>
                    </a:lnTo>
                    <a:lnTo>
                      <a:pt x="1823" y="693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7"/>
              <p:cNvSpPr/>
              <p:nvPr/>
            </p:nvSpPr>
            <p:spPr>
              <a:xfrm>
                <a:off x="1346400" y="1753900"/>
                <a:ext cx="414800" cy="476750"/>
              </a:xfrm>
              <a:custGeom>
                <a:avLst/>
                <a:gdLst/>
                <a:ahLst/>
                <a:cxnLst/>
                <a:rect l="l" t="t" r="r" b="b"/>
                <a:pathLst>
                  <a:path w="16592" h="19070" fill="none" extrusionOk="0">
                    <a:moveTo>
                      <a:pt x="1" y="1"/>
                    </a:moveTo>
                    <a:lnTo>
                      <a:pt x="1033" y="1118"/>
                    </a:lnTo>
                    <a:lnTo>
                      <a:pt x="3766" y="2163"/>
                    </a:lnTo>
                    <a:lnTo>
                      <a:pt x="5223" y="3547"/>
                    </a:lnTo>
                    <a:lnTo>
                      <a:pt x="12389" y="6742"/>
                    </a:lnTo>
                    <a:lnTo>
                      <a:pt x="13069" y="7045"/>
                    </a:lnTo>
                    <a:lnTo>
                      <a:pt x="14587" y="10908"/>
                    </a:lnTo>
                    <a:lnTo>
                      <a:pt x="14697" y="13519"/>
                    </a:lnTo>
                    <a:lnTo>
                      <a:pt x="16591" y="1906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7"/>
              <p:cNvSpPr/>
              <p:nvPr/>
            </p:nvSpPr>
            <p:spPr>
              <a:xfrm>
                <a:off x="1317550" y="1815850"/>
                <a:ext cx="335250" cy="385050"/>
              </a:xfrm>
              <a:custGeom>
                <a:avLst/>
                <a:gdLst/>
                <a:ahLst/>
                <a:cxnLst/>
                <a:rect l="l" t="t" r="r" b="b"/>
                <a:pathLst>
                  <a:path w="13410" h="15402" fill="none" extrusionOk="0">
                    <a:moveTo>
                      <a:pt x="1" y="1"/>
                    </a:moveTo>
                    <a:lnTo>
                      <a:pt x="6049" y="3158"/>
                    </a:lnTo>
                    <a:lnTo>
                      <a:pt x="8855" y="4847"/>
                    </a:lnTo>
                    <a:lnTo>
                      <a:pt x="12195" y="7604"/>
                    </a:lnTo>
                    <a:lnTo>
                      <a:pt x="12195" y="12085"/>
                    </a:lnTo>
                    <a:lnTo>
                      <a:pt x="13409" y="1540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7"/>
              <p:cNvSpPr/>
              <p:nvPr/>
            </p:nvSpPr>
            <p:spPr>
              <a:xfrm>
                <a:off x="1317550" y="1870500"/>
                <a:ext cx="110550" cy="67750"/>
              </a:xfrm>
              <a:custGeom>
                <a:avLst/>
                <a:gdLst/>
                <a:ahLst/>
                <a:cxnLst/>
                <a:rect l="l" t="t" r="r" b="b"/>
                <a:pathLst>
                  <a:path w="4422" h="2710" fill="none" extrusionOk="0">
                    <a:moveTo>
                      <a:pt x="1" y="1"/>
                    </a:moveTo>
                    <a:lnTo>
                      <a:pt x="4422" y="270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7"/>
              <p:cNvSpPr/>
              <p:nvPr/>
            </p:nvSpPr>
            <p:spPr>
              <a:xfrm>
                <a:off x="1329400" y="1842575"/>
                <a:ext cx="39500" cy="91125"/>
              </a:xfrm>
              <a:custGeom>
                <a:avLst/>
                <a:gdLst/>
                <a:ahLst/>
                <a:cxnLst/>
                <a:rect l="l" t="t" r="r" b="b"/>
                <a:pathLst>
                  <a:path w="1580" h="3645" fill="none" extrusionOk="0">
                    <a:moveTo>
                      <a:pt x="1579" y="0"/>
                    </a:moveTo>
                    <a:lnTo>
                      <a:pt x="0" y="2685"/>
                    </a:lnTo>
                    <a:lnTo>
                      <a:pt x="1361" y="36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7"/>
              <p:cNvSpPr/>
              <p:nvPr/>
            </p:nvSpPr>
            <p:spPr>
              <a:xfrm>
                <a:off x="1317550" y="1865650"/>
                <a:ext cx="95975" cy="139400"/>
              </a:xfrm>
              <a:custGeom>
                <a:avLst/>
                <a:gdLst/>
                <a:ahLst/>
                <a:cxnLst/>
                <a:rect l="l" t="t" r="r" b="b"/>
                <a:pathLst>
                  <a:path w="3839" h="5576" fill="none" extrusionOk="0">
                    <a:moveTo>
                      <a:pt x="3839" y="0"/>
                    </a:moveTo>
                    <a:lnTo>
                      <a:pt x="1" y="5575"/>
                    </a:lnTo>
                    <a:lnTo>
                      <a:pt x="2078" y="436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7"/>
              <p:cNvSpPr/>
              <p:nvPr/>
            </p:nvSpPr>
            <p:spPr>
              <a:xfrm>
                <a:off x="1358550" y="1945800"/>
                <a:ext cx="34625" cy="92025"/>
              </a:xfrm>
              <a:custGeom>
                <a:avLst/>
                <a:gdLst/>
                <a:ahLst/>
                <a:cxnLst/>
                <a:rect l="l" t="t" r="r" b="b"/>
                <a:pathLst>
                  <a:path w="1385" h="3681" fill="none" extrusionOk="0">
                    <a:moveTo>
                      <a:pt x="1385" y="368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7"/>
              <p:cNvSpPr/>
              <p:nvPr/>
            </p:nvSpPr>
            <p:spPr>
              <a:xfrm>
                <a:off x="1393150" y="1895100"/>
                <a:ext cx="188000" cy="123600"/>
              </a:xfrm>
              <a:custGeom>
                <a:avLst/>
                <a:gdLst/>
                <a:ahLst/>
                <a:cxnLst/>
                <a:rect l="l" t="t" r="r" b="b"/>
                <a:pathLst>
                  <a:path w="7520" h="4944" fill="none" extrusionOk="0">
                    <a:moveTo>
                      <a:pt x="1" y="1"/>
                    </a:moveTo>
                    <a:lnTo>
                      <a:pt x="5309" y="3243"/>
                    </a:lnTo>
                    <a:lnTo>
                      <a:pt x="5102" y="3984"/>
                    </a:lnTo>
                    <a:lnTo>
                      <a:pt x="7519" y="49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7"/>
              <p:cNvSpPr/>
              <p:nvPr/>
            </p:nvSpPr>
            <p:spPr>
              <a:xfrm>
                <a:off x="1541350" y="1985275"/>
                <a:ext cx="55875" cy="111775"/>
              </a:xfrm>
              <a:custGeom>
                <a:avLst/>
                <a:gdLst/>
                <a:ahLst/>
                <a:cxnLst/>
                <a:rect l="l" t="t" r="r" b="b"/>
                <a:pathLst>
                  <a:path w="2235" h="4471" fill="none" extrusionOk="0">
                    <a:moveTo>
                      <a:pt x="2235" y="1"/>
                    </a:moveTo>
                    <a:lnTo>
                      <a:pt x="0" y="447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7"/>
              <p:cNvSpPr/>
              <p:nvPr/>
            </p:nvSpPr>
            <p:spPr>
              <a:xfrm>
                <a:off x="1470275" y="1923025"/>
                <a:ext cx="45575" cy="146700"/>
              </a:xfrm>
              <a:custGeom>
                <a:avLst/>
                <a:gdLst/>
                <a:ahLst/>
                <a:cxnLst/>
                <a:rect l="l" t="t" r="r" b="b"/>
                <a:pathLst>
                  <a:path w="1823" h="5868" fill="none" extrusionOk="0">
                    <a:moveTo>
                      <a:pt x="1823" y="1"/>
                    </a:moveTo>
                    <a:lnTo>
                      <a:pt x="1" y="586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7"/>
              <p:cNvSpPr/>
              <p:nvPr/>
            </p:nvSpPr>
            <p:spPr>
              <a:xfrm>
                <a:off x="1434150" y="2004725"/>
                <a:ext cx="21575" cy="50725"/>
              </a:xfrm>
              <a:custGeom>
                <a:avLst/>
                <a:gdLst/>
                <a:ahLst/>
                <a:cxnLst/>
                <a:rect l="l" t="t" r="r" b="b"/>
                <a:pathLst>
                  <a:path w="863" h="2029" fill="none" extrusionOk="0">
                    <a:moveTo>
                      <a:pt x="863" y="0"/>
                    </a:moveTo>
                    <a:lnTo>
                      <a:pt x="1" y="20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7"/>
              <p:cNvSpPr/>
              <p:nvPr/>
            </p:nvSpPr>
            <p:spPr>
              <a:xfrm>
                <a:off x="1458450" y="1966750"/>
                <a:ext cx="38575" cy="15825"/>
              </a:xfrm>
              <a:custGeom>
                <a:avLst/>
                <a:gdLst/>
                <a:ahLst/>
                <a:cxnLst/>
                <a:rect l="l" t="t" r="r" b="b"/>
                <a:pathLst>
                  <a:path w="1543" h="633" fill="none" extrusionOk="0">
                    <a:moveTo>
                      <a:pt x="1543" y="632"/>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7"/>
              <p:cNvSpPr/>
              <p:nvPr/>
            </p:nvSpPr>
            <p:spPr>
              <a:xfrm>
                <a:off x="1497000" y="2018675"/>
                <a:ext cx="23725" cy="64400"/>
              </a:xfrm>
              <a:custGeom>
                <a:avLst/>
                <a:gdLst/>
                <a:ahLst/>
                <a:cxnLst/>
                <a:rect l="l" t="t" r="r" b="b"/>
                <a:pathLst>
                  <a:path w="949" h="2576" fill="none" extrusionOk="0">
                    <a:moveTo>
                      <a:pt x="948" y="1"/>
                    </a:moveTo>
                    <a:lnTo>
                      <a:pt x="1" y="25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7"/>
              <p:cNvSpPr/>
              <p:nvPr/>
            </p:nvSpPr>
            <p:spPr>
              <a:xfrm>
                <a:off x="1515825" y="2004725"/>
                <a:ext cx="30700" cy="81400"/>
              </a:xfrm>
              <a:custGeom>
                <a:avLst/>
                <a:gdLst/>
                <a:ahLst/>
                <a:cxnLst/>
                <a:rect l="l" t="t" r="r" b="b"/>
                <a:pathLst>
                  <a:path w="1228" h="3256" fill="none" extrusionOk="0">
                    <a:moveTo>
                      <a:pt x="1227" y="0"/>
                    </a:moveTo>
                    <a:lnTo>
                      <a:pt x="1" y="325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7"/>
              <p:cNvSpPr/>
              <p:nvPr/>
            </p:nvSpPr>
            <p:spPr>
              <a:xfrm>
                <a:off x="1411075" y="1996525"/>
                <a:ext cx="17025" cy="48900"/>
              </a:xfrm>
              <a:custGeom>
                <a:avLst/>
                <a:gdLst/>
                <a:ahLst/>
                <a:cxnLst/>
                <a:rect l="l" t="t" r="r" b="b"/>
                <a:pathLst>
                  <a:path w="681" h="1956" fill="none" extrusionOk="0">
                    <a:moveTo>
                      <a:pt x="681" y="0"/>
                    </a:moveTo>
                    <a:lnTo>
                      <a:pt x="1" y="195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7"/>
              <p:cNvSpPr/>
              <p:nvPr/>
            </p:nvSpPr>
            <p:spPr>
              <a:xfrm>
                <a:off x="1422000" y="1807950"/>
                <a:ext cx="18550" cy="62575"/>
              </a:xfrm>
              <a:custGeom>
                <a:avLst/>
                <a:gdLst/>
                <a:ahLst/>
                <a:cxnLst/>
                <a:rect l="l" t="t" r="r" b="b"/>
                <a:pathLst>
                  <a:path w="742" h="2503" fill="none" extrusionOk="0">
                    <a:moveTo>
                      <a:pt x="742" y="1"/>
                    </a:moveTo>
                    <a:lnTo>
                      <a:pt x="1" y="25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7"/>
              <p:cNvSpPr/>
              <p:nvPr/>
            </p:nvSpPr>
            <p:spPr>
              <a:xfrm>
                <a:off x="1452975" y="1842275"/>
                <a:ext cx="24025" cy="44650"/>
              </a:xfrm>
              <a:custGeom>
                <a:avLst/>
                <a:gdLst/>
                <a:ahLst/>
                <a:cxnLst/>
                <a:rect l="l" t="t" r="r" b="b"/>
                <a:pathLst>
                  <a:path w="961" h="1786" fill="none" extrusionOk="0">
                    <a:moveTo>
                      <a:pt x="960" y="0"/>
                    </a:moveTo>
                    <a:lnTo>
                      <a:pt x="1" y="17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7"/>
              <p:cNvSpPr/>
              <p:nvPr/>
            </p:nvSpPr>
            <p:spPr>
              <a:xfrm>
                <a:off x="1494575" y="1850475"/>
                <a:ext cx="26150" cy="44650"/>
              </a:xfrm>
              <a:custGeom>
                <a:avLst/>
                <a:gdLst/>
                <a:ahLst/>
                <a:cxnLst/>
                <a:rect l="l" t="t" r="r" b="b"/>
                <a:pathLst>
                  <a:path w="1046" h="1786" fill="none" extrusionOk="0">
                    <a:moveTo>
                      <a:pt x="1" y="0"/>
                    </a:moveTo>
                    <a:lnTo>
                      <a:pt x="1045" y="17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7"/>
              <p:cNvSpPr/>
              <p:nvPr/>
            </p:nvSpPr>
            <p:spPr>
              <a:xfrm>
                <a:off x="1524950" y="1872625"/>
                <a:ext cx="19750" cy="55900"/>
              </a:xfrm>
              <a:custGeom>
                <a:avLst/>
                <a:gdLst/>
                <a:ahLst/>
                <a:cxnLst/>
                <a:rect l="l" t="t" r="r" b="b"/>
                <a:pathLst>
                  <a:path w="790" h="2236" fill="none" extrusionOk="0">
                    <a:moveTo>
                      <a:pt x="790" y="1"/>
                    </a:moveTo>
                    <a:lnTo>
                      <a:pt x="0" y="223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7"/>
              <p:cNvSpPr/>
              <p:nvPr/>
            </p:nvSpPr>
            <p:spPr>
              <a:xfrm>
                <a:off x="1544675" y="1909675"/>
                <a:ext cx="39800" cy="31900"/>
              </a:xfrm>
              <a:custGeom>
                <a:avLst/>
                <a:gdLst/>
                <a:ahLst/>
                <a:cxnLst/>
                <a:rect l="l" t="t" r="r" b="b"/>
                <a:pathLst>
                  <a:path w="1592" h="1276" fill="none" extrusionOk="0">
                    <a:moveTo>
                      <a:pt x="1" y="1276"/>
                    </a:moveTo>
                    <a:lnTo>
                      <a:pt x="547" y="1"/>
                    </a:lnTo>
                    <a:lnTo>
                      <a:pt x="1592" y="41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7"/>
              <p:cNvSpPr/>
              <p:nvPr/>
            </p:nvSpPr>
            <p:spPr>
              <a:xfrm>
                <a:off x="1581125" y="1922425"/>
                <a:ext cx="75025" cy="49525"/>
              </a:xfrm>
              <a:custGeom>
                <a:avLst/>
                <a:gdLst/>
                <a:ahLst/>
                <a:cxnLst/>
                <a:rect l="l" t="t" r="r" b="b"/>
                <a:pathLst>
                  <a:path w="3001" h="1981" fill="none" extrusionOk="0">
                    <a:moveTo>
                      <a:pt x="0" y="1980"/>
                    </a:moveTo>
                    <a:lnTo>
                      <a:pt x="134" y="766"/>
                    </a:lnTo>
                    <a:lnTo>
                      <a:pt x="2854" y="766"/>
                    </a:lnTo>
                    <a:lnTo>
                      <a:pt x="300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7"/>
              <p:cNvSpPr/>
              <p:nvPr/>
            </p:nvSpPr>
            <p:spPr>
              <a:xfrm>
                <a:off x="1622400" y="1941550"/>
                <a:ext cx="25" cy="64400"/>
              </a:xfrm>
              <a:custGeom>
                <a:avLst/>
                <a:gdLst/>
                <a:ahLst/>
                <a:cxnLst/>
                <a:rect l="l" t="t" r="r" b="b"/>
                <a:pathLst>
                  <a:path w="1" h="2576" fill="none" extrusionOk="0">
                    <a:moveTo>
                      <a:pt x="1" y="2576"/>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7"/>
              <p:cNvSpPr/>
              <p:nvPr/>
            </p:nvSpPr>
            <p:spPr>
              <a:xfrm>
                <a:off x="1584450" y="1966750"/>
                <a:ext cx="112975" cy="24925"/>
              </a:xfrm>
              <a:custGeom>
                <a:avLst/>
                <a:gdLst/>
                <a:ahLst/>
                <a:cxnLst/>
                <a:rect l="l" t="t" r="r" b="b"/>
                <a:pathLst>
                  <a:path w="4519" h="997" fill="none" extrusionOk="0">
                    <a:moveTo>
                      <a:pt x="1" y="1"/>
                    </a:moveTo>
                    <a:lnTo>
                      <a:pt x="4519" y="99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7"/>
              <p:cNvSpPr/>
              <p:nvPr/>
            </p:nvSpPr>
            <p:spPr>
              <a:xfrm>
                <a:off x="1622400" y="1974650"/>
                <a:ext cx="328275" cy="51950"/>
              </a:xfrm>
              <a:custGeom>
                <a:avLst/>
                <a:gdLst/>
                <a:ahLst/>
                <a:cxnLst/>
                <a:rect l="l" t="t" r="r" b="b"/>
                <a:pathLst>
                  <a:path w="13131" h="2078" fill="none" extrusionOk="0">
                    <a:moveTo>
                      <a:pt x="1" y="1640"/>
                    </a:moveTo>
                    <a:lnTo>
                      <a:pt x="3547" y="2078"/>
                    </a:lnTo>
                    <a:lnTo>
                      <a:pt x="10580" y="1"/>
                    </a:lnTo>
                    <a:lnTo>
                      <a:pt x="13130" y="19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7"/>
              <p:cNvSpPr/>
              <p:nvPr/>
            </p:nvSpPr>
            <p:spPr>
              <a:xfrm>
                <a:off x="1810975" y="1745700"/>
                <a:ext cx="58625" cy="298825"/>
              </a:xfrm>
              <a:custGeom>
                <a:avLst/>
                <a:gdLst/>
                <a:ahLst/>
                <a:cxnLst/>
                <a:rect l="l" t="t" r="r" b="b"/>
                <a:pathLst>
                  <a:path w="2345" h="11953" fill="none" extrusionOk="0">
                    <a:moveTo>
                      <a:pt x="2344" y="11952"/>
                    </a:moveTo>
                    <a:lnTo>
                      <a:pt x="0" y="8442"/>
                    </a:lnTo>
                    <a:lnTo>
                      <a:pt x="0" y="6693"/>
                    </a:lnTo>
                    <a:lnTo>
                      <a:pt x="1567" y="4762"/>
                    </a:lnTo>
                    <a:lnTo>
                      <a:pt x="1859"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7"/>
              <p:cNvSpPr/>
              <p:nvPr/>
            </p:nvSpPr>
            <p:spPr>
              <a:xfrm>
                <a:off x="1806100" y="1998350"/>
                <a:ext cx="437275" cy="242925"/>
              </a:xfrm>
              <a:custGeom>
                <a:avLst/>
                <a:gdLst/>
                <a:ahLst/>
                <a:cxnLst/>
                <a:rect l="l" t="t" r="r" b="b"/>
                <a:pathLst>
                  <a:path w="17491" h="9717" fill="none" extrusionOk="0">
                    <a:moveTo>
                      <a:pt x="1" y="0"/>
                    </a:moveTo>
                    <a:lnTo>
                      <a:pt x="863" y="2296"/>
                    </a:lnTo>
                    <a:lnTo>
                      <a:pt x="4859" y="4883"/>
                    </a:lnTo>
                    <a:lnTo>
                      <a:pt x="10519" y="7409"/>
                    </a:lnTo>
                    <a:lnTo>
                      <a:pt x="17491" y="97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7"/>
              <p:cNvSpPr/>
              <p:nvPr/>
            </p:nvSpPr>
            <p:spPr>
              <a:xfrm>
                <a:off x="1776350" y="1960075"/>
                <a:ext cx="26750" cy="103275"/>
              </a:xfrm>
              <a:custGeom>
                <a:avLst/>
                <a:gdLst/>
                <a:ahLst/>
                <a:cxnLst/>
                <a:rect l="l" t="t" r="r" b="b"/>
                <a:pathLst>
                  <a:path w="1070" h="4131" fill="none" extrusionOk="0">
                    <a:moveTo>
                      <a:pt x="1070" y="4130"/>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7"/>
              <p:cNvSpPr/>
              <p:nvPr/>
            </p:nvSpPr>
            <p:spPr>
              <a:xfrm>
                <a:off x="1449025" y="1762725"/>
                <a:ext cx="21275" cy="53150"/>
              </a:xfrm>
              <a:custGeom>
                <a:avLst/>
                <a:gdLst/>
                <a:ahLst/>
                <a:cxnLst/>
                <a:rect l="l" t="t" r="r" b="b"/>
                <a:pathLst>
                  <a:path w="851" h="2126" fill="none" extrusionOk="0">
                    <a:moveTo>
                      <a:pt x="1" y="2126"/>
                    </a:moveTo>
                    <a:lnTo>
                      <a:pt x="85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7"/>
              <p:cNvSpPr/>
              <p:nvPr/>
            </p:nvSpPr>
            <p:spPr>
              <a:xfrm>
                <a:off x="1383750" y="1762725"/>
                <a:ext cx="164300" cy="76825"/>
              </a:xfrm>
              <a:custGeom>
                <a:avLst/>
                <a:gdLst/>
                <a:ahLst/>
                <a:cxnLst/>
                <a:rect l="l" t="t" r="r" b="b"/>
                <a:pathLst>
                  <a:path w="6572" h="3073" fill="none" extrusionOk="0">
                    <a:moveTo>
                      <a:pt x="0" y="0"/>
                    </a:moveTo>
                    <a:lnTo>
                      <a:pt x="2988" y="1166"/>
                    </a:lnTo>
                    <a:lnTo>
                      <a:pt x="4142" y="765"/>
                    </a:lnTo>
                    <a:lnTo>
                      <a:pt x="5284" y="1312"/>
                    </a:lnTo>
                    <a:lnTo>
                      <a:pt x="6571" y="307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7"/>
              <p:cNvSpPr/>
              <p:nvPr/>
            </p:nvSpPr>
            <p:spPr>
              <a:xfrm>
                <a:off x="1656125" y="1872625"/>
                <a:ext cx="4275" cy="22500"/>
              </a:xfrm>
              <a:custGeom>
                <a:avLst/>
                <a:gdLst/>
                <a:ahLst/>
                <a:cxnLst/>
                <a:rect l="l" t="t" r="r" b="b"/>
                <a:pathLst>
                  <a:path w="171" h="900" fill="none" extrusionOk="0">
                    <a:moveTo>
                      <a:pt x="170" y="1"/>
                    </a:moveTo>
                    <a:lnTo>
                      <a:pt x="0" y="90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7"/>
              <p:cNvSpPr/>
              <p:nvPr/>
            </p:nvSpPr>
            <p:spPr>
              <a:xfrm>
                <a:off x="1541650" y="1831950"/>
                <a:ext cx="200425" cy="96575"/>
              </a:xfrm>
              <a:custGeom>
                <a:avLst/>
                <a:gdLst/>
                <a:ahLst/>
                <a:cxnLst/>
                <a:rect l="l" t="t" r="r" b="b"/>
                <a:pathLst>
                  <a:path w="8017" h="3863" fill="none" extrusionOk="0">
                    <a:moveTo>
                      <a:pt x="8016" y="3110"/>
                    </a:moveTo>
                    <a:lnTo>
                      <a:pt x="1713" y="158"/>
                    </a:lnTo>
                    <a:lnTo>
                      <a:pt x="668" y="0"/>
                    </a:lnTo>
                    <a:lnTo>
                      <a:pt x="0" y="547"/>
                    </a:lnTo>
                    <a:lnTo>
                      <a:pt x="7713" y="386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7"/>
              <p:cNvSpPr/>
              <p:nvPr/>
            </p:nvSpPr>
            <p:spPr>
              <a:xfrm>
                <a:off x="1746600" y="1745700"/>
                <a:ext cx="218950" cy="99925"/>
              </a:xfrm>
              <a:custGeom>
                <a:avLst/>
                <a:gdLst/>
                <a:ahLst/>
                <a:cxnLst/>
                <a:rect l="l" t="t" r="r" b="b"/>
                <a:pathLst>
                  <a:path w="8758" h="3997" fill="none" extrusionOk="0">
                    <a:moveTo>
                      <a:pt x="0" y="3997"/>
                    </a:moveTo>
                    <a:lnTo>
                      <a:pt x="1421" y="3875"/>
                    </a:lnTo>
                    <a:lnTo>
                      <a:pt x="1421" y="1446"/>
                    </a:lnTo>
                    <a:lnTo>
                      <a:pt x="4434" y="1"/>
                    </a:lnTo>
                    <a:lnTo>
                      <a:pt x="5041" y="681"/>
                    </a:lnTo>
                    <a:lnTo>
                      <a:pt x="8757" y="57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7"/>
              <p:cNvSpPr/>
              <p:nvPr/>
            </p:nvSpPr>
            <p:spPr>
              <a:xfrm>
                <a:off x="1852275" y="1237725"/>
                <a:ext cx="194050" cy="591500"/>
              </a:xfrm>
              <a:custGeom>
                <a:avLst/>
                <a:gdLst/>
                <a:ahLst/>
                <a:cxnLst/>
                <a:rect l="l" t="t" r="r" b="b"/>
                <a:pathLst>
                  <a:path w="7762" h="23660" fill="none" extrusionOk="0">
                    <a:moveTo>
                      <a:pt x="0" y="23660"/>
                    </a:moveTo>
                    <a:lnTo>
                      <a:pt x="4348" y="22312"/>
                    </a:lnTo>
                    <a:lnTo>
                      <a:pt x="5393" y="15790"/>
                    </a:lnTo>
                    <a:lnTo>
                      <a:pt x="6474" y="7227"/>
                    </a:lnTo>
                    <a:lnTo>
                      <a:pt x="776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7"/>
              <p:cNvSpPr/>
              <p:nvPr/>
            </p:nvSpPr>
            <p:spPr>
              <a:xfrm>
                <a:off x="1841325" y="1864725"/>
                <a:ext cx="110250" cy="88700"/>
              </a:xfrm>
              <a:custGeom>
                <a:avLst/>
                <a:gdLst/>
                <a:ahLst/>
                <a:cxnLst/>
                <a:rect l="l" t="t" r="r" b="b"/>
                <a:pathLst>
                  <a:path w="4410" h="3548" fill="none" extrusionOk="0">
                    <a:moveTo>
                      <a:pt x="4410" y="329"/>
                    </a:moveTo>
                    <a:lnTo>
                      <a:pt x="353" y="1"/>
                    </a:lnTo>
                    <a:lnTo>
                      <a:pt x="1" y="354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7"/>
              <p:cNvSpPr/>
              <p:nvPr/>
            </p:nvSpPr>
            <p:spPr>
              <a:xfrm>
                <a:off x="1844075" y="1933350"/>
                <a:ext cx="97800" cy="18850"/>
              </a:xfrm>
              <a:custGeom>
                <a:avLst/>
                <a:gdLst/>
                <a:ahLst/>
                <a:cxnLst/>
                <a:rect l="l" t="t" r="r" b="b"/>
                <a:pathLst>
                  <a:path w="3912" h="754" fill="none" extrusionOk="0">
                    <a:moveTo>
                      <a:pt x="3911" y="754"/>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7"/>
              <p:cNvSpPr/>
              <p:nvPr/>
            </p:nvSpPr>
            <p:spPr>
              <a:xfrm>
                <a:off x="1852275" y="1789425"/>
                <a:ext cx="69250" cy="81100"/>
              </a:xfrm>
              <a:custGeom>
                <a:avLst/>
                <a:gdLst/>
                <a:ahLst/>
                <a:cxnLst/>
                <a:rect l="l" t="t" r="r" b="b"/>
                <a:pathLst>
                  <a:path w="2770" h="3244" fill="none" extrusionOk="0">
                    <a:moveTo>
                      <a:pt x="0" y="1288"/>
                    </a:moveTo>
                    <a:lnTo>
                      <a:pt x="2174" y="1"/>
                    </a:lnTo>
                    <a:lnTo>
                      <a:pt x="2769" y="1288"/>
                    </a:lnTo>
                    <a:lnTo>
                      <a:pt x="2417" y="32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7"/>
              <p:cNvSpPr/>
              <p:nvPr/>
            </p:nvSpPr>
            <p:spPr>
              <a:xfrm>
                <a:off x="1693775" y="1919400"/>
                <a:ext cx="193125" cy="63175"/>
              </a:xfrm>
              <a:custGeom>
                <a:avLst/>
                <a:gdLst/>
                <a:ahLst/>
                <a:cxnLst/>
                <a:rect l="l" t="t" r="r" b="b"/>
                <a:pathLst>
                  <a:path w="7725" h="2527" fill="none" extrusionOk="0">
                    <a:moveTo>
                      <a:pt x="802" y="0"/>
                    </a:moveTo>
                    <a:lnTo>
                      <a:pt x="0" y="2526"/>
                    </a:lnTo>
                    <a:lnTo>
                      <a:pt x="2271" y="1737"/>
                    </a:lnTo>
                    <a:lnTo>
                      <a:pt x="5903" y="1360"/>
                    </a:lnTo>
                    <a:lnTo>
                      <a:pt x="7725" y="22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7"/>
              <p:cNvSpPr/>
              <p:nvPr/>
            </p:nvSpPr>
            <p:spPr>
              <a:xfrm>
                <a:off x="1231025" y="1887825"/>
                <a:ext cx="19150" cy="78950"/>
              </a:xfrm>
              <a:custGeom>
                <a:avLst/>
                <a:gdLst/>
                <a:ahLst/>
                <a:cxnLst/>
                <a:rect l="l" t="t" r="r" b="b"/>
                <a:pathLst>
                  <a:path w="766" h="3158" fill="none" extrusionOk="0">
                    <a:moveTo>
                      <a:pt x="765" y="0"/>
                    </a:moveTo>
                    <a:lnTo>
                      <a:pt x="0" y="315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7"/>
              <p:cNvSpPr/>
              <p:nvPr/>
            </p:nvSpPr>
            <p:spPr>
              <a:xfrm>
                <a:off x="1945775" y="1919400"/>
                <a:ext cx="97200" cy="37675"/>
              </a:xfrm>
              <a:custGeom>
                <a:avLst/>
                <a:gdLst/>
                <a:ahLst/>
                <a:cxnLst/>
                <a:rect l="l" t="t" r="r" b="b"/>
                <a:pathLst>
                  <a:path w="3888" h="1507" fill="none" extrusionOk="0">
                    <a:moveTo>
                      <a:pt x="1" y="0"/>
                    </a:moveTo>
                    <a:lnTo>
                      <a:pt x="3888" y="150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7"/>
              <p:cNvSpPr/>
              <p:nvPr/>
            </p:nvSpPr>
            <p:spPr>
              <a:xfrm>
                <a:off x="1987075" y="1945800"/>
                <a:ext cx="26150" cy="70475"/>
              </a:xfrm>
              <a:custGeom>
                <a:avLst/>
                <a:gdLst/>
                <a:ahLst/>
                <a:cxnLst/>
                <a:rect l="l" t="t" r="r" b="b"/>
                <a:pathLst>
                  <a:path w="1046" h="2819" fill="none" extrusionOk="0">
                    <a:moveTo>
                      <a:pt x="1" y="2819"/>
                    </a:moveTo>
                    <a:lnTo>
                      <a:pt x="104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7"/>
              <p:cNvSpPr/>
              <p:nvPr/>
            </p:nvSpPr>
            <p:spPr>
              <a:xfrm>
                <a:off x="2008025" y="1960075"/>
                <a:ext cx="35250" cy="11875"/>
              </a:xfrm>
              <a:custGeom>
                <a:avLst/>
                <a:gdLst/>
                <a:ahLst/>
                <a:cxnLst/>
                <a:rect l="l" t="t" r="r" b="b"/>
                <a:pathLst>
                  <a:path w="1410" h="475" fill="none" extrusionOk="0">
                    <a:moveTo>
                      <a:pt x="1410" y="474"/>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7"/>
              <p:cNvSpPr/>
              <p:nvPr/>
            </p:nvSpPr>
            <p:spPr>
              <a:xfrm>
                <a:off x="2000450" y="1982550"/>
                <a:ext cx="42525" cy="2750"/>
              </a:xfrm>
              <a:custGeom>
                <a:avLst/>
                <a:gdLst/>
                <a:ahLst/>
                <a:cxnLst/>
                <a:rect l="l" t="t" r="r" b="b"/>
                <a:pathLst>
                  <a:path w="1701" h="110" fill="none" extrusionOk="0">
                    <a:moveTo>
                      <a:pt x="1701" y="0"/>
                    </a:moveTo>
                    <a:lnTo>
                      <a:pt x="0" y="11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7"/>
              <p:cNvSpPr/>
              <p:nvPr/>
            </p:nvSpPr>
            <p:spPr>
              <a:xfrm>
                <a:off x="1956725" y="1564125"/>
                <a:ext cx="173400" cy="324025"/>
              </a:xfrm>
              <a:custGeom>
                <a:avLst/>
                <a:gdLst/>
                <a:ahLst/>
                <a:cxnLst/>
                <a:rect l="l" t="t" r="r" b="b"/>
                <a:pathLst>
                  <a:path w="6936" h="12961" fill="none" extrusionOk="0">
                    <a:moveTo>
                      <a:pt x="3462" y="12960"/>
                    </a:moveTo>
                    <a:lnTo>
                      <a:pt x="0" y="10713"/>
                    </a:lnTo>
                    <a:lnTo>
                      <a:pt x="3522" y="8163"/>
                    </a:lnTo>
                    <a:lnTo>
                      <a:pt x="6935" y="5478"/>
                    </a:lnTo>
                    <a:lnTo>
                      <a:pt x="6753"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7"/>
              <p:cNvSpPr/>
              <p:nvPr/>
            </p:nvSpPr>
            <p:spPr>
              <a:xfrm>
                <a:off x="1956725" y="1815850"/>
                <a:ext cx="86250" cy="16125"/>
              </a:xfrm>
              <a:custGeom>
                <a:avLst/>
                <a:gdLst/>
                <a:ahLst/>
                <a:cxnLst/>
                <a:rect l="l" t="t" r="r" b="b"/>
                <a:pathLst>
                  <a:path w="3450" h="645" fill="none" extrusionOk="0">
                    <a:moveTo>
                      <a:pt x="3450" y="1"/>
                    </a:moveTo>
                    <a:lnTo>
                      <a:pt x="0" y="6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7"/>
              <p:cNvSpPr/>
              <p:nvPr/>
            </p:nvSpPr>
            <p:spPr>
              <a:xfrm>
                <a:off x="1913600" y="1121725"/>
                <a:ext cx="274225" cy="542625"/>
              </a:xfrm>
              <a:custGeom>
                <a:avLst/>
                <a:gdLst/>
                <a:ahLst/>
                <a:cxnLst/>
                <a:rect l="l" t="t" r="r" b="b"/>
                <a:pathLst>
                  <a:path w="10969" h="21705" fill="none" extrusionOk="0">
                    <a:moveTo>
                      <a:pt x="1" y="21705"/>
                    </a:moveTo>
                    <a:lnTo>
                      <a:pt x="2770" y="21450"/>
                    </a:lnTo>
                    <a:lnTo>
                      <a:pt x="5320" y="20138"/>
                    </a:lnTo>
                    <a:lnTo>
                      <a:pt x="8478" y="17697"/>
                    </a:lnTo>
                    <a:lnTo>
                      <a:pt x="8806" y="15134"/>
                    </a:lnTo>
                    <a:lnTo>
                      <a:pt x="10519" y="10507"/>
                    </a:lnTo>
                    <a:lnTo>
                      <a:pt x="10968" y="6013"/>
                    </a:lnTo>
                    <a:lnTo>
                      <a:pt x="1056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7"/>
              <p:cNvSpPr/>
              <p:nvPr/>
            </p:nvSpPr>
            <p:spPr>
              <a:xfrm>
                <a:off x="1900850" y="1217375"/>
                <a:ext cx="286975" cy="267825"/>
              </a:xfrm>
              <a:custGeom>
                <a:avLst/>
                <a:gdLst/>
                <a:ahLst/>
                <a:cxnLst/>
                <a:rect l="l" t="t" r="r" b="b"/>
                <a:pathLst>
                  <a:path w="11479" h="10713" fill="none" extrusionOk="0">
                    <a:moveTo>
                      <a:pt x="0" y="1"/>
                    </a:moveTo>
                    <a:lnTo>
                      <a:pt x="11478" y="1847"/>
                    </a:lnTo>
                    <a:lnTo>
                      <a:pt x="9073" y="4701"/>
                    </a:lnTo>
                    <a:lnTo>
                      <a:pt x="8199" y="5673"/>
                    </a:lnTo>
                    <a:lnTo>
                      <a:pt x="5770" y="1071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7"/>
              <p:cNvSpPr/>
              <p:nvPr/>
            </p:nvSpPr>
            <p:spPr>
              <a:xfrm>
                <a:off x="1859850" y="1451475"/>
                <a:ext cx="186475" cy="166125"/>
              </a:xfrm>
              <a:custGeom>
                <a:avLst/>
                <a:gdLst/>
                <a:ahLst/>
                <a:cxnLst/>
                <a:rect l="l" t="t" r="r" b="b"/>
                <a:pathLst>
                  <a:path w="7459" h="6645" fill="none" extrusionOk="0">
                    <a:moveTo>
                      <a:pt x="7458" y="6644"/>
                    </a:moveTo>
                    <a:lnTo>
                      <a:pt x="1640" y="1"/>
                    </a:lnTo>
                    <a:lnTo>
                      <a:pt x="1" y="381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7"/>
              <p:cNvSpPr/>
              <p:nvPr/>
            </p:nvSpPr>
            <p:spPr>
              <a:xfrm>
                <a:off x="1943050" y="1351275"/>
                <a:ext cx="34650" cy="86275"/>
              </a:xfrm>
              <a:custGeom>
                <a:avLst/>
                <a:gdLst/>
                <a:ahLst/>
                <a:cxnLst/>
                <a:rect l="l" t="t" r="r" b="b"/>
                <a:pathLst>
                  <a:path w="1386" h="3451" fill="none" extrusionOk="0">
                    <a:moveTo>
                      <a:pt x="1385" y="1"/>
                    </a:moveTo>
                    <a:lnTo>
                      <a:pt x="1" y="34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7"/>
              <p:cNvSpPr/>
              <p:nvPr/>
            </p:nvSpPr>
            <p:spPr>
              <a:xfrm>
                <a:off x="1911175" y="1233175"/>
                <a:ext cx="329475" cy="93525"/>
              </a:xfrm>
              <a:custGeom>
                <a:avLst/>
                <a:gdLst/>
                <a:ahLst/>
                <a:cxnLst/>
                <a:rect l="l" t="t" r="r" b="b"/>
                <a:pathLst>
                  <a:path w="13179" h="3741" fill="none" extrusionOk="0">
                    <a:moveTo>
                      <a:pt x="0" y="0"/>
                    </a:moveTo>
                    <a:lnTo>
                      <a:pt x="2612" y="1130"/>
                    </a:lnTo>
                    <a:lnTo>
                      <a:pt x="5102" y="1822"/>
                    </a:lnTo>
                    <a:lnTo>
                      <a:pt x="9535" y="3024"/>
                    </a:lnTo>
                    <a:lnTo>
                      <a:pt x="10871" y="3389"/>
                    </a:lnTo>
                    <a:lnTo>
                      <a:pt x="13178" y="37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7"/>
              <p:cNvSpPr/>
              <p:nvPr/>
            </p:nvSpPr>
            <p:spPr>
              <a:xfrm>
                <a:off x="1960975" y="1304225"/>
                <a:ext cx="282100" cy="90500"/>
              </a:xfrm>
              <a:custGeom>
                <a:avLst/>
                <a:gdLst/>
                <a:ahLst/>
                <a:cxnLst/>
                <a:rect l="l" t="t" r="r" b="b"/>
                <a:pathLst>
                  <a:path w="11284" h="3620" fill="none" extrusionOk="0">
                    <a:moveTo>
                      <a:pt x="11284" y="3620"/>
                    </a:moveTo>
                    <a:lnTo>
                      <a:pt x="8624" y="3207"/>
                    </a:lnTo>
                    <a:lnTo>
                      <a:pt x="2745" y="1093"/>
                    </a:ln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7"/>
              <p:cNvSpPr/>
              <p:nvPr/>
            </p:nvSpPr>
            <p:spPr>
              <a:xfrm>
                <a:off x="2086975" y="1292975"/>
                <a:ext cx="92650" cy="58325"/>
              </a:xfrm>
              <a:custGeom>
                <a:avLst/>
                <a:gdLst/>
                <a:ahLst/>
                <a:cxnLst/>
                <a:rect l="l" t="t" r="r" b="b"/>
                <a:pathLst>
                  <a:path w="3706" h="2333" fill="none" extrusionOk="0">
                    <a:moveTo>
                      <a:pt x="171" y="1"/>
                    </a:moveTo>
                    <a:lnTo>
                      <a:pt x="1" y="887"/>
                    </a:lnTo>
                    <a:lnTo>
                      <a:pt x="3705" y="233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7"/>
              <p:cNvSpPr/>
              <p:nvPr/>
            </p:nvSpPr>
            <p:spPr>
              <a:xfrm>
                <a:off x="2202675" y="1541350"/>
                <a:ext cx="21275" cy="153075"/>
              </a:xfrm>
              <a:custGeom>
                <a:avLst/>
                <a:gdLst/>
                <a:ahLst/>
                <a:cxnLst/>
                <a:rect l="l" t="t" r="r" b="b"/>
                <a:pathLst>
                  <a:path w="851" h="6123" fill="none" extrusionOk="0">
                    <a:moveTo>
                      <a:pt x="0" y="1"/>
                    </a:moveTo>
                    <a:lnTo>
                      <a:pt x="850" y="612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7"/>
              <p:cNvSpPr/>
              <p:nvPr/>
            </p:nvSpPr>
            <p:spPr>
              <a:xfrm>
                <a:off x="2127050" y="1609675"/>
                <a:ext cx="86275" cy="2750"/>
              </a:xfrm>
              <a:custGeom>
                <a:avLst/>
                <a:gdLst/>
                <a:ahLst/>
                <a:cxnLst/>
                <a:rect l="l" t="t" r="r" b="b"/>
                <a:pathLst>
                  <a:path w="3451" h="110" fill="none" extrusionOk="0">
                    <a:moveTo>
                      <a:pt x="1" y="110"/>
                    </a:moveTo>
                    <a:lnTo>
                      <a:pt x="345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7"/>
              <p:cNvSpPr/>
              <p:nvPr/>
            </p:nvSpPr>
            <p:spPr>
              <a:xfrm>
                <a:off x="2127975" y="1657950"/>
                <a:ext cx="91725" cy="7025"/>
              </a:xfrm>
              <a:custGeom>
                <a:avLst/>
                <a:gdLst/>
                <a:ahLst/>
                <a:cxnLst/>
                <a:rect l="l" t="t" r="r" b="b"/>
                <a:pathLst>
                  <a:path w="3669" h="281" fill="none" extrusionOk="0">
                    <a:moveTo>
                      <a:pt x="0" y="1"/>
                    </a:moveTo>
                    <a:lnTo>
                      <a:pt x="3668" y="2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7"/>
              <p:cNvSpPr/>
              <p:nvPr/>
            </p:nvSpPr>
            <p:spPr>
              <a:xfrm>
                <a:off x="1925150" y="1574450"/>
                <a:ext cx="27950" cy="28875"/>
              </a:xfrm>
              <a:custGeom>
                <a:avLst/>
                <a:gdLst/>
                <a:ahLst/>
                <a:cxnLst/>
                <a:rect l="l" t="t" r="r" b="b"/>
                <a:pathLst>
                  <a:path w="1118" h="1155" fill="none" extrusionOk="0">
                    <a:moveTo>
                      <a:pt x="960" y="1"/>
                    </a:moveTo>
                    <a:lnTo>
                      <a:pt x="1117" y="1155"/>
                    </a:lnTo>
                    <a:lnTo>
                      <a:pt x="0" y="115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7"/>
              <p:cNvSpPr/>
              <p:nvPr/>
            </p:nvSpPr>
            <p:spPr>
              <a:xfrm>
                <a:off x="1802775" y="1579325"/>
                <a:ext cx="76225" cy="9725"/>
              </a:xfrm>
              <a:custGeom>
                <a:avLst/>
                <a:gdLst/>
                <a:ahLst/>
                <a:cxnLst/>
                <a:rect l="l" t="t" r="r" b="b"/>
                <a:pathLst>
                  <a:path w="3049" h="389" fill="none" extrusionOk="0">
                    <a:moveTo>
                      <a:pt x="0" y="0"/>
                    </a:moveTo>
                    <a:lnTo>
                      <a:pt x="3049" y="38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7"/>
              <p:cNvSpPr/>
              <p:nvPr/>
            </p:nvSpPr>
            <p:spPr>
              <a:xfrm>
                <a:off x="1859850" y="1603300"/>
                <a:ext cx="27050" cy="3075"/>
              </a:xfrm>
              <a:custGeom>
                <a:avLst/>
                <a:gdLst/>
                <a:ahLst/>
                <a:cxnLst/>
                <a:rect l="l" t="t" r="r" b="b"/>
                <a:pathLst>
                  <a:path w="1082" h="123" fill="none" extrusionOk="0">
                    <a:moveTo>
                      <a:pt x="1082" y="122"/>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7"/>
              <p:cNvSpPr/>
              <p:nvPr/>
            </p:nvSpPr>
            <p:spPr>
              <a:xfrm>
                <a:off x="1833750" y="1629725"/>
                <a:ext cx="53150" cy="13075"/>
              </a:xfrm>
              <a:custGeom>
                <a:avLst/>
                <a:gdLst/>
                <a:ahLst/>
                <a:cxnLst/>
                <a:rect l="l" t="t" r="r" b="b"/>
                <a:pathLst>
                  <a:path w="2126" h="523" fill="none" extrusionOk="0">
                    <a:moveTo>
                      <a:pt x="0" y="523"/>
                    </a:moveTo>
                    <a:lnTo>
                      <a:pt x="212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7"/>
              <p:cNvSpPr/>
              <p:nvPr/>
            </p:nvSpPr>
            <p:spPr>
              <a:xfrm>
                <a:off x="1807925" y="1554725"/>
                <a:ext cx="25850" cy="3350"/>
              </a:xfrm>
              <a:custGeom>
                <a:avLst/>
                <a:gdLst/>
                <a:ahLst/>
                <a:cxnLst/>
                <a:rect l="l" t="t" r="r" b="b"/>
                <a:pathLst>
                  <a:path w="1034" h="134" fill="none" extrusionOk="0">
                    <a:moveTo>
                      <a:pt x="1" y="0"/>
                    </a:moveTo>
                    <a:lnTo>
                      <a:pt x="1033" y="13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7"/>
              <p:cNvSpPr/>
              <p:nvPr/>
            </p:nvSpPr>
            <p:spPr>
              <a:xfrm>
                <a:off x="1760875" y="1470000"/>
                <a:ext cx="45250" cy="138175"/>
              </a:xfrm>
              <a:custGeom>
                <a:avLst/>
                <a:gdLst/>
                <a:ahLst/>
                <a:cxnLst/>
                <a:rect l="l" t="t" r="r" b="b"/>
                <a:pathLst>
                  <a:path w="1810" h="5527" fill="none" extrusionOk="0">
                    <a:moveTo>
                      <a:pt x="1810" y="1"/>
                    </a:moveTo>
                    <a:lnTo>
                      <a:pt x="1154" y="2005"/>
                    </a:lnTo>
                    <a:lnTo>
                      <a:pt x="960" y="3389"/>
                    </a:lnTo>
                    <a:lnTo>
                      <a:pt x="0" y="55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7"/>
              <p:cNvSpPr/>
              <p:nvPr/>
            </p:nvSpPr>
            <p:spPr>
              <a:xfrm>
                <a:off x="1520700" y="1508575"/>
                <a:ext cx="142725" cy="82600"/>
              </a:xfrm>
              <a:custGeom>
                <a:avLst/>
                <a:gdLst/>
                <a:ahLst/>
                <a:cxnLst/>
                <a:rect l="l" t="t" r="r" b="b"/>
                <a:pathLst>
                  <a:path w="5709" h="3304" fill="none" extrusionOk="0">
                    <a:moveTo>
                      <a:pt x="5709" y="122"/>
                    </a:moveTo>
                    <a:lnTo>
                      <a:pt x="5405" y="1312"/>
                    </a:lnTo>
                    <a:lnTo>
                      <a:pt x="5089" y="3304"/>
                    </a:lnTo>
                    <a:lnTo>
                      <a:pt x="0" y="2065"/>
                    </a:lnTo>
                    <a:lnTo>
                      <a:pt x="72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7"/>
              <p:cNvSpPr/>
              <p:nvPr/>
            </p:nvSpPr>
            <p:spPr>
              <a:xfrm>
                <a:off x="1695900" y="1511300"/>
                <a:ext cx="4275" cy="38900"/>
              </a:xfrm>
              <a:custGeom>
                <a:avLst/>
                <a:gdLst/>
                <a:ahLst/>
                <a:cxnLst/>
                <a:rect l="l" t="t" r="r" b="b"/>
                <a:pathLst>
                  <a:path w="171" h="1556" fill="none" extrusionOk="0">
                    <a:moveTo>
                      <a:pt x="170" y="0"/>
                    </a:moveTo>
                    <a:lnTo>
                      <a:pt x="0" y="155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7"/>
              <p:cNvSpPr/>
              <p:nvPr/>
            </p:nvSpPr>
            <p:spPr>
              <a:xfrm>
                <a:off x="1678575" y="1554725"/>
                <a:ext cx="44050" cy="27650"/>
              </a:xfrm>
              <a:custGeom>
                <a:avLst/>
                <a:gdLst/>
                <a:ahLst/>
                <a:cxnLst/>
                <a:rect l="l" t="t" r="r" b="b"/>
                <a:pathLst>
                  <a:path w="1762" h="1106" fill="none" extrusionOk="0">
                    <a:moveTo>
                      <a:pt x="1" y="0"/>
                    </a:moveTo>
                    <a:lnTo>
                      <a:pt x="1762" y="134"/>
                    </a:lnTo>
                    <a:lnTo>
                      <a:pt x="1762" y="110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7"/>
              <p:cNvSpPr/>
              <p:nvPr/>
            </p:nvSpPr>
            <p:spPr>
              <a:xfrm>
                <a:off x="1725050" y="1513425"/>
                <a:ext cx="3650" cy="25825"/>
              </a:xfrm>
              <a:custGeom>
                <a:avLst/>
                <a:gdLst/>
                <a:ahLst/>
                <a:cxnLst/>
                <a:rect l="l" t="t" r="r" b="b"/>
                <a:pathLst>
                  <a:path w="146" h="1033" fill="none" extrusionOk="0">
                    <a:moveTo>
                      <a:pt x="146" y="1"/>
                    </a:moveTo>
                    <a:lnTo>
                      <a:pt x="0" y="103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7"/>
              <p:cNvSpPr/>
              <p:nvPr/>
            </p:nvSpPr>
            <p:spPr>
              <a:xfrm>
                <a:off x="1716550" y="1412325"/>
                <a:ext cx="25525" cy="99000"/>
              </a:xfrm>
              <a:custGeom>
                <a:avLst/>
                <a:gdLst/>
                <a:ahLst/>
                <a:cxnLst/>
                <a:rect l="l" t="t" r="r" b="b"/>
                <a:pathLst>
                  <a:path w="1021" h="3960" fill="none" extrusionOk="0">
                    <a:moveTo>
                      <a:pt x="1020" y="0"/>
                    </a:moveTo>
                    <a:lnTo>
                      <a:pt x="0" y="395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7"/>
              <p:cNvSpPr/>
              <p:nvPr/>
            </p:nvSpPr>
            <p:spPr>
              <a:xfrm>
                <a:off x="1751150" y="1420200"/>
                <a:ext cx="27050" cy="95075"/>
              </a:xfrm>
              <a:custGeom>
                <a:avLst/>
                <a:gdLst/>
                <a:ahLst/>
                <a:cxnLst/>
                <a:rect l="l" t="t" r="r" b="b"/>
                <a:pathLst>
                  <a:path w="1082" h="3803" fill="none" extrusionOk="0">
                    <a:moveTo>
                      <a:pt x="1082" y="1"/>
                    </a:moveTo>
                    <a:lnTo>
                      <a:pt x="1" y="38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7"/>
              <p:cNvSpPr/>
              <p:nvPr/>
            </p:nvSpPr>
            <p:spPr>
              <a:xfrm>
                <a:off x="1595700" y="1517975"/>
                <a:ext cx="22475" cy="50425"/>
              </a:xfrm>
              <a:custGeom>
                <a:avLst/>
                <a:gdLst/>
                <a:ahLst/>
                <a:cxnLst/>
                <a:rect l="l" t="t" r="r" b="b"/>
                <a:pathLst>
                  <a:path w="899" h="2017" fill="none" extrusionOk="0">
                    <a:moveTo>
                      <a:pt x="899" y="1"/>
                    </a:moveTo>
                    <a:lnTo>
                      <a:pt x="0" y="20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7"/>
              <p:cNvSpPr/>
              <p:nvPr/>
            </p:nvSpPr>
            <p:spPr>
              <a:xfrm>
                <a:off x="2044475" y="1388925"/>
                <a:ext cx="117525" cy="34050"/>
              </a:xfrm>
              <a:custGeom>
                <a:avLst/>
                <a:gdLst/>
                <a:ahLst/>
                <a:cxnLst/>
                <a:rect l="l" t="t" r="r" b="b"/>
                <a:pathLst>
                  <a:path w="4701" h="1362" fill="none" extrusionOk="0">
                    <a:moveTo>
                      <a:pt x="4701" y="136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7"/>
              <p:cNvSpPr/>
              <p:nvPr/>
            </p:nvSpPr>
            <p:spPr>
              <a:xfrm>
                <a:off x="2060250" y="1378000"/>
                <a:ext cx="105700" cy="34350"/>
              </a:xfrm>
              <a:custGeom>
                <a:avLst/>
                <a:gdLst/>
                <a:ahLst/>
                <a:cxnLst/>
                <a:rect l="l" t="t" r="r" b="b"/>
                <a:pathLst>
                  <a:path w="4228" h="1374" fill="none" extrusionOk="0">
                    <a:moveTo>
                      <a:pt x="4228" y="1373"/>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7"/>
              <p:cNvSpPr/>
              <p:nvPr/>
            </p:nvSpPr>
            <p:spPr>
              <a:xfrm>
                <a:off x="1882025" y="1189750"/>
                <a:ext cx="112075" cy="247800"/>
              </a:xfrm>
              <a:custGeom>
                <a:avLst/>
                <a:gdLst/>
                <a:ahLst/>
                <a:cxnLst/>
                <a:rect l="l" t="t" r="r" b="b"/>
                <a:pathLst>
                  <a:path w="4483" h="9912" fill="none" extrusionOk="0">
                    <a:moveTo>
                      <a:pt x="0" y="6778"/>
                    </a:moveTo>
                    <a:lnTo>
                      <a:pt x="996" y="7968"/>
                    </a:lnTo>
                    <a:lnTo>
                      <a:pt x="413" y="9571"/>
                    </a:lnTo>
                    <a:lnTo>
                      <a:pt x="1264" y="9911"/>
                    </a:lnTo>
                    <a:lnTo>
                      <a:pt x="4482" y="887"/>
                    </a:lnTo>
                    <a:lnTo>
                      <a:pt x="154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7"/>
              <p:cNvSpPr/>
              <p:nvPr/>
            </p:nvSpPr>
            <p:spPr>
              <a:xfrm>
                <a:off x="1885350" y="1351275"/>
                <a:ext cx="50450" cy="23400"/>
              </a:xfrm>
              <a:custGeom>
                <a:avLst/>
                <a:gdLst/>
                <a:ahLst/>
                <a:cxnLst/>
                <a:rect l="l" t="t" r="r" b="b"/>
                <a:pathLst>
                  <a:path w="2018" h="936" fill="none" extrusionOk="0">
                    <a:moveTo>
                      <a:pt x="1" y="1"/>
                    </a:moveTo>
                    <a:lnTo>
                      <a:pt x="2017" y="93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7"/>
              <p:cNvSpPr/>
              <p:nvPr/>
            </p:nvSpPr>
            <p:spPr>
              <a:xfrm>
                <a:off x="1697100" y="1217375"/>
                <a:ext cx="249025" cy="128150"/>
              </a:xfrm>
              <a:custGeom>
                <a:avLst/>
                <a:gdLst/>
                <a:ahLst/>
                <a:cxnLst/>
                <a:rect l="l" t="t" r="r" b="b"/>
                <a:pathLst>
                  <a:path w="9961" h="5126" fill="none" extrusionOk="0">
                    <a:moveTo>
                      <a:pt x="1" y="1"/>
                    </a:moveTo>
                    <a:lnTo>
                      <a:pt x="887" y="1689"/>
                    </a:lnTo>
                    <a:lnTo>
                      <a:pt x="9960" y="51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7"/>
              <p:cNvSpPr/>
              <p:nvPr/>
            </p:nvSpPr>
            <p:spPr>
              <a:xfrm>
                <a:off x="1693775" y="1259275"/>
                <a:ext cx="25525" cy="58625"/>
              </a:xfrm>
              <a:custGeom>
                <a:avLst/>
                <a:gdLst/>
                <a:ahLst/>
                <a:cxnLst/>
                <a:rect l="l" t="t" r="r" b="b"/>
                <a:pathLst>
                  <a:path w="1021" h="2345" fill="none" extrusionOk="0">
                    <a:moveTo>
                      <a:pt x="0" y="2345"/>
                    </a:moveTo>
                    <a:lnTo>
                      <a:pt x="102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7"/>
              <p:cNvSpPr/>
              <p:nvPr/>
            </p:nvSpPr>
            <p:spPr>
              <a:xfrm>
                <a:off x="1760875" y="1117175"/>
                <a:ext cx="51325" cy="267525"/>
              </a:xfrm>
              <a:custGeom>
                <a:avLst/>
                <a:gdLst/>
                <a:ahLst/>
                <a:cxnLst/>
                <a:rect l="l" t="t" r="r" b="b"/>
                <a:pathLst>
                  <a:path w="2053" h="10701" fill="none" extrusionOk="0">
                    <a:moveTo>
                      <a:pt x="0" y="10701"/>
                    </a:moveTo>
                    <a:lnTo>
                      <a:pt x="292" y="6438"/>
                    </a:lnTo>
                    <a:lnTo>
                      <a:pt x="705" y="4009"/>
                    </a:lnTo>
                    <a:lnTo>
                      <a:pt x="887" y="2903"/>
                    </a:lnTo>
                    <a:lnTo>
                      <a:pt x="2053"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7"/>
              <p:cNvSpPr/>
              <p:nvPr/>
            </p:nvSpPr>
            <p:spPr>
              <a:xfrm>
                <a:off x="1708950" y="1187325"/>
                <a:ext cx="59225" cy="30075"/>
              </a:xfrm>
              <a:custGeom>
                <a:avLst/>
                <a:gdLst/>
                <a:ahLst/>
                <a:cxnLst/>
                <a:rect l="l" t="t" r="r" b="b"/>
                <a:pathLst>
                  <a:path w="2369" h="1203" fill="none" extrusionOk="0">
                    <a:moveTo>
                      <a:pt x="0" y="0"/>
                    </a:moveTo>
                    <a:lnTo>
                      <a:pt x="2369" y="12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7"/>
              <p:cNvSpPr/>
              <p:nvPr/>
            </p:nvSpPr>
            <p:spPr>
              <a:xfrm>
                <a:off x="1723525" y="1149675"/>
                <a:ext cx="63175" cy="28550"/>
              </a:xfrm>
              <a:custGeom>
                <a:avLst/>
                <a:gdLst/>
                <a:ahLst/>
                <a:cxnLst/>
                <a:rect l="l" t="t" r="r" b="b"/>
                <a:pathLst>
                  <a:path w="2527" h="1142" fill="none" extrusionOk="0">
                    <a:moveTo>
                      <a:pt x="0" y="0"/>
                    </a:moveTo>
                    <a:lnTo>
                      <a:pt x="2527" y="11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7"/>
              <p:cNvSpPr/>
              <p:nvPr/>
            </p:nvSpPr>
            <p:spPr>
              <a:xfrm>
                <a:off x="1775750" y="1233175"/>
                <a:ext cx="38275" cy="17925"/>
              </a:xfrm>
              <a:custGeom>
                <a:avLst/>
                <a:gdLst/>
                <a:ahLst/>
                <a:cxnLst/>
                <a:rect l="l" t="t" r="r" b="b"/>
                <a:pathLst>
                  <a:path w="1531" h="717" fill="none" extrusionOk="0">
                    <a:moveTo>
                      <a:pt x="0" y="0"/>
                    </a:moveTo>
                    <a:lnTo>
                      <a:pt x="1531" y="7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7"/>
              <p:cNvSpPr/>
              <p:nvPr/>
            </p:nvSpPr>
            <p:spPr>
              <a:xfrm>
                <a:off x="1817950" y="1224975"/>
                <a:ext cx="75950" cy="203750"/>
              </a:xfrm>
              <a:custGeom>
                <a:avLst/>
                <a:gdLst/>
                <a:ahLst/>
                <a:cxnLst/>
                <a:rect l="l" t="t" r="r" b="b"/>
                <a:pathLst>
                  <a:path w="3038" h="8150" fill="none" extrusionOk="0">
                    <a:moveTo>
                      <a:pt x="1" y="8150"/>
                    </a:moveTo>
                    <a:lnTo>
                      <a:pt x="1737" y="3547"/>
                    </a:lnTo>
                    <a:lnTo>
                      <a:pt x="303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7"/>
              <p:cNvSpPr/>
              <p:nvPr/>
            </p:nvSpPr>
            <p:spPr>
              <a:xfrm>
                <a:off x="1876550" y="1272025"/>
                <a:ext cx="32525" cy="7925"/>
              </a:xfrm>
              <a:custGeom>
                <a:avLst/>
                <a:gdLst/>
                <a:ahLst/>
                <a:cxnLst/>
                <a:rect l="l" t="t" r="r" b="b"/>
                <a:pathLst>
                  <a:path w="1301" h="317" fill="none" extrusionOk="0">
                    <a:moveTo>
                      <a:pt x="1300" y="317"/>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7"/>
              <p:cNvSpPr/>
              <p:nvPr/>
            </p:nvSpPr>
            <p:spPr>
              <a:xfrm>
                <a:off x="1797000" y="1299675"/>
                <a:ext cx="26150" cy="118125"/>
              </a:xfrm>
              <a:custGeom>
                <a:avLst/>
                <a:gdLst/>
                <a:ahLst/>
                <a:cxnLst/>
                <a:rect l="l" t="t" r="r" b="b"/>
                <a:pathLst>
                  <a:path w="1046" h="4725" fill="none" extrusionOk="0">
                    <a:moveTo>
                      <a:pt x="1045" y="0"/>
                    </a:moveTo>
                    <a:lnTo>
                      <a:pt x="1" y="472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7"/>
              <p:cNvSpPr/>
              <p:nvPr/>
            </p:nvSpPr>
            <p:spPr>
              <a:xfrm>
                <a:off x="1768150" y="1152700"/>
                <a:ext cx="61375" cy="25525"/>
              </a:xfrm>
              <a:custGeom>
                <a:avLst/>
                <a:gdLst/>
                <a:ahLst/>
                <a:cxnLst/>
                <a:rect l="l" t="t" r="r" b="b"/>
                <a:pathLst>
                  <a:path w="2455" h="1021" fill="none" extrusionOk="0">
                    <a:moveTo>
                      <a:pt x="1" y="1"/>
                    </a:moveTo>
                    <a:lnTo>
                      <a:pt x="2454" y="102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7"/>
              <p:cNvSpPr/>
              <p:nvPr/>
            </p:nvSpPr>
            <p:spPr>
              <a:xfrm>
                <a:off x="1611175" y="1237725"/>
                <a:ext cx="21875" cy="57400"/>
              </a:xfrm>
              <a:custGeom>
                <a:avLst/>
                <a:gdLst/>
                <a:ahLst/>
                <a:cxnLst/>
                <a:rect l="l" t="t" r="r" b="b"/>
                <a:pathLst>
                  <a:path w="875" h="2296" fill="none" extrusionOk="0">
                    <a:moveTo>
                      <a:pt x="875" y="0"/>
                    </a:moveTo>
                    <a:lnTo>
                      <a:pt x="0" y="229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7"/>
              <p:cNvSpPr/>
              <p:nvPr/>
            </p:nvSpPr>
            <p:spPr>
              <a:xfrm>
                <a:off x="1572000" y="1173350"/>
                <a:ext cx="141525" cy="59850"/>
              </a:xfrm>
              <a:custGeom>
                <a:avLst/>
                <a:gdLst/>
                <a:ahLst/>
                <a:cxnLst/>
                <a:rect l="l" t="t" r="r" b="b"/>
                <a:pathLst>
                  <a:path w="5661" h="2394" fill="none" extrusionOk="0">
                    <a:moveTo>
                      <a:pt x="1" y="2393"/>
                    </a:moveTo>
                    <a:lnTo>
                      <a:pt x="693" y="0"/>
                    </a:lnTo>
                    <a:lnTo>
                      <a:pt x="5661" y="8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7"/>
              <p:cNvSpPr/>
              <p:nvPr/>
            </p:nvSpPr>
            <p:spPr>
              <a:xfrm>
                <a:off x="1520700" y="1334575"/>
                <a:ext cx="60750" cy="30400"/>
              </a:xfrm>
              <a:custGeom>
                <a:avLst/>
                <a:gdLst/>
                <a:ahLst/>
                <a:cxnLst/>
                <a:rect l="l" t="t" r="r" b="b"/>
                <a:pathLst>
                  <a:path w="2430" h="1216" fill="none" extrusionOk="0">
                    <a:moveTo>
                      <a:pt x="2429" y="232"/>
                    </a:moveTo>
                    <a:lnTo>
                      <a:pt x="389" y="1"/>
                    </a:lnTo>
                    <a:lnTo>
                      <a:pt x="0" y="121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7"/>
              <p:cNvSpPr/>
              <p:nvPr/>
            </p:nvSpPr>
            <p:spPr>
              <a:xfrm>
                <a:off x="1490325" y="1374350"/>
                <a:ext cx="15200" cy="50125"/>
              </a:xfrm>
              <a:custGeom>
                <a:avLst/>
                <a:gdLst/>
                <a:ahLst/>
                <a:cxnLst/>
                <a:rect l="l" t="t" r="r" b="b"/>
                <a:pathLst>
                  <a:path w="608" h="2005" fill="none" extrusionOk="0">
                    <a:moveTo>
                      <a:pt x="608" y="1"/>
                    </a:moveTo>
                    <a:lnTo>
                      <a:pt x="1" y="1422"/>
                    </a:lnTo>
                    <a:lnTo>
                      <a:pt x="486" y="200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7"/>
              <p:cNvSpPr/>
              <p:nvPr/>
            </p:nvSpPr>
            <p:spPr>
              <a:xfrm>
                <a:off x="1541350" y="1312425"/>
                <a:ext cx="5475" cy="23400"/>
              </a:xfrm>
              <a:custGeom>
                <a:avLst/>
                <a:gdLst/>
                <a:ahLst/>
                <a:cxnLst/>
                <a:rect l="l" t="t" r="r" b="b"/>
                <a:pathLst>
                  <a:path w="219" h="936" fill="none" extrusionOk="0">
                    <a:moveTo>
                      <a:pt x="0" y="935"/>
                    </a:moveTo>
                    <a:lnTo>
                      <a:pt x="21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7"/>
              <p:cNvSpPr/>
              <p:nvPr/>
            </p:nvSpPr>
            <p:spPr>
              <a:xfrm>
                <a:off x="1567750" y="1313625"/>
                <a:ext cx="24325" cy="3975"/>
              </a:xfrm>
              <a:custGeom>
                <a:avLst/>
                <a:gdLst/>
                <a:ahLst/>
                <a:cxnLst/>
                <a:rect l="l" t="t" r="r" b="b"/>
                <a:pathLst>
                  <a:path w="973" h="159" fill="none" extrusionOk="0">
                    <a:moveTo>
                      <a:pt x="1" y="1"/>
                    </a:moveTo>
                    <a:lnTo>
                      <a:pt x="972" y="15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7"/>
              <p:cNvSpPr/>
              <p:nvPr/>
            </p:nvSpPr>
            <p:spPr>
              <a:xfrm>
                <a:off x="1571700" y="1266250"/>
                <a:ext cx="26450" cy="5800"/>
              </a:xfrm>
              <a:custGeom>
                <a:avLst/>
                <a:gdLst/>
                <a:ahLst/>
                <a:cxnLst/>
                <a:rect l="l" t="t" r="r" b="b"/>
                <a:pathLst>
                  <a:path w="1058" h="232" fill="none" extrusionOk="0">
                    <a:moveTo>
                      <a:pt x="1" y="1"/>
                    </a:moveTo>
                    <a:lnTo>
                      <a:pt x="1057" y="2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7"/>
              <p:cNvSpPr/>
              <p:nvPr/>
            </p:nvSpPr>
            <p:spPr>
              <a:xfrm>
                <a:off x="1306025" y="1121725"/>
                <a:ext cx="61350" cy="191025"/>
              </a:xfrm>
              <a:custGeom>
                <a:avLst/>
                <a:gdLst/>
                <a:ahLst/>
                <a:cxnLst/>
                <a:rect l="l" t="t" r="r" b="b"/>
                <a:pathLst>
                  <a:path w="2454" h="7641" fill="none" extrusionOk="0">
                    <a:moveTo>
                      <a:pt x="2454" y="1"/>
                    </a:moveTo>
                    <a:lnTo>
                      <a:pt x="1057" y="2940"/>
                    </a:lnTo>
                    <a:lnTo>
                      <a:pt x="389" y="7167"/>
                    </a:lnTo>
                    <a:lnTo>
                      <a:pt x="0" y="764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7"/>
              <p:cNvSpPr/>
              <p:nvPr/>
            </p:nvSpPr>
            <p:spPr>
              <a:xfrm>
                <a:off x="1471200" y="1117175"/>
                <a:ext cx="78050" cy="82300"/>
              </a:xfrm>
              <a:custGeom>
                <a:avLst/>
                <a:gdLst/>
                <a:ahLst/>
                <a:cxnLst/>
                <a:rect l="l" t="t" r="r" b="b"/>
                <a:pathLst>
                  <a:path w="3122" h="3292" fill="none" extrusionOk="0">
                    <a:moveTo>
                      <a:pt x="535" y="1"/>
                    </a:moveTo>
                    <a:lnTo>
                      <a:pt x="0" y="1956"/>
                    </a:lnTo>
                    <a:lnTo>
                      <a:pt x="3122" y="329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7"/>
              <p:cNvSpPr/>
              <p:nvPr/>
            </p:nvSpPr>
            <p:spPr>
              <a:xfrm>
                <a:off x="1361575" y="1117175"/>
                <a:ext cx="92950" cy="53775"/>
              </a:xfrm>
              <a:custGeom>
                <a:avLst/>
                <a:gdLst/>
                <a:ahLst/>
                <a:cxnLst/>
                <a:rect l="l" t="t" r="r" b="b"/>
                <a:pathLst>
                  <a:path w="3718" h="2151" fill="none" extrusionOk="0">
                    <a:moveTo>
                      <a:pt x="1" y="681"/>
                    </a:moveTo>
                    <a:lnTo>
                      <a:pt x="3389" y="2150"/>
                    </a:lnTo>
                    <a:lnTo>
                      <a:pt x="371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7"/>
              <p:cNvSpPr/>
              <p:nvPr/>
            </p:nvSpPr>
            <p:spPr>
              <a:xfrm>
                <a:off x="1214625" y="1139025"/>
                <a:ext cx="29475" cy="19475"/>
              </a:xfrm>
              <a:custGeom>
                <a:avLst/>
                <a:gdLst/>
                <a:ahLst/>
                <a:cxnLst/>
                <a:rect l="l" t="t" r="r" b="b"/>
                <a:pathLst>
                  <a:path w="1179" h="779" fill="none" extrusionOk="0">
                    <a:moveTo>
                      <a:pt x="0" y="778"/>
                    </a:moveTo>
                    <a:lnTo>
                      <a:pt x="117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7"/>
              <p:cNvSpPr/>
              <p:nvPr/>
            </p:nvSpPr>
            <p:spPr>
              <a:xfrm>
                <a:off x="1252875" y="1146925"/>
                <a:ext cx="16125" cy="38300"/>
              </a:xfrm>
              <a:custGeom>
                <a:avLst/>
                <a:gdLst/>
                <a:ahLst/>
                <a:cxnLst/>
                <a:rect l="l" t="t" r="r" b="b"/>
                <a:pathLst>
                  <a:path w="645" h="1532" fill="none" extrusionOk="0">
                    <a:moveTo>
                      <a:pt x="644" y="1"/>
                    </a:moveTo>
                    <a:lnTo>
                      <a:pt x="1" y="153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7"/>
              <p:cNvSpPr/>
              <p:nvPr/>
            </p:nvSpPr>
            <p:spPr>
              <a:xfrm>
                <a:off x="1181225" y="1134175"/>
                <a:ext cx="108425" cy="292425"/>
              </a:xfrm>
              <a:custGeom>
                <a:avLst/>
                <a:gdLst/>
                <a:ahLst/>
                <a:cxnLst/>
                <a:rect l="l" t="t" r="r" b="b"/>
                <a:pathLst>
                  <a:path w="4337" h="11697" fill="none" extrusionOk="0">
                    <a:moveTo>
                      <a:pt x="4336" y="1"/>
                    </a:moveTo>
                    <a:lnTo>
                      <a:pt x="3061" y="2988"/>
                    </a:lnTo>
                    <a:lnTo>
                      <a:pt x="765" y="7045"/>
                    </a:lnTo>
                    <a:lnTo>
                      <a:pt x="0" y="9462"/>
                    </a:lnTo>
                    <a:lnTo>
                      <a:pt x="717" y="10640"/>
                    </a:lnTo>
                    <a:lnTo>
                      <a:pt x="632" y="1169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7"/>
              <p:cNvSpPr/>
              <p:nvPr/>
            </p:nvSpPr>
            <p:spPr>
              <a:xfrm>
                <a:off x="1286875" y="1151475"/>
                <a:ext cx="19175" cy="33750"/>
              </a:xfrm>
              <a:custGeom>
                <a:avLst/>
                <a:gdLst/>
                <a:ahLst/>
                <a:cxnLst/>
                <a:rect l="l" t="t" r="r" b="b"/>
                <a:pathLst>
                  <a:path w="767" h="1350" fill="none" extrusionOk="0">
                    <a:moveTo>
                      <a:pt x="766" y="1"/>
                    </a:moveTo>
                    <a:lnTo>
                      <a:pt x="1" y="13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7"/>
              <p:cNvSpPr/>
              <p:nvPr/>
            </p:nvSpPr>
            <p:spPr>
              <a:xfrm>
                <a:off x="1304200" y="1153600"/>
                <a:ext cx="21275" cy="45875"/>
              </a:xfrm>
              <a:custGeom>
                <a:avLst/>
                <a:gdLst/>
                <a:ahLst/>
                <a:cxnLst/>
                <a:rect l="l" t="t" r="r" b="b"/>
                <a:pathLst>
                  <a:path w="851" h="1835" fill="none" extrusionOk="0">
                    <a:moveTo>
                      <a:pt x="850" y="1"/>
                    </a:moveTo>
                    <a:lnTo>
                      <a:pt x="0" y="183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7"/>
              <p:cNvSpPr/>
              <p:nvPr/>
            </p:nvSpPr>
            <p:spPr>
              <a:xfrm>
                <a:off x="1146000" y="1161500"/>
                <a:ext cx="35250" cy="22800"/>
              </a:xfrm>
              <a:custGeom>
                <a:avLst/>
                <a:gdLst/>
                <a:ahLst/>
                <a:cxnLst/>
                <a:rect l="l" t="t" r="r" b="b"/>
                <a:pathLst>
                  <a:path w="1410" h="912" fill="none" extrusionOk="0">
                    <a:moveTo>
                      <a:pt x="0" y="1"/>
                    </a:moveTo>
                    <a:lnTo>
                      <a:pt x="1409" y="9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7"/>
              <p:cNvSpPr/>
              <p:nvPr/>
            </p:nvSpPr>
            <p:spPr>
              <a:xfrm>
                <a:off x="1208250" y="1190050"/>
                <a:ext cx="30675" cy="22800"/>
              </a:xfrm>
              <a:custGeom>
                <a:avLst/>
                <a:gdLst/>
                <a:ahLst/>
                <a:cxnLst/>
                <a:rect l="l" t="t" r="r" b="b"/>
                <a:pathLst>
                  <a:path w="1227" h="912" fill="none" extrusionOk="0">
                    <a:moveTo>
                      <a:pt x="0" y="0"/>
                    </a:moveTo>
                    <a:lnTo>
                      <a:pt x="1227" y="9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7"/>
              <p:cNvSpPr/>
              <p:nvPr/>
            </p:nvSpPr>
            <p:spPr>
              <a:xfrm>
                <a:off x="2042050" y="1701075"/>
                <a:ext cx="88075" cy="196775"/>
              </a:xfrm>
              <a:custGeom>
                <a:avLst/>
                <a:gdLst/>
                <a:ahLst/>
                <a:cxnLst/>
                <a:rect l="l" t="t" r="r" b="b"/>
                <a:pathLst>
                  <a:path w="3523" h="7871" fill="none" extrusionOk="0">
                    <a:moveTo>
                      <a:pt x="3522" y="0"/>
                    </a:moveTo>
                    <a:lnTo>
                      <a:pt x="1336" y="5782"/>
                    </a:lnTo>
                    <a:lnTo>
                      <a:pt x="0" y="787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7"/>
              <p:cNvSpPr/>
              <p:nvPr/>
            </p:nvSpPr>
            <p:spPr>
              <a:xfrm>
                <a:off x="2120675" y="1725975"/>
                <a:ext cx="119975" cy="23100"/>
              </a:xfrm>
              <a:custGeom>
                <a:avLst/>
                <a:gdLst/>
                <a:ahLst/>
                <a:cxnLst/>
                <a:rect l="l" t="t" r="r" b="b"/>
                <a:pathLst>
                  <a:path w="4799" h="924" fill="none" extrusionOk="0">
                    <a:moveTo>
                      <a:pt x="4798" y="790"/>
                    </a:moveTo>
                    <a:lnTo>
                      <a:pt x="2855" y="923"/>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7"/>
              <p:cNvSpPr/>
              <p:nvPr/>
            </p:nvSpPr>
            <p:spPr>
              <a:xfrm>
                <a:off x="2101250" y="1749050"/>
                <a:ext cx="90825" cy="28575"/>
              </a:xfrm>
              <a:custGeom>
                <a:avLst/>
                <a:gdLst/>
                <a:ahLst/>
                <a:cxnLst/>
                <a:rect l="l" t="t" r="r" b="b"/>
                <a:pathLst>
                  <a:path w="3633" h="1143" fill="none" extrusionOk="0">
                    <a:moveTo>
                      <a:pt x="1" y="1142"/>
                    </a:moveTo>
                    <a:lnTo>
                      <a:pt x="363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7"/>
              <p:cNvSpPr/>
              <p:nvPr/>
            </p:nvSpPr>
            <p:spPr>
              <a:xfrm>
                <a:off x="2170475" y="1694400"/>
                <a:ext cx="42850" cy="225025"/>
              </a:xfrm>
              <a:custGeom>
                <a:avLst/>
                <a:gdLst/>
                <a:ahLst/>
                <a:cxnLst/>
                <a:rect l="l" t="t" r="r" b="b"/>
                <a:pathLst>
                  <a:path w="1714" h="9001" fill="none" extrusionOk="0">
                    <a:moveTo>
                      <a:pt x="1713" y="0"/>
                    </a:moveTo>
                    <a:lnTo>
                      <a:pt x="1519" y="5502"/>
                    </a:lnTo>
                    <a:lnTo>
                      <a:pt x="863" y="7336"/>
                    </a:lnTo>
                    <a:lnTo>
                      <a:pt x="1" y="900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7"/>
              <p:cNvSpPr/>
              <p:nvPr/>
            </p:nvSpPr>
            <p:spPr>
              <a:xfrm>
                <a:off x="2042950" y="1906325"/>
                <a:ext cx="197700" cy="16125"/>
              </a:xfrm>
              <a:custGeom>
                <a:avLst/>
                <a:gdLst/>
                <a:ahLst/>
                <a:cxnLst/>
                <a:rect l="l" t="t" r="r" b="b"/>
                <a:pathLst>
                  <a:path w="7908" h="645" fill="none" extrusionOk="0">
                    <a:moveTo>
                      <a:pt x="1" y="1"/>
                    </a:moveTo>
                    <a:lnTo>
                      <a:pt x="2090" y="122"/>
                    </a:lnTo>
                    <a:lnTo>
                      <a:pt x="5673" y="645"/>
                    </a:lnTo>
                    <a:lnTo>
                      <a:pt x="7907" y="52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7"/>
              <p:cNvSpPr/>
              <p:nvPr/>
            </p:nvSpPr>
            <p:spPr>
              <a:xfrm>
                <a:off x="2066025" y="1859875"/>
                <a:ext cx="174625" cy="35250"/>
              </a:xfrm>
              <a:custGeom>
                <a:avLst/>
                <a:gdLst/>
                <a:ahLst/>
                <a:cxnLst/>
                <a:rect l="l" t="t" r="r" b="b"/>
                <a:pathLst>
                  <a:path w="6985" h="1410" fill="none" extrusionOk="0">
                    <a:moveTo>
                      <a:pt x="1" y="1"/>
                    </a:moveTo>
                    <a:lnTo>
                      <a:pt x="3414" y="1"/>
                    </a:lnTo>
                    <a:lnTo>
                      <a:pt x="6984" y="141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7"/>
              <p:cNvSpPr/>
              <p:nvPr/>
            </p:nvSpPr>
            <p:spPr>
              <a:xfrm>
                <a:off x="2078175" y="1800975"/>
                <a:ext cx="162475" cy="38575"/>
              </a:xfrm>
              <a:custGeom>
                <a:avLst/>
                <a:gdLst/>
                <a:ahLst/>
                <a:cxnLst/>
                <a:rect l="l" t="t" r="r" b="b"/>
                <a:pathLst>
                  <a:path w="6499" h="1543" fill="none" extrusionOk="0">
                    <a:moveTo>
                      <a:pt x="0" y="1506"/>
                    </a:moveTo>
                    <a:lnTo>
                      <a:pt x="1312" y="1543"/>
                    </a:lnTo>
                    <a:lnTo>
                      <a:pt x="6498"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7"/>
              <p:cNvSpPr/>
              <p:nvPr/>
            </p:nvSpPr>
            <p:spPr>
              <a:xfrm>
                <a:off x="2145275" y="1829200"/>
                <a:ext cx="6100" cy="30700"/>
              </a:xfrm>
              <a:custGeom>
                <a:avLst/>
                <a:gdLst/>
                <a:ahLst/>
                <a:cxnLst/>
                <a:rect l="l" t="t" r="r" b="b"/>
                <a:pathLst>
                  <a:path w="244" h="1228" fill="none" extrusionOk="0">
                    <a:moveTo>
                      <a:pt x="244" y="1228"/>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7"/>
              <p:cNvSpPr/>
              <p:nvPr/>
            </p:nvSpPr>
            <p:spPr>
              <a:xfrm>
                <a:off x="2173825" y="1781850"/>
                <a:ext cx="66825" cy="95975"/>
              </a:xfrm>
              <a:custGeom>
                <a:avLst/>
                <a:gdLst/>
                <a:ahLst/>
                <a:cxnLst/>
                <a:rect l="l" t="t" r="r" b="b"/>
                <a:pathLst>
                  <a:path w="2673" h="3839" fill="none" extrusionOk="0">
                    <a:moveTo>
                      <a:pt x="2672" y="3838"/>
                    </a:moveTo>
                    <a:lnTo>
                      <a:pt x="911" y="3316"/>
                    </a:lnTo>
                    <a:lnTo>
                      <a:pt x="280" y="1470"/>
                    </a:lnTo>
                    <a:lnTo>
                      <a:pt x="0" y="304"/>
                    </a:lnTo>
                    <a:lnTo>
                      <a:pt x="267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7"/>
              <p:cNvSpPr/>
              <p:nvPr/>
            </p:nvSpPr>
            <p:spPr>
              <a:xfrm>
                <a:off x="2086675" y="1789125"/>
                <a:ext cx="87175" cy="26750"/>
              </a:xfrm>
              <a:custGeom>
                <a:avLst/>
                <a:gdLst/>
                <a:ahLst/>
                <a:cxnLst/>
                <a:rect l="l" t="t" r="r" b="b"/>
                <a:pathLst>
                  <a:path w="3487" h="1070" fill="none" extrusionOk="0">
                    <a:moveTo>
                      <a:pt x="1" y="1070"/>
                    </a:moveTo>
                    <a:lnTo>
                      <a:pt x="3486"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7"/>
              <p:cNvSpPr/>
              <p:nvPr/>
            </p:nvSpPr>
            <p:spPr>
              <a:xfrm>
                <a:off x="2120675" y="1859875"/>
                <a:ext cx="6400" cy="49825"/>
              </a:xfrm>
              <a:custGeom>
                <a:avLst/>
                <a:gdLst/>
                <a:ahLst/>
                <a:cxnLst/>
                <a:rect l="l" t="t" r="r" b="b"/>
                <a:pathLst>
                  <a:path w="256" h="1993" fill="none" extrusionOk="0">
                    <a:moveTo>
                      <a:pt x="256" y="1"/>
                    </a:moveTo>
                    <a:lnTo>
                      <a:pt x="1" y="199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7"/>
              <p:cNvSpPr/>
              <p:nvPr/>
            </p:nvSpPr>
            <p:spPr>
              <a:xfrm>
                <a:off x="1982525" y="1703500"/>
                <a:ext cx="62275" cy="64700"/>
              </a:xfrm>
              <a:custGeom>
                <a:avLst/>
                <a:gdLst/>
                <a:ahLst/>
                <a:cxnLst/>
                <a:rect l="l" t="t" r="r" b="b"/>
                <a:pathLst>
                  <a:path w="2491" h="2588" fill="none" extrusionOk="0">
                    <a:moveTo>
                      <a:pt x="1" y="1"/>
                    </a:moveTo>
                    <a:lnTo>
                      <a:pt x="2490" y="258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7"/>
              <p:cNvSpPr/>
              <p:nvPr/>
            </p:nvSpPr>
            <p:spPr>
              <a:xfrm>
                <a:off x="1827675" y="1637925"/>
                <a:ext cx="104175" cy="84725"/>
              </a:xfrm>
              <a:custGeom>
                <a:avLst/>
                <a:gdLst/>
                <a:ahLst/>
                <a:cxnLst/>
                <a:rect l="l" t="t" r="r" b="b"/>
                <a:pathLst>
                  <a:path w="4167" h="3389" fill="none" extrusionOk="0">
                    <a:moveTo>
                      <a:pt x="0" y="0"/>
                    </a:moveTo>
                    <a:lnTo>
                      <a:pt x="1409" y="3389"/>
                    </a:lnTo>
                    <a:lnTo>
                      <a:pt x="4166" y="273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7"/>
              <p:cNvSpPr/>
              <p:nvPr/>
            </p:nvSpPr>
            <p:spPr>
              <a:xfrm>
                <a:off x="1846500" y="1671925"/>
                <a:ext cx="49825" cy="11875"/>
              </a:xfrm>
              <a:custGeom>
                <a:avLst/>
                <a:gdLst/>
                <a:ahLst/>
                <a:cxnLst/>
                <a:rect l="l" t="t" r="r" b="b"/>
                <a:pathLst>
                  <a:path w="1993" h="475" fill="none" extrusionOk="0">
                    <a:moveTo>
                      <a:pt x="1992" y="1"/>
                    </a:moveTo>
                    <a:lnTo>
                      <a:pt x="0" y="47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7"/>
              <p:cNvSpPr/>
              <p:nvPr/>
            </p:nvSpPr>
            <p:spPr>
              <a:xfrm>
                <a:off x="1860475" y="1655225"/>
                <a:ext cx="32500" cy="60150"/>
              </a:xfrm>
              <a:custGeom>
                <a:avLst/>
                <a:gdLst/>
                <a:ahLst/>
                <a:cxnLst/>
                <a:rect l="l" t="t" r="r" b="b"/>
                <a:pathLst>
                  <a:path w="1300" h="2406" fill="none" extrusionOk="0">
                    <a:moveTo>
                      <a:pt x="1300" y="2405"/>
                    </a:moveTo>
                    <a:lnTo>
                      <a:pt x="741" y="839"/>
                    </a:ln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7"/>
              <p:cNvSpPr/>
              <p:nvPr/>
            </p:nvSpPr>
            <p:spPr>
              <a:xfrm>
                <a:off x="2095175" y="1909375"/>
                <a:ext cx="25" cy="87175"/>
              </a:xfrm>
              <a:custGeom>
                <a:avLst/>
                <a:gdLst/>
                <a:ahLst/>
                <a:cxnLst/>
                <a:rect l="l" t="t" r="r" b="b"/>
                <a:pathLst>
                  <a:path w="1" h="3487" fill="none" extrusionOk="0">
                    <a:moveTo>
                      <a:pt x="1" y="0"/>
                    </a:moveTo>
                    <a:lnTo>
                      <a:pt x="1" y="34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7"/>
              <p:cNvSpPr/>
              <p:nvPr/>
            </p:nvSpPr>
            <p:spPr>
              <a:xfrm>
                <a:off x="2159550" y="1918775"/>
                <a:ext cx="6400" cy="71700"/>
              </a:xfrm>
              <a:custGeom>
                <a:avLst/>
                <a:gdLst/>
                <a:ahLst/>
                <a:cxnLst/>
                <a:rect l="l" t="t" r="r" b="b"/>
                <a:pathLst>
                  <a:path w="256" h="2868" fill="none" extrusionOk="0">
                    <a:moveTo>
                      <a:pt x="0" y="1"/>
                    </a:moveTo>
                    <a:lnTo>
                      <a:pt x="256" y="286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7"/>
              <p:cNvSpPr/>
              <p:nvPr/>
            </p:nvSpPr>
            <p:spPr>
              <a:xfrm>
                <a:off x="2164400" y="1943075"/>
                <a:ext cx="76250" cy="30700"/>
              </a:xfrm>
              <a:custGeom>
                <a:avLst/>
                <a:gdLst/>
                <a:ahLst/>
                <a:cxnLst/>
                <a:rect l="l" t="t" r="r" b="b"/>
                <a:pathLst>
                  <a:path w="3050" h="1228" fill="none" extrusionOk="0">
                    <a:moveTo>
                      <a:pt x="3049" y="1"/>
                    </a:moveTo>
                    <a:lnTo>
                      <a:pt x="1" y="12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7"/>
              <p:cNvSpPr/>
              <p:nvPr/>
            </p:nvSpPr>
            <p:spPr>
              <a:xfrm>
                <a:off x="588200" y="1591150"/>
                <a:ext cx="700225" cy="571175"/>
              </a:xfrm>
              <a:custGeom>
                <a:avLst/>
                <a:gdLst/>
                <a:ahLst/>
                <a:cxnLst/>
                <a:rect l="l" t="t" r="r" b="b"/>
                <a:pathLst>
                  <a:path w="28009" h="22847" fill="none" extrusionOk="0">
                    <a:moveTo>
                      <a:pt x="28009" y="3705"/>
                    </a:moveTo>
                    <a:lnTo>
                      <a:pt x="23442" y="1"/>
                    </a:lnTo>
                    <a:lnTo>
                      <a:pt x="22227" y="960"/>
                    </a:lnTo>
                    <a:lnTo>
                      <a:pt x="20406" y="4604"/>
                    </a:lnTo>
                    <a:lnTo>
                      <a:pt x="22312" y="7276"/>
                    </a:lnTo>
                    <a:lnTo>
                      <a:pt x="14612" y="14770"/>
                    </a:lnTo>
                    <a:lnTo>
                      <a:pt x="6219" y="17612"/>
                    </a:lnTo>
                    <a:lnTo>
                      <a:pt x="2199" y="19264"/>
                    </a:lnTo>
                    <a:lnTo>
                      <a:pt x="1" y="20770"/>
                    </a:lnTo>
                    <a:lnTo>
                      <a:pt x="1519" y="2284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7"/>
              <p:cNvSpPr/>
              <p:nvPr/>
            </p:nvSpPr>
            <p:spPr>
              <a:xfrm>
                <a:off x="326175" y="1397750"/>
                <a:ext cx="770950" cy="819225"/>
              </a:xfrm>
              <a:custGeom>
                <a:avLst/>
                <a:gdLst/>
                <a:ahLst/>
                <a:cxnLst/>
                <a:rect l="l" t="t" r="r" b="b"/>
                <a:pathLst>
                  <a:path w="30838" h="32769" fill="none" extrusionOk="0">
                    <a:moveTo>
                      <a:pt x="0" y="32769"/>
                    </a:moveTo>
                    <a:lnTo>
                      <a:pt x="2915" y="29222"/>
                    </a:lnTo>
                    <a:lnTo>
                      <a:pt x="3753" y="27959"/>
                    </a:lnTo>
                    <a:lnTo>
                      <a:pt x="5454" y="25482"/>
                    </a:lnTo>
                    <a:lnTo>
                      <a:pt x="12401" y="19154"/>
                    </a:lnTo>
                    <a:lnTo>
                      <a:pt x="22834" y="10008"/>
                    </a:lnTo>
                    <a:lnTo>
                      <a:pt x="30838"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7"/>
              <p:cNvSpPr/>
              <p:nvPr/>
            </p:nvSpPr>
            <p:spPr>
              <a:xfrm>
                <a:off x="875750" y="1469100"/>
                <a:ext cx="268150" cy="146075"/>
              </a:xfrm>
              <a:custGeom>
                <a:avLst/>
                <a:gdLst/>
                <a:ahLst/>
                <a:cxnLst/>
                <a:rect l="l" t="t" r="r" b="b"/>
                <a:pathLst>
                  <a:path w="10726" h="5843" fill="none" extrusionOk="0">
                    <a:moveTo>
                      <a:pt x="1" y="0"/>
                    </a:moveTo>
                    <a:lnTo>
                      <a:pt x="7568" y="3413"/>
                    </a:lnTo>
                    <a:lnTo>
                      <a:pt x="10725" y="58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7"/>
              <p:cNvSpPr/>
              <p:nvPr/>
            </p:nvSpPr>
            <p:spPr>
              <a:xfrm>
                <a:off x="648025" y="1364950"/>
                <a:ext cx="273000" cy="744250"/>
              </a:xfrm>
              <a:custGeom>
                <a:avLst/>
                <a:gdLst/>
                <a:ahLst/>
                <a:cxnLst/>
                <a:rect l="l" t="t" r="r" b="b"/>
                <a:pathLst>
                  <a:path w="10920" h="29770" fill="none" extrusionOk="0">
                    <a:moveTo>
                      <a:pt x="6911" y="29769"/>
                    </a:moveTo>
                    <a:lnTo>
                      <a:pt x="5539" y="25603"/>
                    </a:lnTo>
                    <a:lnTo>
                      <a:pt x="1385" y="19105"/>
                    </a:lnTo>
                    <a:lnTo>
                      <a:pt x="1" y="17952"/>
                    </a:lnTo>
                    <a:lnTo>
                      <a:pt x="2478" y="15097"/>
                    </a:lnTo>
                    <a:lnTo>
                      <a:pt x="6486" y="8271"/>
                    </a:lnTo>
                    <a:lnTo>
                      <a:pt x="8843" y="4288"/>
                    </a:lnTo>
                    <a:lnTo>
                      <a:pt x="1092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7"/>
              <p:cNvSpPr/>
              <p:nvPr/>
            </p:nvSpPr>
            <p:spPr>
              <a:xfrm>
                <a:off x="832650" y="1482450"/>
                <a:ext cx="73500" cy="108725"/>
              </a:xfrm>
              <a:custGeom>
                <a:avLst/>
                <a:gdLst/>
                <a:ahLst/>
                <a:cxnLst/>
                <a:rect l="l" t="t" r="r" b="b"/>
                <a:pathLst>
                  <a:path w="2940" h="4349" fill="none" extrusionOk="0">
                    <a:moveTo>
                      <a:pt x="2939" y="1"/>
                    </a:moveTo>
                    <a:lnTo>
                      <a:pt x="0" y="43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7"/>
              <p:cNvSpPr/>
              <p:nvPr/>
            </p:nvSpPr>
            <p:spPr>
              <a:xfrm>
                <a:off x="766450" y="1497025"/>
                <a:ext cx="171575" cy="212275"/>
              </a:xfrm>
              <a:custGeom>
                <a:avLst/>
                <a:gdLst/>
                <a:ahLst/>
                <a:cxnLst/>
                <a:rect l="l" t="t" r="r" b="b"/>
                <a:pathLst>
                  <a:path w="6863" h="8491" fill="none" extrusionOk="0">
                    <a:moveTo>
                      <a:pt x="6863" y="1"/>
                    </a:moveTo>
                    <a:lnTo>
                      <a:pt x="3486" y="4507"/>
                    </a:lnTo>
                    <a:lnTo>
                      <a:pt x="0" y="84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7"/>
              <p:cNvSpPr/>
              <p:nvPr/>
            </p:nvSpPr>
            <p:spPr>
              <a:xfrm>
                <a:off x="881525" y="1515550"/>
                <a:ext cx="97500" cy="118450"/>
              </a:xfrm>
              <a:custGeom>
                <a:avLst/>
                <a:gdLst/>
                <a:ahLst/>
                <a:cxnLst/>
                <a:rect l="l" t="t" r="r" b="b"/>
                <a:pathLst>
                  <a:path w="3900" h="4738" fill="none" extrusionOk="0">
                    <a:moveTo>
                      <a:pt x="3899" y="1"/>
                    </a:moveTo>
                    <a:lnTo>
                      <a:pt x="1" y="47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7"/>
              <p:cNvSpPr/>
              <p:nvPr/>
            </p:nvSpPr>
            <p:spPr>
              <a:xfrm>
                <a:off x="921000" y="1586900"/>
                <a:ext cx="132400" cy="83225"/>
              </a:xfrm>
              <a:custGeom>
                <a:avLst/>
                <a:gdLst/>
                <a:ahLst/>
                <a:cxnLst/>
                <a:rect l="l" t="t" r="r" b="b"/>
                <a:pathLst>
                  <a:path w="5296" h="3329" fill="none" extrusionOk="0">
                    <a:moveTo>
                      <a:pt x="1" y="3329"/>
                    </a:moveTo>
                    <a:lnTo>
                      <a:pt x="3122" y="1"/>
                    </a:lnTo>
                    <a:lnTo>
                      <a:pt x="5296" y="9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7"/>
              <p:cNvSpPr/>
              <p:nvPr/>
            </p:nvSpPr>
            <p:spPr>
              <a:xfrm>
                <a:off x="935275" y="1654925"/>
                <a:ext cx="39500" cy="54375"/>
              </a:xfrm>
              <a:custGeom>
                <a:avLst/>
                <a:gdLst/>
                <a:ahLst/>
                <a:cxnLst/>
                <a:rect l="l" t="t" r="r" b="b"/>
                <a:pathLst>
                  <a:path w="1580" h="2175" fill="none" extrusionOk="0">
                    <a:moveTo>
                      <a:pt x="899" y="2174"/>
                    </a:moveTo>
                    <a:lnTo>
                      <a:pt x="1579" y="1008"/>
                    </a:ln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7"/>
              <p:cNvSpPr/>
              <p:nvPr/>
            </p:nvSpPr>
            <p:spPr>
              <a:xfrm>
                <a:off x="1049750" y="1628800"/>
                <a:ext cx="65600" cy="43750"/>
              </a:xfrm>
              <a:custGeom>
                <a:avLst/>
                <a:gdLst/>
                <a:ahLst/>
                <a:cxnLst/>
                <a:rect l="l" t="t" r="r" b="b"/>
                <a:pathLst>
                  <a:path w="2624" h="1750" fill="none" extrusionOk="0">
                    <a:moveTo>
                      <a:pt x="2624" y="1750"/>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7"/>
              <p:cNvSpPr/>
              <p:nvPr/>
            </p:nvSpPr>
            <p:spPr>
              <a:xfrm>
                <a:off x="1061900" y="1568700"/>
                <a:ext cx="75025" cy="60125"/>
              </a:xfrm>
              <a:custGeom>
                <a:avLst/>
                <a:gdLst/>
                <a:ahLst/>
                <a:cxnLst/>
                <a:rect l="l" t="t" r="r" b="b"/>
                <a:pathLst>
                  <a:path w="3001" h="2405" fill="none" extrusionOk="0">
                    <a:moveTo>
                      <a:pt x="3000" y="2405"/>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7"/>
              <p:cNvSpPr/>
              <p:nvPr/>
            </p:nvSpPr>
            <p:spPr>
              <a:xfrm>
                <a:off x="1044575" y="1652500"/>
                <a:ext cx="57725" cy="39800"/>
              </a:xfrm>
              <a:custGeom>
                <a:avLst/>
                <a:gdLst/>
                <a:ahLst/>
                <a:cxnLst/>
                <a:rect l="l" t="t" r="r" b="b"/>
                <a:pathLst>
                  <a:path w="2309" h="1592" fill="none" extrusionOk="0">
                    <a:moveTo>
                      <a:pt x="2308" y="1591"/>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7"/>
              <p:cNvSpPr/>
              <p:nvPr/>
            </p:nvSpPr>
            <p:spPr>
              <a:xfrm>
                <a:off x="1030000" y="1723550"/>
                <a:ext cx="52250" cy="90200"/>
              </a:xfrm>
              <a:custGeom>
                <a:avLst/>
                <a:gdLst/>
                <a:ahLst/>
                <a:cxnLst/>
                <a:rect l="l" t="t" r="r" b="b"/>
                <a:pathLst>
                  <a:path w="2090" h="3608" fill="none" extrusionOk="0">
                    <a:moveTo>
                      <a:pt x="1" y="0"/>
                    </a:moveTo>
                    <a:lnTo>
                      <a:pt x="2090" y="1567"/>
                    </a:lnTo>
                    <a:lnTo>
                      <a:pt x="2090" y="2223"/>
                    </a:lnTo>
                    <a:lnTo>
                      <a:pt x="936" y="3522"/>
                    </a:lnTo>
                    <a:lnTo>
                      <a:pt x="147" y="360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7"/>
              <p:cNvSpPr/>
              <p:nvPr/>
            </p:nvSpPr>
            <p:spPr>
              <a:xfrm>
                <a:off x="1082225" y="1779100"/>
                <a:ext cx="95375" cy="176150"/>
              </a:xfrm>
              <a:custGeom>
                <a:avLst/>
                <a:gdLst/>
                <a:ahLst/>
                <a:cxnLst/>
                <a:rect l="l" t="t" r="r" b="b"/>
                <a:pathLst>
                  <a:path w="3815" h="7046" fill="none" extrusionOk="0">
                    <a:moveTo>
                      <a:pt x="3815" y="7045"/>
                    </a:moveTo>
                    <a:lnTo>
                      <a:pt x="3705" y="4361"/>
                    </a:lnTo>
                    <a:lnTo>
                      <a:pt x="1592" y="2005"/>
                    </a:lnTo>
                    <a:lnTo>
                      <a:pt x="1094" y="875"/>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7"/>
              <p:cNvSpPr/>
              <p:nvPr/>
            </p:nvSpPr>
            <p:spPr>
              <a:xfrm>
                <a:off x="1082225" y="1738725"/>
                <a:ext cx="39500" cy="24025"/>
              </a:xfrm>
              <a:custGeom>
                <a:avLst/>
                <a:gdLst/>
                <a:ahLst/>
                <a:cxnLst/>
                <a:rect l="l" t="t" r="r" b="b"/>
                <a:pathLst>
                  <a:path w="1580" h="961" fill="none" extrusionOk="0">
                    <a:moveTo>
                      <a:pt x="1580" y="1"/>
                    </a:moveTo>
                    <a:lnTo>
                      <a:pt x="839" y="511"/>
                    </a:lnTo>
                    <a:lnTo>
                      <a:pt x="171" y="243"/>
                    </a:lnTo>
                    <a:lnTo>
                      <a:pt x="1" y="96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7"/>
              <p:cNvSpPr/>
              <p:nvPr/>
            </p:nvSpPr>
            <p:spPr>
              <a:xfrm>
                <a:off x="925250" y="1452700"/>
                <a:ext cx="57100" cy="29775"/>
              </a:xfrm>
              <a:custGeom>
                <a:avLst/>
                <a:gdLst/>
                <a:ahLst/>
                <a:cxnLst/>
                <a:rect l="l" t="t" r="r" b="b"/>
                <a:pathLst>
                  <a:path w="2284" h="1191" fill="none" extrusionOk="0">
                    <a:moveTo>
                      <a:pt x="1" y="0"/>
                    </a:moveTo>
                    <a:lnTo>
                      <a:pt x="2284" y="119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7"/>
              <p:cNvSpPr/>
              <p:nvPr/>
            </p:nvSpPr>
            <p:spPr>
              <a:xfrm>
                <a:off x="749150" y="1598750"/>
                <a:ext cx="28550" cy="28250"/>
              </a:xfrm>
              <a:custGeom>
                <a:avLst/>
                <a:gdLst/>
                <a:ahLst/>
                <a:cxnLst/>
                <a:rect l="l" t="t" r="r" b="b"/>
                <a:pathLst>
                  <a:path w="1142" h="1130" fill="none" extrusionOk="0">
                    <a:moveTo>
                      <a:pt x="0" y="0"/>
                    </a:moveTo>
                    <a:lnTo>
                      <a:pt x="1142" y="113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7"/>
              <p:cNvSpPr/>
              <p:nvPr/>
            </p:nvSpPr>
            <p:spPr>
              <a:xfrm>
                <a:off x="658050" y="1577200"/>
                <a:ext cx="424200" cy="450000"/>
              </a:xfrm>
              <a:custGeom>
                <a:avLst/>
                <a:gdLst/>
                <a:ahLst/>
                <a:cxnLst/>
                <a:rect l="l" t="t" r="r" b="b"/>
                <a:pathLst>
                  <a:path w="16968" h="18000" fill="none" extrusionOk="0">
                    <a:moveTo>
                      <a:pt x="0" y="0"/>
                    </a:moveTo>
                    <a:lnTo>
                      <a:pt x="8454" y="7190"/>
                    </a:lnTo>
                    <a:lnTo>
                      <a:pt x="13919" y="13300"/>
                    </a:lnTo>
                    <a:lnTo>
                      <a:pt x="16968" y="1800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7"/>
              <p:cNvSpPr/>
              <p:nvPr/>
            </p:nvSpPr>
            <p:spPr>
              <a:xfrm>
                <a:off x="991450" y="1923650"/>
                <a:ext cx="37375" cy="122700"/>
              </a:xfrm>
              <a:custGeom>
                <a:avLst/>
                <a:gdLst/>
                <a:ahLst/>
                <a:cxnLst/>
                <a:rect l="l" t="t" r="r" b="b"/>
                <a:pathLst>
                  <a:path w="1495" h="4908" fill="none" extrusionOk="0">
                    <a:moveTo>
                      <a:pt x="1494" y="4907"/>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7"/>
              <p:cNvSpPr/>
              <p:nvPr/>
            </p:nvSpPr>
            <p:spPr>
              <a:xfrm>
                <a:off x="967450" y="1946725"/>
                <a:ext cx="45275" cy="104475"/>
              </a:xfrm>
              <a:custGeom>
                <a:avLst/>
                <a:gdLst/>
                <a:ahLst/>
                <a:cxnLst/>
                <a:rect l="l" t="t" r="r" b="b"/>
                <a:pathLst>
                  <a:path w="1811" h="4179" fill="none" extrusionOk="0">
                    <a:moveTo>
                      <a:pt x="1810" y="4178"/>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7"/>
              <p:cNvSpPr/>
              <p:nvPr/>
            </p:nvSpPr>
            <p:spPr>
              <a:xfrm>
                <a:off x="633150" y="1615150"/>
                <a:ext cx="345875" cy="320350"/>
              </a:xfrm>
              <a:custGeom>
                <a:avLst/>
                <a:gdLst/>
                <a:ahLst/>
                <a:cxnLst/>
                <a:rect l="l" t="t" r="r" b="b"/>
                <a:pathLst>
                  <a:path w="13835" h="12814" fill="none" extrusionOk="0">
                    <a:moveTo>
                      <a:pt x="13834" y="12814"/>
                    </a:moveTo>
                    <a:lnTo>
                      <a:pt x="9936" y="8587"/>
                    </a:lnTo>
                    <a:lnTo>
                      <a:pt x="6061" y="5247"/>
                    </a:lnTo>
                    <a:lnTo>
                      <a:pt x="3996" y="3523"/>
                    </a:ln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7"/>
              <p:cNvSpPr/>
              <p:nvPr/>
            </p:nvSpPr>
            <p:spPr>
              <a:xfrm>
                <a:off x="608550" y="1650375"/>
                <a:ext cx="316725" cy="319750"/>
              </a:xfrm>
              <a:custGeom>
                <a:avLst/>
                <a:gdLst/>
                <a:ahLst/>
                <a:cxnLst/>
                <a:rect l="l" t="t" r="r" b="b"/>
                <a:pathLst>
                  <a:path w="12669" h="12790" fill="none" extrusionOk="0">
                    <a:moveTo>
                      <a:pt x="1" y="0"/>
                    </a:moveTo>
                    <a:lnTo>
                      <a:pt x="4057" y="3680"/>
                    </a:lnTo>
                    <a:lnTo>
                      <a:pt x="9535" y="8842"/>
                    </a:lnTo>
                    <a:lnTo>
                      <a:pt x="12669" y="1278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7"/>
              <p:cNvSpPr/>
              <p:nvPr/>
            </p:nvSpPr>
            <p:spPr>
              <a:xfrm>
                <a:off x="675650" y="1781850"/>
                <a:ext cx="299125" cy="281500"/>
              </a:xfrm>
              <a:custGeom>
                <a:avLst/>
                <a:gdLst/>
                <a:ahLst/>
                <a:cxnLst/>
                <a:rect l="l" t="t" r="r" b="b"/>
                <a:pathLst>
                  <a:path w="11965" h="11260" fill="none" extrusionOk="0">
                    <a:moveTo>
                      <a:pt x="11964" y="11259"/>
                    </a:moveTo>
                    <a:lnTo>
                      <a:pt x="8223" y="8113"/>
                    </a:lnTo>
                    <a:lnTo>
                      <a:pt x="1373" y="1190"/>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7"/>
              <p:cNvSpPr/>
              <p:nvPr/>
            </p:nvSpPr>
            <p:spPr>
              <a:xfrm>
                <a:off x="585775" y="1682250"/>
                <a:ext cx="100225" cy="87775"/>
              </a:xfrm>
              <a:custGeom>
                <a:avLst/>
                <a:gdLst/>
                <a:ahLst/>
                <a:cxnLst/>
                <a:rect l="l" t="t" r="r" b="b"/>
                <a:pathLst>
                  <a:path w="4009" h="3511" fill="none" extrusionOk="0">
                    <a:moveTo>
                      <a:pt x="4009" y="3511"/>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7"/>
              <p:cNvSpPr/>
              <p:nvPr/>
            </p:nvSpPr>
            <p:spPr>
              <a:xfrm>
                <a:off x="731525" y="1835275"/>
                <a:ext cx="77150" cy="83525"/>
              </a:xfrm>
              <a:custGeom>
                <a:avLst/>
                <a:gdLst/>
                <a:ahLst/>
                <a:cxnLst/>
                <a:rect l="l" t="t" r="r" b="b"/>
                <a:pathLst>
                  <a:path w="3086" h="3341" fill="none" extrusionOk="0">
                    <a:moveTo>
                      <a:pt x="3086" y="1"/>
                    </a:moveTo>
                    <a:lnTo>
                      <a:pt x="1" y="33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7"/>
              <p:cNvSpPr/>
              <p:nvPr/>
            </p:nvSpPr>
            <p:spPr>
              <a:xfrm>
                <a:off x="723625" y="1800375"/>
                <a:ext cx="71700" cy="49200"/>
              </a:xfrm>
              <a:custGeom>
                <a:avLst/>
                <a:gdLst/>
                <a:ahLst/>
                <a:cxnLst/>
                <a:rect l="l" t="t" r="r" b="b"/>
                <a:pathLst>
                  <a:path w="2868" h="1968" fill="none" extrusionOk="0">
                    <a:moveTo>
                      <a:pt x="1" y="0"/>
                    </a:moveTo>
                    <a:lnTo>
                      <a:pt x="2867" y="19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7"/>
              <p:cNvSpPr/>
              <p:nvPr/>
            </p:nvSpPr>
            <p:spPr>
              <a:xfrm>
                <a:off x="736375" y="1725050"/>
                <a:ext cx="238400" cy="245075"/>
              </a:xfrm>
              <a:custGeom>
                <a:avLst/>
                <a:gdLst/>
                <a:ahLst/>
                <a:cxnLst/>
                <a:rect l="l" t="t" r="r" b="b"/>
                <a:pathLst>
                  <a:path w="9536" h="9803" fill="none" extrusionOk="0">
                    <a:moveTo>
                      <a:pt x="9535" y="1"/>
                    </a:moveTo>
                    <a:lnTo>
                      <a:pt x="6717" y="2831"/>
                    </a:lnTo>
                    <a:lnTo>
                      <a:pt x="5807" y="4191"/>
                    </a:lnTo>
                    <a:lnTo>
                      <a:pt x="4422" y="5855"/>
                    </a:lnTo>
                    <a:lnTo>
                      <a:pt x="3062" y="7628"/>
                    </a:lnTo>
                    <a:lnTo>
                      <a:pt x="1" y="98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7"/>
              <p:cNvSpPr/>
              <p:nvPr/>
            </p:nvSpPr>
            <p:spPr>
              <a:xfrm>
                <a:off x="812300" y="1946725"/>
                <a:ext cx="31300" cy="57100"/>
              </a:xfrm>
              <a:custGeom>
                <a:avLst/>
                <a:gdLst/>
                <a:ahLst/>
                <a:cxnLst/>
                <a:rect l="l" t="t" r="r" b="b"/>
                <a:pathLst>
                  <a:path w="1252" h="2284" fill="none" extrusionOk="0">
                    <a:moveTo>
                      <a:pt x="1251" y="0"/>
                    </a:moveTo>
                    <a:lnTo>
                      <a:pt x="0" y="1215"/>
                    </a:lnTo>
                    <a:lnTo>
                      <a:pt x="523" y="228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7"/>
              <p:cNvSpPr/>
              <p:nvPr/>
            </p:nvSpPr>
            <p:spPr>
              <a:xfrm>
                <a:off x="839025" y="1999250"/>
                <a:ext cx="30375" cy="95975"/>
              </a:xfrm>
              <a:custGeom>
                <a:avLst/>
                <a:gdLst/>
                <a:ahLst/>
                <a:cxnLst/>
                <a:rect l="l" t="t" r="r" b="b"/>
                <a:pathLst>
                  <a:path w="1215" h="3839" fill="none" extrusionOk="0">
                    <a:moveTo>
                      <a:pt x="0" y="0"/>
                    </a:moveTo>
                    <a:lnTo>
                      <a:pt x="1215" y="383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7"/>
              <p:cNvSpPr/>
              <p:nvPr/>
            </p:nvSpPr>
            <p:spPr>
              <a:xfrm>
                <a:off x="893975" y="1995900"/>
                <a:ext cx="118750" cy="291825"/>
              </a:xfrm>
              <a:custGeom>
                <a:avLst/>
                <a:gdLst/>
                <a:ahLst/>
                <a:cxnLst/>
                <a:rect l="l" t="t" r="r" b="b"/>
                <a:pathLst>
                  <a:path w="4750" h="11673" fill="none" extrusionOk="0">
                    <a:moveTo>
                      <a:pt x="1" y="1"/>
                    </a:moveTo>
                    <a:lnTo>
                      <a:pt x="1021" y="3377"/>
                    </a:lnTo>
                    <a:lnTo>
                      <a:pt x="3511" y="8041"/>
                    </a:lnTo>
                    <a:lnTo>
                      <a:pt x="4749" y="1167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7"/>
              <p:cNvSpPr/>
              <p:nvPr/>
            </p:nvSpPr>
            <p:spPr>
              <a:xfrm>
                <a:off x="893975" y="1894500"/>
                <a:ext cx="47100" cy="36150"/>
              </a:xfrm>
              <a:custGeom>
                <a:avLst/>
                <a:gdLst/>
                <a:ahLst/>
                <a:cxnLst/>
                <a:rect l="l" t="t" r="r" b="b"/>
                <a:pathLst>
                  <a:path w="1884" h="1446" fill="none" extrusionOk="0">
                    <a:moveTo>
                      <a:pt x="1" y="1446"/>
                    </a:moveTo>
                    <a:lnTo>
                      <a:pt x="188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7"/>
              <p:cNvSpPr/>
              <p:nvPr/>
            </p:nvSpPr>
            <p:spPr>
              <a:xfrm>
                <a:off x="927675" y="1779100"/>
                <a:ext cx="62275" cy="43150"/>
              </a:xfrm>
              <a:custGeom>
                <a:avLst/>
                <a:gdLst/>
                <a:ahLst/>
                <a:cxnLst/>
                <a:rect l="l" t="t" r="r" b="b"/>
                <a:pathLst>
                  <a:path w="2491" h="1726" fill="none" extrusionOk="0">
                    <a:moveTo>
                      <a:pt x="2491" y="1"/>
                    </a:moveTo>
                    <a:lnTo>
                      <a:pt x="1" y="17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7"/>
              <p:cNvSpPr/>
              <p:nvPr/>
            </p:nvSpPr>
            <p:spPr>
              <a:xfrm>
                <a:off x="958950" y="1779100"/>
                <a:ext cx="65000" cy="43150"/>
              </a:xfrm>
              <a:custGeom>
                <a:avLst/>
                <a:gdLst/>
                <a:ahLst/>
                <a:cxnLst/>
                <a:rect l="l" t="t" r="r" b="b"/>
                <a:pathLst>
                  <a:path w="2600" h="1726" fill="none" extrusionOk="0">
                    <a:moveTo>
                      <a:pt x="1" y="1726"/>
                    </a:moveTo>
                    <a:lnTo>
                      <a:pt x="260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7"/>
              <p:cNvSpPr/>
              <p:nvPr/>
            </p:nvSpPr>
            <p:spPr>
              <a:xfrm>
                <a:off x="954100" y="1802175"/>
                <a:ext cx="77750" cy="49825"/>
              </a:xfrm>
              <a:custGeom>
                <a:avLst/>
                <a:gdLst/>
                <a:ahLst/>
                <a:cxnLst/>
                <a:rect l="l" t="t" r="r" b="b"/>
                <a:pathLst>
                  <a:path w="3110" h="1993" fill="none" extrusionOk="0">
                    <a:moveTo>
                      <a:pt x="0" y="1993"/>
                    </a:moveTo>
                    <a:lnTo>
                      <a:pt x="311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7"/>
              <p:cNvSpPr/>
              <p:nvPr/>
            </p:nvSpPr>
            <p:spPr>
              <a:xfrm>
                <a:off x="985375" y="1835275"/>
                <a:ext cx="56800" cy="51650"/>
              </a:xfrm>
              <a:custGeom>
                <a:avLst/>
                <a:gdLst/>
                <a:ahLst/>
                <a:cxnLst/>
                <a:rect l="l" t="t" r="r" b="b"/>
                <a:pathLst>
                  <a:path w="2272" h="2066" fill="none" extrusionOk="0">
                    <a:moveTo>
                      <a:pt x="0" y="2066"/>
                    </a:moveTo>
                    <a:lnTo>
                      <a:pt x="2272"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7"/>
              <p:cNvSpPr/>
              <p:nvPr/>
            </p:nvSpPr>
            <p:spPr>
              <a:xfrm>
                <a:off x="869375" y="1684075"/>
                <a:ext cx="65925" cy="72900"/>
              </a:xfrm>
              <a:custGeom>
                <a:avLst/>
                <a:gdLst/>
                <a:ahLst/>
                <a:cxnLst/>
                <a:rect l="l" t="t" r="r" b="b"/>
                <a:pathLst>
                  <a:path w="2637" h="2916" fill="none" extrusionOk="0">
                    <a:moveTo>
                      <a:pt x="1" y="2915"/>
                    </a:moveTo>
                    <a:lnTo>
                      <a:pt x="263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7"/>
              <p:cNvSpPr/>
              <p:nvPr/>
            </p:nvSpPr>
            <p:spPr>
              <a:xfrm>
                <a:off x="921000" y="1999250"/>
                <a:ext cx="68950" cy="18850"/>
              </a:xfrm>
              <a:custGeom>
                <a:avLst/>
                <a:gdLst/>
                <a:ahLst/>
                <a:cxnLst/>
                <a:rect l="l" t="t" r="r" b="b"/>
                <a:pathLst>
                  <a:path w="2758" h="754" fill="none" extrusionOk="0">
                    <a:moveTo>
                      <a:pt x="1" y="753"/>
                    </a:moveTo>
                    <a:lnTo>
                      <a:pt x="2758"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7"/>
              <p:cNvSpPr/>
              <p:nvPr/>
            </p:nvSpPr>
            <p:spPr>
              <a:xfrm>
                <a:off x="941050" y="2012925"/>
                <a:ext cx="7300" cy="28550"/>
              </a:xfrm>
              <a:custGeom>
                <a:avLst/>
                <a:gdLst/>
                <a:ahLst/>
                <a:cxnLst/>
                <a:rect l="l" t="t" r="r" b="b"/>
                <a:pathLst>
                  <a:path w="292" h="1142" fill="none" extrusionOk="0">
                    <a:moveTo>
                      <a:pt x="292" y="1142"/>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7"/>
              <p:cNvSpPr/>
              <p:nvPr/>
            </p:nvSpPr>
            <p:spPr>
              <a:xfrm>
                <a:off x="1060375" y="1847725"/>
                <a:ext cx="51950" cy="46800"/>
              </a:xfrm>
              <a:custGeom>
                <a:avLst/>
                <a:gdLst/>
                <a:ahLst/>
                <a:cxnLst/>
                <a:rect l="l" t="t" r="r" b="b"/>
                <a:pathLst>
                  <a:path w="2078" h="1872" fill="none" extrusionOk="0">
                    <a:moveTo>
                      <a:pt x="2077" y="1"/>
                    </a:moveTo>
                    <a:lnTo>
                      <a:pt x="0" y="187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7"/>
              <p:cNvSpPr/>
              <p:nvPr/>
            </p:nvSpPr>
            <p:spPr>
              <a:xfrm>
                <a:off x="1066450" y="1867175"/>
                <a:ext cx="88675" cy="48300"/>
              </a:xfrm>
              <a:custGeom>
                <a:avLst/>
                <a:gdLst/>
                <a:ahLst/>
                <a:cxnLst/>
                <a:rect l="l" t="t" r="r" b="b"/>
                <a:pathLst>
                  <a:path w="3547" h="1932" fill="none" extrusionOk="0">
                    <a:moveTo>
                      <a:pt x="1433" y="668"/>
                    </a:moveTo>
                    <a:lnTo>
                      <a:pt x="0" y="1931"/>
                    </a:lnTo>
                    <a:lnTo>
                      <a:pt x="1834" y="1701"/>
                    </a:lnTo>
                    <a:lnTo>
                      <a:pt x="354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7"/>
              <p:cNvSpPr/>
              <p:nvPr/>
            </p:nvSpPr>
            <p:spPr>
              <a:xfrm>
                <a:off x="1077975" y="1922425"/>
                <a:ext cx="98400" cy="32825"/>
              </a:xfrm>
              <a:custGeom>
                <a:avLst/>
                <a:gdLst/>
                <a:ahLst/>
                <a:cxnLst/>
                <a:rect l="l" t="t" r="r" b="b"/>
                <a:pathLst>
                  <a:path w="3936" h="1313" fill="none" extrusionOk="0">
                    <a:moveTo>
                      <a:pt x="1" y="1312"/>
                    </a:moveTo>
                    <a:lnTo>
                      <a:pt x="1373" y="1"/>
                    </a:lnTo>
                    <a:lnTo>
                      <a:pt x="2357" y="972"/>
                    </a:lnTo>
                    <a:lnTo>
                      <a:pt x="3268" y="1"/>
                    </a:lnTo>
                    <a:lnTo>
                      <a:pt x="3936" y="4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7"/>
              <p:cNvSpPr/>
              <p:nvPr/>
            </p:nvSpPr>
            <p:spPr>
              <a:xfrm>
                <a:off x="511075" y="1768775"/>
                <a:ext cx="200750" cy="275750"/>
              </a:xfrm>
              <a:custGeom>
                <a:avLst/>
                <a:gdLst/>
                <a:ahLst/>
                <a:cxnLst/>
                <a:rect l="l" t="t" r="r" b="b"/>
                <a:pathLst>
                  <a:path w="8030" h="11030" fill="none" extrusionOk="0">
                    <a:moveTo>
                      <a:pt x="8029" y="11029"/>
                    </a:moveTo>
                    <a:lnTo>
                      <a:pt x="4191" y="5054"/>
                    </a:lnTo>
                    <a:lnTo>
                      <a:pt x="1" y="1"/>
                    </a:lnTo>
                    <a:lnTo>
                      <a:pt x="232" y="2952"/>
                    </a:lnTo>
                    <a:lnTo>
                      <a:pt x="1689" y="73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7"/>
              <p:cNvSpPr/>
              <p:nvPr/>
            </p:nvSpPr>
            <p:spPr>
              <a:xfrm>
                <a:off x="536900" y="1967075"/>
                <a:ext cx="96275" cy="65900"/>
              </a:xfrm>
              <a:custGeom>
                <a:avLst/>
                <a:gdLst/>
                <a:ahLst/>
                <a:cxnLst/>
                <a:rect l="l" t="t" r="r" b="b"/>
                <a:pathLst>
                  <a:path w="3851" h="2636" fill="none" extrusionOk="0">
                    <a:moveTo>
                      <a:pt x="0" y="0"/>
                    </a:moveTo>
                    <a:lnTo>
                      <a:pt x="2247" y="2636"/>
                    </a:lnTo>
                    <a:lnTo>
                      <a:pt x="3850" y="147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7"/>
              <p:cNvSpPr/>
              <p:nvPr/>
            </p:nvSpPr>
            <p:spPr>
              <a:xfrm>
                <a:off x="376575" y="1735075"/>
                <a:ext cx="299100" cy="324025"/>
              </a:xfrm>
              <a:custGeom>
                <a:avLst/>
                <a:gdLst/>
                <a:ahLst/>
                <a:cxnLst/>
                <a:rect l="l" t="t" r="r" b="b"/>
                <a:pathLst>
                  <a:path w="11964" h="12961" fill="none" extrusionOk="0">
                    <a:moveTo>
                      <a:pt x="11964" y="12960"/>
                    </a:moveTo>
                    <a:lnTo>
                      <a:pt x="8162" y="7701"/>
                    </a:lnTo>
                    <a:lnTo>
                      <a:pt x="6158" y="4677"/>
                    </a:lnTo>
                    <a:lnTo>
                      <a:pt x="3280" y="2369"/>
                    </a:ln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7"/>
              <p:cNvSpPr/>
              <p:nvPr/>
            </p:nvSpPr>
            <p:spPr>
              <a:xfrm>
                <a:off x="551475" y="2046925"/>
                <a:ext cx="20975" cy="12175"/>
              </a:xfrm>
              <a:custGeom>
                <a:avLst/>
                <a:gdLst/>
                <a:ahLst/>
                <a:cxnLst/>
                <a:rect l="l" t="t" r="r" b="b"/>
                <a:pathLst>
                  <a:path w="839" h="487" fill="none" extrusionOk="0">
                    <a:moveTo>
                      <a:pt x="838" y="0"/>
                    </a:moveTo>
                    <a:lnTo>
                      <a:pt x="0" y="4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7"/>
              <p:cNvSpPr/>
              <p:nvPr/>
            </p:nvSpPr>
            <p:spPr>
              <a:xfrm>
                <a:off x="386900" y="1915450"/>
                <a:ext cx="201325" cy="194950"/>
              </a:xfrm>
              <a:custGeom>
                <a:avLst/>
                <a:gdLst/>
                <a:ahLst/>
                <a:cxnLst/>
                <a:rect l="l" t="t" r="r" b="b"/>
                <a:pathLst>
                  <a:path w="8053" h="7798" fill="none" extrusionOk="0">
                    <a:moveTo>
                      <a:pt x="8053" y="7798"/>
                    </a:moveTo>
                    <a:lnTo>
                      <a:pt x="4616" y="3316"/>
                    </a:ln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7"/>
              <p:cNvSpPr/>
              <p:nvPr/>
            </p:nvSpPr>
            <p:spPr>
              <a:xfrm>
                <a:off x="326175" y="1851975"/>
                <a:ext cx="230775" cy="290325"/>
              </a:xfrm>
              <a:custGeom>
                <a:avLst/>
                <a:gdLst/>
                <a:ahLst/>
                <a:cxnLst/>
                <a:rect l="l" t="t" r="r" b="b"/>
                <a:pathLst>
                  <a:path w="9231" h="11613" fill="none" extrusionOk="0">
                    <a:moveTo>
                      <a:pt x="0" y="1"/>
                    </a:moveTo>
                    <a:lnTo>
                      <a:pt x="2612" y="3268"/>
                    </a:lnTo>
                    <a:lnTo>
                      <a:pt x="4433" y="5891"/>
                    </a:lnTo>
                    <a:lnTo>
                      <a:pt x="9231" y="116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7"/>
              <p:cNvSpPr/>
              <p:nvPr/>
            </p:nvSpPr>
            <p:spPr>
              <a:xfrm>
                <a:off x="334075" y="2034775"/>
                <a:ext cx="128450" cy="16425"/>
              </a:xfrm>
              <a:custGeom>
                <a:avLst/>
                <a:gdLst/>
                <a:ahLst/>
                <a:cxnLst/>
                <a:rect l="l" t="t" r="r" b="b"/>
                <a:pathLst>
                  <a:path w="5138" h="657" fill="none" extrusionOk="0">
                    <a:moveTo>
                      <a:pt x="0" y="656"/>
                    </a:moveTo>
                    <a:lnTo>
                      <a:pt x="513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7"/>
              <p:cNvSpPr/>
              <p:nvPr/>
            </p:nvSpPr>
            <p:spPr>
              <a:xfrm>
                <a:off x="306725" y="1995900"/>
                <a:ext cx="120275" cy="90225"/>
              </a:xfrm>
              <a:custGeom>
                <a:avLst/>
                <a:gdLst/>
                <a:ahLst/>
                <a:cxnLst/>
                <a:rect l="l" t="t" r="r" b="b"/>
                <a:pathLst>
                  <a:path w="4811" h="3609" fill="none" extrusionOk="0">
                    <a:moveTo>
                      <a:pt x="4811" y="3608"/>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7"/>
              <p:cNvSpPr/>
              <p:nvPr/>
            </p:nvSpPr>
            <p:spPr>
              <a:xfrm>
                <a:off x="306725" y="1756950"/>
                <a:ext cx="219275" cy="210150"/>
              </a:xfrm>
              <a:custGeom>
                <a:avLst/>
                <a:gdLst/>
                <a:ahLst/>
                <a:cxnLst/>
                <a:rect l="l" t="t" r="r" b="b"/>
                <a:pathLst>
                  <a:path w="8771" h="8406" fill="none" extrusionOk="0">
                    <a:moveTo>
                      <a:pt x="1" y="8405"/>
                    </a:moveTo>
                    <a:lnTo>
                      <a:pt x="3669" y="5891"/>
                    </a:lnTo>
                    <a:lnTo>
                      <a:pt x="877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7"/>
              <p:cNvSpPr/>
              <p:nvPr/>
            </p:nvSpPr>
            <p:spPr>
              <a:xfrm>
                <a:off x="360475" y="1815850"/>
                <a:ext cx="81100" cy="78675"/>
              </a:xfrm>
              <a:custGeom>
                <a:avLst/>
                <a:gdLst/>
                <a:ahLst/>
                <a:cxnLst/>
                <a:rect l="l" t="t" r="r" b="b"/>
                <a:pathLst>
                  <a:path w="3244" h="3147" fill="none" extrusionOk="0">
                    <a:moveTo>
                      <a:pt x="1" y="3146"/>
                    </a:moveTo>
                    <a:lnTo>
                      <a:pt x="324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7"/>
              <p:cNvSpPr/>
              <p:nvPr/>
            </p:nvSpPr>
            <p:spPr>
              <a:xfrm>
                <a:off x="341650" y="1824950"/>
                <a:ext cx="50425" cy="45875"/>
              </a:xfrm>
              <a:custGeom>
                <a:avLst/>
                <a:gdLst/>
                <a:ahLst/>
                <a:cxnLst/>
                <a:rect l="l" t="t" r="r" b="b"/>
                <a:pathLst>
                  <a:path w="2017" h="1835" fill="none" extrusionOk="0">
                    <a:moveTo>
                      <a:pt x="1" y="1835"/>
                    </a:moveTo>
                    <a:lnTo>
                      <a:pt x="201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7"/>
              <p:cNvSpPr/>
              <p:nvPr/>
            </p:nvSpPr>
            <p:spPr>
              <a:xfrm>
                <a:off x="306725" y="1737200"/>
                <a:ext cx="109950" cy="98100"/>
              </a:xfrm>
              <a:custGeom>
                <a:avLst/>
                <a:gdLst/>
                <a:ahLst/>
                <a:cxnLst/>
                <a:rect l="l" t="t" r="r" b="b"/>
                <a:pathLst>
                  <a:path w="4398" h="3924" fill="none" extrusionOk="0">
                    <a:moveTo>
                      <a:pt x="4398" y="1"/>
                    </a:moveTo>
                    <a:lnTo>
                      <a:pt x="1" y="392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7"/>
              <p:cNvSpPr/>
              <p:nvPr/>
            </p:nvSpPr>
            <p:spPr>
              <a:xfrm>
                <a:off x="306725" y="1684075"/>
                <a:ext cx="94175" cy="51325"/>
              </a:xfrm>
              <a:custGeom>
                <a:avLst/>
                <a:gdLst/>
                <a:ahLst/>
                <a:cxnLst/>
                <a:rect l="l" t="t" r="r" b="b"/>
                <a:pathLst>
                  <a:path w="3767" h="2053" fill="none" extrusionOk="0">
                    <a:moveTo>
                      <a:pt x="3766" y="2053"/>
                    </a:moveTo>
                    <a:lnTo>
                      <a:pt x="2794" y="1008"/>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7"/>
              <p:cNvSpPr/>
              <p:nvPr/>
            </p:nvSpPr>
            <p:spPr>
              <a:xfrm>
                <a:off x="306725" y="1497025"/>
                <a:ext cx="185250" cy="208925"/>
              </a:xfrm>
              <a:custGeom>
                <a:avLst/>
                <a:gdLst/>
                <a:ahLst/>
                <a:cxnLst/>
                <a:rect l="l" t="t" r="r" b="b"/>
                <a:pathLst>
                  <a:path w="7410" h="8357" fill="none" extrusionOk="0">
                    <a:moveTo>
                      <a:pt x="1" y="8357"/>
                    </a:moveTo>
                    <a:lnTo>
                      <a:pt x="4592" y="2563"/>
                    </a:lnTo>
                    <a:lnTo>
                      <a:pt x="741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7"/>
              <p:cNvSpPr/>
              <p:nvPr/>
            </p:nvSpPr>
            <p:spPr>
              <a:xfrm>
                <a:off x="519275" y="1382850"/>
                <a:ext cx="140625" cy="137900"/>
              </a:xfrm>
              <a:custGeom>
                <a:avLst/>
                <a:gdLst/>
                <a:ahLst/>
                <a:cxnLst/>
                <a:rect l="l" t="t" r="r" b="b"/>
                <a:pathLst>
                  <a:path w="5625" h="5516" fill="none" extrusionOk="0">
                    <a:moveTo>
                      <a:pt x="2588" y="1"/>
                    </a:moveTo>
                    <a:lnTo>
                      <a:pt x="1" y="3147"/>
                    </a:lnTo>
                    <a:lnTo>
                      <a:pt x="2126" y="5515"/>
                    </a:lnTo>
                    <a:lnTo>
                      <a:pt x="5624" y="249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7"/>
              <p:cNvSpPr/>
              <p:nvPr/>
            </p:nvSpPr>
            <p:spPr>
              <a:xfrm>
                <a:off x="600975" y="1437525"/>
                <a:ext cx="92325" cy="82900"/>
              </a:xfrm>
              <a:custGeom>
                <a:avLst/>
                <a:gdLst/>
                <a:ahLst/>
                <a:cxnLst/>
                <a:rect l="l" t="t" r="r" b="b"/>
                <a:pathLst>
                  <a:path w="3693" h="3316" fill="none" extrusionOk="0">
                    <a:moveTo>
                      <a:pt x="3692" y="3316"/>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7"/>
              <p:cNvSpPr/>
              <p:nvPr/>
            </p:nvSpPr>
            <p:spPr>
              <a:xfrm>
                <a:off x="547825" y="1426575"/>
                <a:ext cx="112075" cy="50450"/>
              </a:xfrm>
              <a:custGeom>
                <a:avLst/>
                <a:gdLst/>
                <a:ahLst/>
                <a:cxnLst/>
                <a:rect l="l" t="t" r="r" b="b"/>
                <a:pathLst>
                  <a:path w="4483" h="2018" fill="none" extrusionOk="0">
                    <a:moveTo>
                      <a:pt x="1" y="1"/>
                    </a:moveTo>
                    <a:lnTo>
                      <a:pt x="1446" y="1823"/>
                    </a:lnTo>
                    <a:lnTo>
                      <a:pt x="4482" y="20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7"/>
              <p:cNvSpPr/>
              <p:nvPr/>
            </p:nvSpPr>
            <p:spPr>
              <a:xfrm>
                <a:off x="498025" y="1363725"/>
                <a:ext cx="63500" cy="62875"/>
              </a:xfrm>
              <a:custGeom>
                <a:avLst/>
                <a:gdLst/>
                <a:ahLst/>
                <a:cxnLst/>
                <a:rect l="l" t="t" r="r" b="b"/>
                <a:pathLst>
                  <a:path w="2540" h="2515" fill="none" extrusionOk="0">
                    <a:moveTo>
                      <a:pt x="1264" y="1"/>
                    </a:moveTo>
                    <a:lnTo>
                      <a:pt x="1" y="1252"/>
                    </a:lnTo>
                    <a:lnTo>
                      <a:pt x="1264" y="2515"/>
                    </a:lnTo>
                    <a:lnTo>
                      <a:pt x="2539" y="1179"/>
                    </a:lnTo>
                    <a:close/>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7"/>
              <p:cNvSpPr/>
              <p:nvPr/>
            </p:nvSpPr>
            <p:spPr>
              <a:xfrm>
                <a:off x="306725" y="1238625"/>
                <a:ext cx="71400" cy="45575"/>
              </a:xfrm>
              <a:custGeom>
                <a:avLst/>
                <a:gdLst/>
                <a:ahLst/>
                <a:cxnLst/>
                <a:rect l="l" t="t" r="r" b="b"/>
                <a:pathLst>
                  <a:path w="2856" h="1823" fill="none" extrusionOk="0">
                    <a:moveTo>
                      <a:pt x="1" y="1823"/>
                    </a:moveTo>
                    <a:lnTo>
                      <a:pt x="285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7"/>
              <p:cNvSpPr/>
              <p:nvPr/>
            </p:nvSpPr>
            <p:spPr>
              <a:xfrm>
                <a:off x="387800" y="1616975"/>
                <a:ext cx="201950" cy="118125"/>
              </a:xfrm>
              <a:custGeom>
                <a:avLst/>
                <a:gdLst/>
                <a:ahLst/>
                <a:cxnLst/>
                <a:rect l="l" t="t" r="r" b="b"/>
                <a:pathLst>
                  <a:path w="8078" h="4725" fill="none" extrusionOk="0">
                    <a:moveTo>
                      <a:pt x="8078" y="2405"/>
                    </a:moveTo>
                    <a:lnTo>
                      <a:pt x="4167" y="0"/>
                    </a:lnTo>
                    <a:lnTo>
                      <a:pt x="1" y="472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7"/>
              <p:cNvSpPr/>
              <p:nvPr/>
            </p:nvSpPr>
            <p:spPr>
              <a:xfrm>
                <a:off x="355925" y="1644000"/>
                <a:ext cx="107200" cy="100225"/>
              </a:xfrm>
              <a:custGeom>
                <a:avLst/>
                <a:gdLst/>
                <a:ahLst/>
                <a:cxnLst/>
                <a:rect l="l" t="t" r="r" b="b"/>
                <a:pathLst>
                  <a:path w="4288" h="4009" fill="none" extrusionOk="0">
                    <a:moveTo>
                      <a:pt x="1" y="0"/>
                    </a:moveTo>
                    <a:lnTo>
                      <a:pt x="4288" y="400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7"/>
              <p:cNvSpPr/>
              <p:nvPr/>
            </p:nvSpPr>
            <p:spPr>
              <a:xfrm>
                <a:off x="366850" y="1515550"/>
                <a:ext cx="174625" cy="178575"/>
              </a:xfrm>
              <a:custGeom>
                <a:avLst/>
                <a:gdLst/>
                <a:ahLst/>
                <a:cxnLst/>
                <a:rect l="l" t="t" r="r" b="b"/>
                <a:pathLst>
                  <a:path w="6985" h="7143" fill="none" extrusionOk="0">
                    <a:moveTo>
                      <a:pt x="6365" y="7142"/>
                    </a:moveTo>
                    <a:lnTo>
                      <a:pt x="6984" y="5879"/>
                    </a:lnTo>
                    <a:lnTo>
                      <a:pt x="5005" y="4057"/>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7"/>
              <p:cNvSpPr/>
              <p:nvPr/>
            </p:nvSpPr>
            <p:spPr>
              <a:xfrm>
                <a:off x="456725" y="1897225"/>
                <a:ext cx="44975" cy="43150"/>
              </a:xfrm>
              <a:custGeom>
                <a:avLst/>
                <a:gdLst/>
                <a:ahLst/>
                <a:cxnLst/>
                <a:rect l="l" t="t" r="r" b="b"/>
                <a:pathLst>
                  <a:path w="1799" h="1726" fill="none" extrusionOk="0">
                    <a:moveTo>
                      <a:pt x="1" y="863"/>
                    </a:moveTo>
                    <a:lnTo>
                      <a:pt x="802" y="1725"/>
                    </a:lnTo>
                    <a:lnTo>
                      <a:pt x="1798" y="863"/>
                    </a:lnTo>
                    <a:lnTo>
                      <a:pt x="90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7"/>
              <p:cNvSpPr/>
              <p:nvPr/>
            </p:nvSpPr>
            <p:spPr>
              <a:xfrm>
                <a:off x="470700" y="1912700"/>
                <a:ext cx="17950" cy="17350"/>
              </a:xfrm>
              <a:custGeom>
                <a:avLst/>
                <a:gdLst/>
                <a:ahLst/>
                <a:cxnLst/>
                <a:rect l="l" t="t" r="r" b="b"/>
                <a:pathLst>
                  <a:path w="718" h="694" fill="none" extrusionOk="0">
                    <a:moveTo>
                      <a:pt x="1" y="1"/>
                    </a:moveTo>
                    <a:lnTo>
                      <a:pt x="717" y="69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7"/>
              <p:cNvSpPr/>
              <p:nvPr/>
            </p:nvSpPr>
            <p:spPr>
              <a:xfrm>
                <a:off x="479800" y="1938225"/>
                <a:ext cx="43750" cy="40700"/>
              </a:xfrm>
              <a:custGeom>
                <a:avLst/>
                <a:gdLst/>
                <a:ahLst/>
                <a:cxnLst/>
                <a:rect l="l" t="t" r="r" b="b"/>
                <a:pathLst>
                  <a:path w="1750" h="1628" fill="none" extrusionOk="0">
                    <a:moveTo>
                      <a:pt x="1" y="0"/>
                    </a:moveTo>
                    <a:lnTo>
                      <a:pt x="1750" y="16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7"/>
              <p:cNvSpPr/>
              <p:nvPr/>
            </p:nvSpPr>
            <p:spPr>
              <a:xfrm>
                <a:off x="496825" y="1922425"/>
                <a:ext cx="36150" cy="44350"/>
              </a:xfrm>
              <a:custGeom>
                <a:avLst/>
                <a:gdLst/>
                <a:ahLst/>
                <a:cxnLst/>
                <a:rect l="l" t="t" r="r" b="b"/>
                <a:pathLst>
                  <a:path w="1446" h="1774" fill="none" extrusionOk="0">
                    <a:moveTo>
                      <a:pt x="0" y="1"/>
                    </a:moveTo>
                    <a:lnTo>
                      <a:pt x="1445" y="177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7"/>
              <p:cNvSpPr/>
              <p:nvPr/>
            </p:nvSpPr>
            <p:spPr>
              <a:xfrm>
                <a:off x="399050" y="1944900"/>
                <a:ext cx="77750" cy="73800"/>
              </a:xfrm>
              <a:custGeom>
                <a:avLst/>
                <a:gdLst/>
                <a:ahLst/>
                <a:cxnLst/>
                <a:rect l="l" t="t" r="r" b="b"/>
                <a:pathLst>
                  <a:path w="3110" h="2952" fill="none" extrusionOk="0">
                    <a:moveTo>
                      <a:pt x="0" y="0"/>
                    </a:moveTo>
                    <a:lnTo>
                      <a:pt x="3109" y="295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7"/>
              <p:cNvSpPr/>
              <p:nvPr/>
            </p:nvSpPr>
            <p:spPr>
              <a:xfrm>
                <a:off x="657750" y="1940350"/>
                <a:ext cx="24625" cy="20675"/>
              </a:xfrm>
              <a:custGeom>
                <a:avLst/>
                <a:gdLst/>
                <a:ahLst/>
                <a:cxnLst/>
                <a:rect l="l" t="t" r="r" b="b"/>
                <a:pathLst>
                  <a:path w="985" h="827" fill="none" extrusionOk="0">
                    <a:moveTo>
                      <a:pt x="984" y="0"/>
                    </a:moveTo>
                    <a:lnTo>
                      <a:pt x="0" y="8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7"/>
              <p:cNvSpPr/>
              <p:nvPr/>
            </p:nvSpPr>
            <p:spPr>
              <a:xfrm>
                <a:off x="685675" y="1983150"/>
                <a:ext cx="26150" cy="20675"/>
              </a:xfrm>
              <a:custGeom>
                <a:avLst/>
                <a:gdLst/>
                <a:ahLst/>
                <a:cxnLst/>
                <a:rect l="l" t="t" r="r" b="b"/>
                <a:pathLst>
                  <a:path w="1046" h="827" fill="none" extrusionOk="0">
                    <a:moveTo>
                      <a:pt x="1045" y="1"/>
                    </a:moveTo>
                    <a:lnTo>
                      <a:pt x="1" y="8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7"/>
              <p:cNvSpPr/>
              <p:nvPr/>
            </p:nvSpPr>
            <p:spPr>
              <a:xfrm>
                <a:off x="643175" y="2072725"/>
                <a:ext cx="44950" cy="73200"/>
              </a:xfrm>
              <a:custGeom>
                <a:avLst/>
                <a:gdLst/>
                <a:ahLst/>
                <a:cxnLst/>
                <a:rect l="l" t="t" r="r" b="b"/>
                <a:pathLst>
                  <a:path w="1798" h="2928" fill="none" extrusionOk="0">
                    <a:moveTo>
                      <a:pt x="0" y="1"/>
                    </a:moveTo>
                    <a:lnTo>
                      <a:pt x="1798" y="29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7"/>
              <p:cNvSpPr/>
              <p:nvPr/>
            </p:nvSpPr>
            <p:spPr>
              <a:xfrm>
                <a:off x="698425" y="2051175"/>
                <a:ext cx="33125" cy="83225"/>
              </a:xfrm>
              <a:custGeom>
                <a:avLst/>
                <a:gdLst/>
                <a:ahLst/>
                <a:cxnLst/>
                <a:rect l="l" t="t" r="r" b="b"/>
                <a:pathLst>
                  <a:path w="1325" h="3329" fill="none" extrusionOk="0">
                    <a:moveTo>
                      <a:pt x="1" y="0"/>
                    </a:moveTo>
                    <a:lnTo>
                      <a:pt x="1325" y="33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7"/>
              <p:cNvSpPr/>
              <p:nvPr/>
            </p:nvSpPr>
            <p:spPr>
              <a:xfrm>
                <a:off x="727275" y="2037800"/>
                <a:ext cx="39500" cy="86575"/>
              </a:xfrm>
              <a:custGeom>
                <a:avLst/>
                <a:gdLst/>
                <a:ahLst/>
                <a:cxnLst/>
                <a:rect l="l" t="t" r="r" b="b"/>
                <a:pathLst>
                  <a:path w="1580" h="3463" fill="none" extrusionOk="0">
                    <a:moveTo>
                      <a:pt x="1" y="1"/>
                    </a:moveTo>
                    <a:lnTo>
                      <a:pt x="1580" y="346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7"/>
              <p:cNvSpPr/>
              <p:nvPr/>
            </p:nvSpPr>
            <p:spPr>
              <a:xfrm>
                <a:off x="716050" y="2095200"/>
                <a:ext cx="31000" cy="34950"/>
              </a:xfrm>
              <a:custGeom>
                <a:avLst/>
                <a:gdLst/>
                <a:ahLst/>
                <a:cxnLst/>
                <a:rect l="l" t="t" r="r" b="b"/>
                <a:pathLst>
                  <a:path w="1240" h="1398" fill="none" extrusionOk="0">
                    <a:moveTo>
                      <a:pt x="0" y="0"/>
                    </a:moveTo>
                    <a:lnTo>
                      <a:pt x="620" y="0"/>
                    </a:lnTo>
                    <a:lnTo>
                      <a:pt x="1239" y="139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7"/>
              <p:cNvSpPr/>
              <p:nvPr/>
            </p:nvSpPr>
            <p:spPr>
              <a:xfrm>
                <a:off x="435475" y="2072725"/>
                <a:ext cx="123300" cy="99325"/>
              </a:xfrm>
              <a:custGeom>
                <a:avLst/>
                <a:gdLst/>
                <a:ahLst/>
                <a:cxnLst/>
                <a:rect l="l" t="t" r="r" b="b"/>
                <a:pathLst>
                  <a:path w="4932" h="3973" fill="none" extrusionOk="0">
                    <a:moveTo>
                      <a:pt x="4932" y="1"/>
                    </a:moveTo>
                    <a:lnTo>
                      <a:pt x="1" y="397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7"/>
              <p:cNvSpPr/>
              <p:nvPr/>
            </p:nvSpPr>
            <p:spPr>
              <a:xfrm>
                <a:off x="529900" y="2068775"/>
                <a:ext cx="14600" cy="15525"/>
              </a:xfrm>
              <a:custGeom>
                <a:avLst/>
                <a:gdLst/>
                <a:ahLst/>
                <a:cxnLst/>
                <a:rect l="l" t="t" r="r" b="b"/>
                <a:pathLst>
                  <a:path w="584" h="621" fill="none" extrusionOk="0">
                    <a:moveTo>
                      <a:pt x="1" y="1"/>
                    </a:moveTo>
                    <a:lnTo>
                      <a:pt x="584" y="62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7"/>
              <p:cNvSpPr/>
              <p:nvPr/>
            </p:nvSpPr>
            <p:spPr>
              <a:xfrm>
                <a:off x="306725" y="2076675"/>
                <a:ext cx="92350" cy="128775"/>
              </a:xfrm>
              <a:custGeom>
                <a:avLst/>
                <a:gdLst/>
                <a:ahLst/>
                <a:cxnLst/>
                <a:rect l="l" t="t" r="r" b="b"/>
                <a:pathLst>
                  <a:path w="3694" h="5151" fill="none" extrusionOk="0">
                    <a:moveTo>
                      <a:pt x="1" y="1"/>
                    </a:moveTo>
                    <a:lnTo>
                      <a:pt x="3159" y="1446"/>
                    </a:lnTo>
                    <a:lnTo>
                      <a:pt x="3693" y="2065"/>
                    </a:lnTo>
                    <a:lnTo>
                      <a:pt x="1" y="51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7"/>
              <p:cNvSpPr/>
              <p:nvPr/>
            </p:nvSpPr>
            <p:spPr>
              <a:xfrm>
                <a:off x="317975" y="2101575"/>
                <a:ext cx="43750" cy="72300"/>
              </a:xfrm>
              <a:custGeom>
                <a:avLst/>
                <a:gdLst/>
                <a:ahLst/>
                <a:cxnLst/>
                <a:rect l="l" t="t" r="r" b="b"/>
                <a:pathLst>
                  <a:path w="1750" h="2892" fill="none" extrusionOk="0">
                    <a:moveTo>
                      <a:pt x="0" y="2891"/>
                    </a:moveTo>
                    <a:lnTo>
                      <a:pt x="1749"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7"/>
              <p:cNvSpPr/>
              <p:nvPr/>
            </p:nvSpPr>
            <p:spPr>
              <a:xfrm>
                <a:off x="317975" y="2197225"/>
                <a:ext cx="333425" cy="207100"/>
              </a:xfrm>
              <a:custGeom>
                <a:avLst/>
                <a:gdLst/>
                <a:ahLst/>
                <a:cxnLst/>
                <a:rect l="l" t="t" r="r" b="b"/>
                <a:pathLst>
                  <a:path w="13337" h="8284" fill="none" extrusionOk="0">
                    <a:moveTo>
                      <a:pt x="0" y="7348"/>
                    </a:moveTo>
                    <a:lnTo>
                      <a:pt x="1239" y="7348"/>
                    </a:lnTo>
                    <a:lnTo>
                      <a:pt x="1761" y="8284"/>
                    </a:lnTo>
                    <a:lnTo>
                      <a:pt x="1333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7"/>
              <p:cNvSpPr/>
              <p:nvPr/>
            </p:nvSpPr>
            <p:spPr>
              <a:xfrm>
                <a:off x="675650" y="2166250"/>
                <a:ext cx="55900" cy="21900"/>
              </a:xfrm>
              <a:custGeom>
                <a:avLst/>
                <a:gdLst/>
                <a:ahLst/>
                <a:cxnLst/>
                <a:rect l="l" t="t" r="r" b="b"/>
                <a:pathLst>
                  <a:path w="2236" h="876" fill="none" extrusionOk="0">
                    <a:moveTo>
                      <a:pt x="1" y="875"/>
                    </a:moveTo>
                    <a:lnTo>
                      <a:pt x="2236"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7"/>
              <p:cNvSpPr/>
              <p:nvPr/>
            </p:nvSpPr>
            <p:spPr>
              <a:xfrm>
                <a:off x="727275" y="2135575"/>
                <a:ext cx="94150" cy="73825"/>
              </a:xfrm>
              <a:custGeom>
                <a:avLst/>
                <a:gdLst/>
                <a:ahLst/>
                <a:cxnLst/>
                <a:rect l="l" t="t" r="r" b="b"/>
                <a:pathLst>
                  <a:path w="3766" h="2953" fill="none" extrusionOk="0">
                    <a:moveTo>
                      <a:pt x="1" y="1"/>
                    </a:moveTo>
                    <a:lnTo>
                      <a:pt x="790" y="2952"/>
                    </a:lnTo>
                    <a:lnTo>
                      <a:pt x="3766" y="21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7"/>
              <p:cNvSpPr/>
              <p:nvPr/>
            </p:nvSpPr>
            <p:spPr>
              <a:xfrm>
                <a:off x="774350" y="2216950"/>
                <a:ext cx="57100" cy="19475"/>
              </a:xfrm>
              <a:custGeom>
                <a:avLst/>
                <a:gdLst/>
                <a:ahLst/>
                <a:cxnLst/>
                <a:rect l="l" t="t" r="r" b="b"/>
                <a:pathLst>
                  <a:path w="2284" h="779" fill="none" extrusionOk="0">
                    <a:moveTo>
                      <a:pt x="2284" y="1"/>
                    </a:moveTo>
                    <a:lnTo>
                      <a:pt x="0" y="77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7"/>
              <p:cNvSpPr/>
              <p:nvPr/>
            </p:nvSpPr>
            <p:spPr>
              <a:xfrm>
                <a:off x="581525" y="2244275"/>
                <a:ext cx="259025" cy="61075"/>
              </a:xfrm>
              <a:custGeom>
                <a:avLst/>
                <a:gdLst/>
                <a:ahLst/>
                <a:cxnLst/>
                <a:rect l="l" t="t" r="r" b="b"/>
                <a:pathLst>
                  <a:path w="10361" h="2443" fill="none" extrusionOk="0">
                    <a:moveTo>
                      <a:pt x="10361" y="1"/>
                    </a:moveTo>
                    <a:lnTo>
                      <a:pt x="1" y="24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7"/>
              <p:cNvSpPr/>
              <p:nvPr/>
            </p:nvSpPr>
            <p:spPr>
              <a:xfrm>
                <a:off x="624050" y="2216950"/>
                <a:ext cx="223800" cy="245675"/>
              </a:xfrm>
              <a:custGeom>
                <a:avLst/>
                <a:gdLst/>
                <a:ahLst/>
                <a:cxnLst/>
                <a:rect l="l" t="t" r="r" b="b"/>
                <a:pathLst>
                  <a:path w="8952" h="9827" fill="none" extrusionOk="0">
                    <a:moveTo>
                      <a:pt x="0" y="1"/>
                    </a:moveTo>
                    <a:lnTo>
                      <a:pt x="3680" y="8199"/>
                    </a:lnTo>
                    <a:lnTo>
                      <a:pt x="4130" y="9827"/>
                    </a:lnTo>
                    <a:lnTo>
                      <a:pt x="8951" y="92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7"/>
              <p:cNvSpPr/>
              <p:nvPr/>
            </p:nvSpPr>
            <p:spPr>
              <a:xfrm>
                <a:off x="747025" y="2327175"/>
                <a:ext cx="122375" cy="242950"/>
              </a:xfrm>
              <a:custGeom>
                <a:avLst/>
                <a:gdLst/>
                <a:ahLst/>
                <a:cxnLst/>
                <a:rect l="l" t="t" r="r" b="b"/>
                <a:pathLst>
                  <a:path w="4895" h="9718" fill="none" extrusionOk="0">
                    <a:moveTo>
                      <a:pt x="4895" y="1"/>
                    </a:moveTo>
                    <a:lnTo>
                      <a:pt x="790" y="1337"/>
                    </a:lnTo>
                    <a:lnTo>
                      <a:pt x="0" y="5333"/>
                    </a:lnTo>
                    <a:lnTo>
                      <a:pt x="656" y="97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7"/>
              <p:cNvSpPr/>
              <p:nvPr/>
            </p:nvSpPr>
            <p:spPr>
              <a:xfrm>
                <a:off x="593375" y="2521500"/>
                <a:ext cx="1647275" cy="194050"/>
              </a:xfrm>
              <a:custGeom>
                <a:avLst/>
                <a:gdLst/>
                <a:ahLst/>
                <a:cxnLst/>
                <a:rect l="l" t="t" r="r" b="b"/>
                <a:pathLst>
                  <a:path w="65891" h="7762" fill="none" extrusionOk="0">
                    <a:moveTo>
                      <a:pt x="0" y="1106"/>
                    </a:moveTo>
                    <a:lnTo>
                      <a:pt x="5527" y="305"/>
                    </a:lnTo>
                    <a:lnTo>
                      <a:pt x="12304" y="1"/>
                    </a:lnTo>
                    <a:lnTo>
                      <a:pt x="14612" y="1337"/>
                    </a:lnTo>
                    <a:lnTo>
                      <a:pt x="17308" y="4337"/>
                    </a:lnTo>
                    <a:lnTo>
                      <a:pt x="29016" y="3900"/>
                    </a:lnTo>
                    <a:lnTo>
                      <a:pt x="45680" y="4519"/>
                    </a:lnTo>
                    <a:lnTo>
                      <a:pt x="55299" y="4519"/>
                    </a:lnTo>
                    <a:lnTo>
                      <a:pt x="59696" y="5066"/>
                    </a:lnTo>
                    <a:lnTo>
                      <a:pt x="63291" y="6183"/>
                    </a:lnTo>
                    <a:lnTo>
                      <a:pt x="65890" y="776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7"/>
              <p:cNvSpPr/>
              <p:nvPr/>
            </p:nvSpPr>
            <p:spPr>
              <a:xfrm>
                <a:off x="317975" y="2404300"/>
                <a:ext cx="409325" cy="65925"/>
              </a:xfrm>
              <a:custGeom>
                <a:avLst/>
                <a:gdLst/>
                <a:ahLst/>
                <a:cxnLst/>
                <a:rect l="l" t="t" r="r" b="b"/>
                <a:pathLst>
                  <a:path w="16373" h="2637" fill="none" extrusionOk="0">
                    <a:moveTo>
                      <a:pt x="16373" y="2333"/>
                    </a:moveTo>
                    <a:lnTo>
                      <a:pt x="5782" y="2636"/>
                    </a:lnTo>
                    <a:lnTo>
                      <a:pt x="1761" y="1"/>
                    </a:lnTo>
                    <a:lnTo>
                      <a:pt x="0" y="13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7"/>
              <p:cNvSpPr/>
              <p:nvPr/>
            </p:nvSpPr>
            <p:spPr>
              <a:xfrm>
                <a:off x="317975" y="2396400"/>
                <a:ext cx="268125" cy="11875"/>
              </a:xfrm>
              <a:custGeom>
                <a:avLst/>
                <a:gdLst/>
                <a:ahLst/>
                <a:cxnLst/>
                <a:rect l="l" t="t" r="r" b="b"/>
                <a:pathLst>
                  <a:path w="10725" h="475" fill="none" extrusionOk="0">
                    <a:moveTo>
                      <a:pt x="0" y="475"/>
                    </a:moveTo>
                    <a:lnTo>
                      <a:pt x="1072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7"/>
              <p:cNvSpPr/>
              <p:nvPr/>
            </p:nvSpPr>
            <p:spPr>
              <a:xfrm>
                <a:off x="492575" y="2310775"/>
                <a:ext cx="96575" cy="155800"/>
              </a:xfrm>
              <a:custGeom>
                <a:avLst/>
                <a:gdLst/>
                <a:ahLst/>
                <a:cxnLst/>
                <a:rect l="l" t="t" r="r" b="b"/>
                <a:pathLst>
                  <a:path w="3863" h="6232" fill="none" extrusionOk="0">
                    <a:moveTo>
                      <a:pt x="0" y="1"/>
                    </a:moveTo>
                    <a:lnTo>
                      <a:pt x="2575" y="3474"/>
                    </a:lnTo>
                    <a:lnTo>
                      <a:pt x="2648" y="5053"/>
                    </a:lnTo>
                    <a:lnTo>
                      <a:pt x="3862" y="62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7"/>
              <p:cNvSpPr/>
              <p:nvPr/>
            </p:nvSpPr>
            <p:spPr>
              <a:xfrm>
                <a:off x="462500" y="2402175"/>
                <a:ext cx="4575" cy="159450"/>
              </a:xfrm>
              <a:custGeom>
                <a:avLst/>
                <a:gdLst/>
                <a:ahLst/>
                <a:cxnLst/>
                <a:rect l="l" t="t" r="r" b="b"/>
                <a:pathLst>
                  <a:path w="183" h="6378" fill="none" extrusionOk="0">
                    <a:moveTo>
                      <a:pt x="1" y="1"/>
                    </a:moveTo>
                    <a:lnTo>
                      <a:pt x="183" y="637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7"/>
              <p:cNvSpPr/>
              <p:nvPr/>
            </p:nvSpPr>
            <p:spPr>
              <a:xfrm>
                <a:off x="462500" y="2402175"/>
                <a:ext cx="130900" cy="157000"/>
              </a:xfrm>
              <a:custGeom>
                <a:avLst/>
                <a:gdLst/>
                <a:ahLst/>
                <a:cxnLst/>
                <a:rect l="l" t="t" r="r" b="b"/>
                <a:pathLst>
                  <a:path w="5236" h="6280" fill="none" extrusionOk="0">
                    <a:moveTo>
                      <a:pt x="5235" y="6280"/>
                    </a:moveTo>
                    <a:lnTo>
                      <a:pt x="1" y="2721"/>
                    </a:lnTo>
                    <a:lnTo>
                      <a:pt x="1203" y="1604"/>
                    </a:lnTo>
                    <a:lnTo>
                      <a:pt x="99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7"/>
              <p:cNvSpPr/>
              <p:nvPr/>
            </p:nvSpPr>
            <p:spPr>
              <a:xfrm>
                <a:off x="489225" y="2417350"/>
                <a:ext cx="67725" cy="25"/>
              </a:xfrm>
              <a:custGeom>
                <a:avLst/>
                <a:gdLst/>
                <a:ahLst/>
                <a:cxnLst/>
                <a:rect l="l" t="t" r="r" b="b"/>
                <a:pathLst>
                  <a:path w="2709" h="1" fill="none" extrusionOk="0">
                    <a:moveTo>
                      <a:pt x="2709" y="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7"/>
              <p:cNvSpPr/>
              <p:nvPr/>
            </p:nvSpPr>
            <p:spPr>
              <a:xfrm>
                <a:off x="492575" y="2437100"/>
                <a:ext cx="66200" cy="4875"/>
              </a:xfrm>
              <a:custGeom>
                <a:avLst/>
                <a:gdLst/>
                <a:ahLst/>
                <a:cxnLst/>
                <a:rect l="l" t="t" r="r" b="b"/>
                <a:pathLst>
                  <a:path w="2648" h="195" fill="none" extrusionOk="0">
                    <a:moveTo>
                      <a:pt x="2648" y="0"/>
                    </a:moveTo>
                    <a:lnTo>
                      <a:pt x="0" y="19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7"/>
              <p:cNvSpPr/>
              <p:nvPr/>
            </p:nvSpPr>
            <p:spPr>
              <a:xfrm>
                <a:off x="376575" y="2433150"/>
                <a:ext cx="29475" cy="52250"/>
              </a:xfrm>
              <a:custGeom>
                <a:avLst/>
                <a:gdLst/>
                <a:ahLst/>
                <a:cxnLst/>
                <a:rect l="l" t="t" r="r" b="b"/>
                <a:pathLst>
                  <a:path w="1179" h="2090" fill="none" extrusionOk="0">
                    <a:moveTo>
                      <a:pt x="1179" y="1"/>
                    </a:moveTo>
                    <a:lnTo>
                      <a:pt x="0" y="1616"/>
                    </a:lnTo>
                    <a:lnTo>
                      <a:pt x="413" y="20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306725" y="2470200"/>
                <a:ext cx="155800" cy="68025"/>
              </a:xfrm>
              <a:custGeom>
                <a:avLst/>
                <a:gdLst/>
                <a:ahLst/>
                <a:cxnLst/>
                <a:rect l="l" t="t" r="r" b="b"/>
                <a:pathLst>
                  <a:path w="6232" h="2721" fill="none" extrusionOk="0">
                    <a:moveTo>
                      <a:pt x="6232" y="0"/>
                    </a:moveTo>
                    <a:lnTo>
                      <a:pt x="3973" y="425"/>
                    </a:lnTo>
                    <a:lnTo>
                      <a:pt x="1" y="272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426975" y="2512700"/>
                <a:ext cx="625" cy="51350"/>
              </a:xfrm>
              <a:custGeom>
                <a:avLst/>
                <a:gdLst/>
                <a:ahLst/>
                <a:cxnLst/>
                <a:rect l="l" t="t" r="r" b="b"/>
                <a:pathLst>
                  <a:path w="25" h="2054" fill="none" extrusionOk="0">
                    <a:moveTo>
                      <a:pt x="25" y="2053"/>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426975" y="2213925"/>
                <a:ext cx="43750" cy="22500"/>
              </a:xfrm>
              <a:custGeom>
                <a:avLst/>
                <a:gdLst/>
                <a:ahLst/>
                <a:cxnLst/>
                <a:rect l="l" t="t" r="r" b="b"/>
                <a:pathLst>
                  <a:path w="1750" h="900" fill="none" extrusionOk="0">
                    <a:moveTo>
                      <a:pt x="1750" y="0"/>
                    </a:moveTo>
                    <a:lnTo>
                      <a:pt x="1" y="89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430625" y="2239725"/>
                <a:ext cx="61975" cy="32825"/>
              </a:xfrm>
              <a:custGeom>
                <a:avLst/>
                <a:gdLst/>
                <a:ahLst/>
                <a:cxnLst/>
                <a:rect l="l" t="t" r="r" b="b"/>
                <a:pathLst>
                  <a:path w="2479" h="1313" fill="none" extrusionOk="0">
                    <a:moveTo>
                      <a:pt x="2478" y="1"/>
                    </a:moveTo>
                    <a:lnTo>
                      <a:pt x="0" y="131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467050" y="2264025"/>
                <a:ext cx="45575" cy="31900"/>
              </a:xfrm>
              <a:custGeom>
                <a:avLst/>
                <a:gdLst/>
                <a:ahLst/>
                <a:cxnLst/>
                <a:rect l="l" t="t" r="r" b="b"/>
                <a:pathLst>
                  <a:path w="1823" h="1276" fill="none" extrusionOk="0">
                    <a:moveTo>
                      <a:pt x="1823" y="0"/>
                    </a:moveTo>
                    <a:lnTo>
                      <a:pt x="1" y="1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7"/>
              <p:cNvSpPr/>
              <p:nvPr/>
            </p:nvSpPr>
            <p:spPr>
              <a:xfrm>
                <a:off x="449150" y="2342050"/>
                <a:ext cx="25" cy="43150"/>
              </a:xfrm>
              <a:custGeom>
                <a:avLst/>
                <a:gdLst/>
                <a:ahLst/>
                <a:cxnLst/>
                <a:rect l="l" t="t" r="r" b="b"/>
                <a:pathLst>
                  <a:path w="1" h="1726" fill="none" extrusionOk="0">
                    <a:moveTo>
                      <a:pt x="0" y="1"/>
                    </a:moveTo>
                    <a:lnTo>
                      <a:pt x="0" y="17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7"/>
              <p:cNvSpPr/>
              <p:nvPr/>
            </p:nvSpPr>
            <p:spPr>
              <a:xfrm>
                <a:off x="710875" y="2283450"/>
                <a:ext cx="143350" cy="7925"/>
              </a:xfrm>
              <a:custGeom>
                <a:avLst/>
                <a:gdLst/>
                <a:ahLst/>
                <a:cxnLst/>
                <a:rect l="l" t="t" r="r" b="b"/>
                <a:pathLst>
                  <a:path w="5734" h="317" fill="none" extrusionOk="0">
                    <a:moveTo>
                      <a:pt x="1" y="317"/>
                    </a:moveTo>
                    <a:lnTo>
                      <a:pt x="5733"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825350" y="2032950"/>
                <a:ext cx="242025" cy="491925"/>
              </a:xfrm>
              <a:custGeom>
                <a:avLst/>
                <a:gdLst/>
                <a:ahLst/>
                <a:cxnLst/>
                <a:rect l="l" t="t" r="r" b="b"/>
                <a:pathLst>
                  <a:path w="9681" h="19677" fill="none" extrusionOk="0">
                    <a:moveTo>
                      <a:pt x="1" y="19677"/>
                    </a:moveTo>
                    <a:lnTo>
                      <a:pt x="1" y="18559"/>
                    </a:lnTo>
                    <a:lnTo>
                      <a:pt x="968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752775" y="2496600"/>
                <a:ext cx="72600" cy="1850"/>
              </a:xfrm>
              <a:custGeom>
                <a:avLst/>
                <a:gdLst/>
                <a:ahLst/>
                <a:cxnLst/>
                <a:rect l="l" t="t" r="r" b="b"/>
                <a:pathLst>
                  <a:path w="2904" h="74" fill="none" extrusionOk="0">
                    <a:moveTo>
                      <a:pt x="1" y="74"/>
                    </a:moveTo>
                    <a:lnTo>
                      <a:pt x="290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7"/>
              <p:cNvSpPr/>
              <p:nvPr/>
            </p:nvSpPr>
            <p:spPr>
              <a:xfrm>
                <a:off x="856325" y="2425875"/>
                <a:ext cx="47400" cy="11250"/>
              </a:xfrm>
              <a:custGeom>
                <a:avLst/>
                <a:gdLst/>
                <a:ahLst/>
                <a:cxnLst/>
                <a:rect l="l" t="t" r="r" b="b"/>
                <a:pathLst>
                  <a:path w="1896" h="450" fill="none" extrusionOk="0">
                    <a:moveTo>
                      <a:pt x="0" y="449"/>
                    </a:moveTo>
                    <a:lnTo>
                      <a:pt x="189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7"/>
              <p:cNvSpPr/>
              <p:nvPr/>
            </p:nvSpPr>
            <p:spPr>
              <a:xfrm>
                <a:off x="856325" y="2099150"/>
                <a:ext cx="221675" cy="201950"/>
              </a:xfrm>
              <a:custGeom>
                <a:avLst/>
                <a:gdLst/>
                <a:ahLst/>
                <a:cxnLst/>
                <a:rect l="l" t="t" r="r" b="b"/>
                <a:pathLst>
                  <a:path w="8867" h="8078" fill="none" extrusionOk="0">
                    <a:moveTo>
                      <a:pt x="3924" y="6025"/>
                    </a:moveTo>
                    <a:lnTo>
                      <a:pt x="0" y="0"/>
                    </a:lnTo>
                    <a:lnTo>
                      <a:pt x="8867" y="6936"/>
                    </a:lnTo>
                    <a:lnTo>
                      <a:pt x="3681" y="807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7"/>
              <p:cNvSpPr/>
              <p:nvPr/>
            </p:nvSpPr>
            <p:spPr>
              <a:xfrm>
                <a:off x="958650" y="2068175"/>
                <a:ext cx="23100" cy="128775"/>
              </a:xfrm>
              <a:custGeom>
                <a:avLst/>
                <a:gdLst/>
                <a:ahLst/>
                <a:cxnLst/>
                <a:rect l="l" t="t" r="r" b="b"/>
                <a:pathLst>
                  <a:path w="924" h="5151" fill="none" extrusionOk="0">
                    <a:moveTo>
                      <a:pt x="1" y="1"/>
                    </a:moveTo>
                    <a:lnTo>
                      <a:pt x="924" y="51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7"/>
              <p:cNvSpPr/>
              <p:nvPr/>
            </p:nvSpPr>
            <p:spPr>
              <a:xfrm>
                <a:off x="967450" y="2097625"/>
                <a:ext cx="66225" cy="20375"/>
              </a:xfrm>
              <a:custGeom>
                <a:avLst/>
                <a:gdLst/>
                <a:ahLst/>
                <a:cxnLst/>
                <a:rect l="l" t="t" r="r" b="b"/>
                <a:pathLst>
                  <a:path w="2649" h="815" fill="none" extrusionOk="0">
                    <a:moveTo>
                      <a:pt x="2649" y="1"/>
                    </a:moveTo>
                    <a:lnTo>
                      <a:pt x="1" y="8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7"/>
              <p:cNvSpPr/>
              <p:nvPr/>
            </p:nvSpPr>
            <p:spPr>
              <a:xfrm>
                <a:off x="1003275" y="2196925"/>
                <a:ext cx="78975" cy="17025"/>
              </a:xfrm>
              <a:custGeom>
                <a:avLst/>
                <a:gdLst/>
                <a:ahLst/>
                <a:cxnLst/>
                <a:rect l="l" t="t" r="r" b="b"/>
                <a:pathLst>
                  <a:path w="3159" h="681" fill="none" extrusionOk="0">
                    <a:moveTo>
                      <a:pt x="3159" y="0"/>
                    </a:moveTo>
                    <a:lnTo>
                      <a:pt x="1" y="6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1080100" y="2213925"/>
                <a:ext cx="75325" cy="3050"/>
              </a:xfrm>
              <a:custGeom>
                <a:avLst/>
                <a:gdLst/>
                <a:ahLst/>
                <a:cxnLst/>
                <a:rect l="l" t="t" r="r" b="b"/>
                <a:pathLst>
                  <a:path w="3013" h="122" fill="none" extrusionOk="0">
                    <a:moveTo>
                      <a:pt x="1" y="122"/>
                    </a:moveTo>
                    <a:lnTo>
                      <a:pt x="301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1077975" y="2268875"/>
                <a:ext cx="96275" cy="3675"/>
              </a:xfrm>
              <a:custGeom>
                <a:avLst/>
                <a:gdLst/>
                <a:ahLst/>
                <a:cxnLst/>
                <a:rect l="l" t="t" r="r" b="b"/>
                <a:pathLst>
                  <a:path w="3851" h="147" fill="none" extrusionOk="0">
                    <a:moveTo>
                      <a:pt x="3851" y="1"/>
                    </a:moveTo>
                    <a:lnTo>
                      <a:pt x="1" y="14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1076150" y="2310775"/>
                <a:ext cx="112375" cy="16425"/>
              </a:xfrm>
              <a:custGeom>
                <a:avLst/>
                <a:gdLst/>
                <a:ahLst/>
                <a:cxnLst/>
                <a:rect l="l" t="t" r="r" b="b"/>
                <a:pathLst>
                  <a:path w="4495" h="657" fill="none" extrusionOk="0">
                    <a:moveTo>
                      <a:pt x="1" y="657"/>
                    </a:moveTo>
                    <a:lnTo>
                      <a:pt x="449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1074350" y="2368775"/>
                <a:ext cx="134225" cy="16125"/>
              </a:xfrm>
              <a:custGeom>
                <a:avLst/>
                <a:gdLst/>
                <a:ahLst/>
                <a:cxnLst/>
                <a:rect l="l" t="t" r="r" b="b"/>
                <a:pathLst>
                  <a:path w="5369" h="645" fill="none" extrusionOk="0">
                    <a:moveTo>
                      <a:pt x="0" y="644"/>
                    </a:moveTo>
                    <a:lnTo>
                      <a:pt x="536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1086800" y="2392150"/>
                <a:ext cx="24000" cy="134250"/>
              </a:xfrm>
              <a:custGeom>
                <a:avLst/>
                <a:gdLst/>
                <a:ahLst/>
                <a:cxnLst/>
                <a:rect l="l" t="t" r="r" b="b"/>
                <a:pathLst>
                  <a:path w="960" h="5370" fill="none" extrusionOk="0">
                    <a:moveTo>
                      <a:pt x="960" y="5369"/>
                    </a:moveTo>
                    <a:lnTo>
                      <a:pt x="0" y="1641"/>
                    </a:lnTo>
                    <a:lnTo>
                      <a:pt x="12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665325" y="2209375"/>
                <a:ext cx="29500" cy="11850"/>
              </a:xfrm>
              <a:custGeom>
                <a:avLst/>
                <a:gdLst/>
                <a:ahLst/>
                <a:cxnLst/>
                <a:rect l="l" t="t" r="r" b="b"/>
                <a:pathLst>
                  <a:path w="1180" h="474" fill="none" extrusionOk="0">
                    <a:moveTo>
                      <a:pt x="1" y="474"/>
                    </a:moveTo>
                    <a:lnTo>
                      <a:pt x="117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703900" y="2533050"/>
                <a:ext cx="12175" cy="76550"/>
              </a:xfrm>
              <a:custGeom>
                <a:avLst/>
                <a:gdLst/>
                <a:ahLst/>
                <a:cxnLst/>
                <a:rect l="l" t="t" r="r" b="b"/>
                <a:pathLst>
                  <a:path w="487" h="3062" fill="none" extrusionOk="0">
                    <a:moveTo>
                      <a:pt x="0" y="0"/>
                    </a:moveTo>
                    <a:lnTo>
                      <a:pt x="486" y="306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707225" y="2548850"/>
                <a:ext cx="39825" cy="6075"/>
              </a:xfrm>
              <a:custGeom>
                <a:avLst/>
                <a:gdLst/>
                <a:ahLst/>
                <a:cxnLst/>
                <a:rect l="l" t="t" r="r" b="b"/>
                <a:pathLst>
                  <a:path w="1593" h="243" fill="none" extrusionOk="0">
                    <a:moveTo>
                      <a:pt x="1592" y="0"/>
                    </a:moveTo>
                    <a:lnTo>
                      <a:pt x="1" y="24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612500" y="2561275"/>
                <a:ext cx="283925" cy="309750"/>
              </a:xfrm>
              <a:custGeom>
                <a:avLst/>
                <a:gdLst/>
                <a:ahLst/>
                <a:cxnLst/>
                <a:rect l="l" t="t" r="r" b="b"/>
                <a:pathLst>
                  <a:path w="11357" h="12390" fill="none" extrusionOk="0">
                    <a:moveTo>
                      <a:pt x="1" y="1"/>
                    </a:moveTo>
                    <a:lnTo>
                      <a:pt x="2284" y="2467"/>
                    </a:lnTo>
                    <a:lnTo>
                      <a:pt x="3037" y="4859"/>
                    </a:lnTo>
                    <a:lnTo>
                      <a:pt x="3899" y="9062"/>
                    </a:lnTo>
                    <a:lnTo>
                      <a:pt x="8928" y="11649"/>
                    </a:lnTo>
                    <a:lnTo>
                      <a:pt x="11357" y="1238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707225" y="2774150"/>
                <a:ext cx="169475" cy="52550"/>
              </a:xfrm>
              <a:custGeom>
                <a:avLst/>
                <a:gdLst/>
                <a:ahLst/>
                <a:cxnLst/>
                <a:rect l="l" t="t" r="r" b="b"/>
                <a:pathLst>
                  <a:path w="6779" h="2102" fill="none" extrusionOk="0">
                    <a:moveTo>
                      <a:pt x="6778" y="2101"/>
                    </a:moveTo>
                    <a:lnTo>
                      <a:pt x="5624" y="2101"/>
                    </a:lnTo>
                    <a:lnTo>
                      <a:pt x="1592" y="0"/>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a:off x="497725" y="2787800"/>
                <a:ext cx="212275" cy="147000"/>
              </a:xfrm>
              <a:custGeom>
                <a:avLst/>
                <a:gdLst/>
                <a:ahLst/>
                <a:cxnLst/>
                <a:rect l="l" t="t" r="r" b="b"/>
                <a:pathLst>
                  <a:path w="8491" h="5880" fill="none" extrusionOk="0">
                    <a:moveTo>
                      <a:pt x="8490" y="1"/>
                    </a:moveTo>
                    <a:lnTo>
                      <a:pt x="7506" y="887"/>
                    </a:lnTo>
                    <a:lnTo>
                      <a:pt x="4531" y="1385"/>
                    </a:lnTo>
                    <a:lnTo>
                      <a:pt x="2673" y="2357"/>
                    </a:lnTo>
                    <a:lnTo>
                      <a:pt x="1" y="587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747025" y="2597725"/>
                <a:ext cx="11550" cy="176450"/>
              </a:xfrm>
              <a:custGeom>
                <a:avLst/>
                <a:gdLst/>
                <a:ahLst/>
                <a:cxnLst/>
                <a:rect l="l" t="t" r="r" b="b"/>
                <a:pathLst>
                  <a:path w="462" h="7058" fill="none" extrusionOk="0">
                    <a:moveTo>
                      <a:pt x="0" y="7057"/>
                    </a:moveTo>
                    <a:lnTo>
                      <a:pt x="462" y="2952"/>
                    </a:lnTo>
                    <a:lnTo>
                      <a:pt x="29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757350" y="2650850"/>
                <a:ext cx="125425" cy="3675"/>
              </a:xfrm>
              <a:custGeom>
                <a:avLst/>
                <a:gdLst/>
                <a:ahLst/>
                <a:cxnLst/>
                <a:rect l="l" t="t" r="r" b="b"/>
                <a:pathLst>
                  <a:path w="5017" h="147" fill="none" extrusionOk="0">
                    <a:moveTo>
                      <a:pt x="5016" y="147"/>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667450" y="2822425"/>
                <a:ext cx="29500" cy="43750"/>
              </a:xfrm>
              <a:custGeom>
                <a:avLst/>
                <a:gdLst/>
                <a:ahLst/>
                <a:cxnLst/>
                <a:rect l="l" t="t" r="r" b="b"/>
                <a:pathLst>
                  <a:path w="1180" h="1750" fill="none" extrusionOk="0">
                    <a:moveTo>
                      <a:pt x="1" y="1749"/>
                    </a:moveTo>
                    <a:lnTo>
                      <a:pt x="117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685375" y="2809975"/>
                <a:ext cx="76550" cy="47075"/>
              </a:xfrm>
              <a:custGeom>
                <a:avLst/>
                <a:gdLst/>
                <a:ahLst/>
                <a:cxnLst/>
                <a:rect l="l" t="t" r="r" b="b"/>
                <a:pathLst>
                  <a:path w="3062" h="1883" fill="none" extrusionOk="0">
                    <a:moveTo>
                      <a:pt x="0" y="0"/>
                    </a:moveTo>
                    <a:lnTo>
                      <a:pt x="3061" y="188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7"/>
              <p:cNvSpPr/>
              <p:nvPr/>
            </p:nvSpPr>
            <p:spPr>
              <a:xfrm>
                <a:off x="736075" y="2822425"/>
                <a:ext cx="41025" cy="95050"/>
              </a:xfrm>
              <a:custGeom>
                <a:avLst/>
                <a:gdLst/>
                <a:ahLst/>
                <a:cxnLst/>
                <a:rect l="l" t="t" r="r" b="b"/>
                <a:pathLst>
                  <a:path w="1641" h="3802" fill="none" extrusionOk="0">
                    <a:moveTo>
                      <a:pt x="1640" y="0"/>
                    </a:moveTo>
                    <a:lnTo>
                      <a:pt x="1" y="38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7"/>
              <p:cNvSpPr/>
              <p:nvPr/>
            </p:nvSpPr>
            <p:spPr>
              <a:xfrm>
                <a:off x="789225" y="2787800"/>
                <a:ext cx="70150" cy="161575"/>
              </a:xfrm>
              <a:custGeom>
                <a:avLst/>
                <a:gdLst/>
                <a:ahLst/>
                <a:cxnLst/>
                <a:rect l="l" t="t" r="r" b="b"/>
                <a:pathLst>
                  <a:path w="2806" h="6463" fill="none" extrusionOk="0">
                    <a:moveTo>
                      <a:pt x="0" y="6462"/>
                    </a:moveTo>
                    <a:lnTo>
                      <a:pt x="2806"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7"/>
              <p:cNvSpPr/>
              <p:nvPr/>
            </p:nvSpPr>
            <p:spPr>
              <a:xfrm>
                <a:off x="612200" y="2871000"/>
                <a:ext cx="65600" cy="132400"/>
              </a:xfrm>
              <a:custGeom>
                <a:avLst/>
                <a:gdLst/>
                <a:ahLst/>
                <a:cxnLst/>
                <a:rect l="l" t="t" r="r" b="b"/>
                <a:pathLst>
                  <a:path w="2624" h="5296" fill="none" extrusionOk="0">
                    <a:moveTo>
                      <a:pt x="2624" y="0"/>
                    </a:moveTo>
                    <a:lnTo>
                      <a:pt x="0" y="529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306725" y="2843975"/>
                <a:ext cx="382025" cy="194350"/>
              </a:xfrm>
              <a:custGeom>
                <a:avLst/>
                <a:gdLst/>
                <a:ahLst/>
                <a:cxnLst/>
                <a:rect l="l" t="t" r="r" b="b"/>
                <a:pathLst>
                  <a:path w="15281" h="7774" fill="none" extrusionOk="0">
                    <a:moveTo>
                      <a:pt x="15280" y="7774"/>
                    </a:moveTo>
                    <a:cubicBezTo>
                      <a:pt x="15280" y="7774"/>
                      <a:pt x="13956" y="6183"/>
                      <a:pt x="11879" y="6486"/>
                    </a:cubicBezTo>
                    <a:cubicBezTo>
                      <a:pt x="9815" y="6790"/>
                      <a:pt x="9645" y="5405"/>
                      <a:pt x="9645" y="5405"/>
                    </a:cubicBezTo>
                    <a:lnTo>
                      <a:pt x="9353" y="4434"/>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306725" y="2752275"/>
                <a:ext cx="150025" cy="188900"/>
              </a:xfrm>
              <a:custGeom>
                <a:avLst/>
                <a:gdLst/>
                <a:ahLst/>
                <a:cxnLst/>
                <a:rect l="l" t="t" r="r" b="b"/>
                <a:pathLst>
                  <a:path w="6001" h="7556" fill="none" extrusionOk="0">
                    <a:moveTo>
                      <a:pt x="2284" y="7555"/>
                    </a:moveTo>
                    <a:lnTo>
                      <a:pt x="3377" y="5284"/>
                    </a:lnTo>
                    <a:lnTo>
                      <a:pt x="6001" y="1"/>
                    </a:lnTo>
                    <a:lnTo>
                      <a:pt x="1" y="29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355025" y="2584975"/>
                <a:ext cx="177950" cy="114200"/>
              </a:xfrm>
              <a:custGeom>
                <a:avLst/>
                <a:gdLst/>
                <a:ahLst/>
                <a:cxnLst/>
                <a:rect l="l" t="t" r="r" b="b"/>
                <a:pathLst>
                  <a:path w="7118" h="4568" fill="none" extrusionOk="0">
                    <a:moveTo>
                      <a:pt x="2478" y="4567"/>
                    </a:moveTo>
                    <a:lnTo>
                      <a:pt x="0" y="1421"/>
                    </a:lnTo>
                    <a:lnTo>
                      <a:pt x="711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430025" y="2806025"/>
                <a:ext cx="44650" cy="69550"/>
              </a:xfrm>
              <a:custGeom>
                <a:avLst/>
                <a:gdLst/>
                <a:ahLst/>
                <a:cxnLst/>
                <a:rect l="l" t="t" r="r" b="b"/>
                <a:pathLst>
                  <a:path w="1786" h="2782" fill="none" extrusionOk="0">
                    <a:moveTo>
                      <a:pt x="1785" y="2782"/>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a:off x="824150" y="2557950"/>
                <a:ext cx="122375" cy="494950"/>
              </a:xfrm>
              <a:custGeom>
                <a:avLst/>
                <a:gdLst/>
                <a:ahLst/>
                <a:cxnLst/>
                <a:rect l="l" t="t" r="r" b="b"/>
                <a:pathLst>
                  <a:path w="4895" h="19798" fill="none" extrusionOk="0">
                    <a:moveTo>
                      <a:pt x="4603" y="0"/>
                    </a:moveTo>
                    <a:lnTo>
                      <a:pt x="4895" y="2685"/>
                    </a:lnTo>
                    <a:lnTo>
                      <a:pt x="2648" y="11964"/>
                    </a:lnTo>
                    <a:lnTo>
                      <a:pt x="1287" y="16749"/>
                    </a:lnTo>
                    <a:lnTo>
                      <a:pt x="0" y="1979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998425" y="2933250"/>
                <a:ext cx="25850" cy="112675"/>
              </a:xfrm>
              <a:custGeom>
                <a:avLst/>
                <a:gdLst/>
                <a:ahLst/>
                <a:cxnLst/>
                <a:rect l="l" t="t" r="r" b="b"/>
                <a:pathLst>
                  <a:path w="1034" h="4507" fill="none" extrusionOk="0">
                    <a:moveTo>
                      <a:pt x="1033" y="4506"/>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958650" y="2967250"/>
                <a:ext cx="47400" cy="78675"/>
              </a:xfrm>
              <a:custGeom>
                <a:avLst/>
                <a:gdLst/>
                <a:ahLst/>
                <a:cxnLst/>
                <a:rect l="l" t="t" r="r" b="b"/>
                <a:pathLst>
                  <a:path w="1896" h="3147" fill="none" extrusionOk="0">
                    <a:moveTo>
                      <a:pt x="1" y="3146"/>
                    </a:moveTo>
                    <a:lnTo>
                      <a:pt x="189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a:off x="1072525" y="2917450"/>
                <a:ext cx="51325" cy="89600"/>
              </a:xfrm>
              <a:custGeom>
                <a:avLst/>
                <a:gdLst/>
                <a:ahLst/>
                <a:cxnLst/>
                <a:rect l="l" t="t" r="r" b="b"/>
                <a:pathLst>
                  <a:path w="2053" h="3584" fill="none" extrusionOk="0">
                    <a:moveTo>
                      <a:pt x="2053" y="1"/>
                    </a:moveTo>
                    <a:lnTo>
                      <a:pt x="0" y="358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1028800" y="2699150"/>
                <a:ext cx="106900" cy="226225"/>
              </a:xfrm>
              <a:custGeom>
                <a:avLst/>
                <a:gdLst/>
                <a:ahLst/>
                <a:cxnLst/>
                <a:rect l="l" t="t" r="r" b="b"/>
                <a:pathLst>
                  <a:path w="4276" h="9049" fill="none" extrusionOk="0">
                    <a:moveTo>
                      <a:pt x="4275" y="0"/>
                    </a:moveTo>
                    <a:lnTo>
                      <a:pt x="875" y="328"/>
                    </a:lnTo>
                    <a:lnTo>
                      <a:pt x="0" y="90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1056425" y="2702175"/>
                <a:ext cx="47400" cy="215925"/>
              </a:xfrm>
              <a:custGeom>
                <a:avLst/>
                <a:gdLst/>
                <a:ahLst/>
                <a:cxnLst/>
                <a:rect l="l" t="t" r="r" b="b"/>
                <a:pathLst>
                  <a:path w="1896" h="8637" fill="none" extrusionOk="0">
                    <a:moveTo>
                      <a:pt x="0" y="8636"/>
                    </a:moveTo>
                    <a:lnTo>
                      <a:pt x="189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1119275" y="2697325"/>
                <a:ext cx="14000" cy="204075"/>
              </a:xfrm>
              <a:custGeom>
                <a:avLst/>
                <a:gdLst/>
                <a:ahLst/>
                <a:cxnLst/>
                <a:rect l="l" t="t" r="r" b="b"/>
                <a:pathLst>
                  <a:path w="560" h="8163" fill="none" extrusionOk="0">
                    <a:moveTo>
                      <a:pt x="1" y="8162"/>
                    </a:moveTo>
                    <a:lnTo>
                      <a:pt x="55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1129600" y="2746200"/>
                <a:ext cx="75025" cy="7925"/>
              </a:xfrm>
              <a:custGeom>
                <a:avLst/>
                <a:gdLst/>
                <a:ahLst/>
                <a:cxnLst/>
                <a:rect l="l" t="t" r="r" b="b"/>
                <a:pathLst>
                  <a:path w="3001" h="317" fill="none" extrusionOk="0">
                    <a:moveTo>
                      <a:pt x="3001" y="316"/>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1176675" y="2898025"/>
                <a:ext cx="51025" cy="73500"/>
              </a:xfrm>
              <a:custGeom>
                <a:avLst/>
                <a:gdLst/>
                <a:ahLst/>
                <a:cxnLst/>
                <a:rect l="l" t="t" r="r" b="b"/>
                <a:pathLst>
                  <a:path w="2041" h="2940" fill="none" extrusionOk="0">
                    <a:moveTo>
                      <a:pt x="0" y="2940"/>
                    </a:moveTo>
                    <a:lnTo>
                      <a:pt x="204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1267750" y="2958150"/>
                <a:ext cx="53475" cy="94750"/>
              </a:xfrm>
              <a:custGeom>
                <a:avLst/>
                <a:gdLst/>
                <a:ahLst/>
                <a:cxnLst/>
                <a:rect l="l" t="t" r="r" b="b"/>
                <a:pathLst>
                  <a:path w="2139" h="3790" fill="none" extrusionOk="0">
                    <a:moveTo>
                      <a:pt x="2138" y="0"/>
                    </a:moveTo>
                    <a:lnTo>
                      <a:pt x="1" y="37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1302375" y="2989725"/>
                <a:ext cx="39800" cy="63175"/>
              </a:xfrm>
              <a:custGeom>
                <a:avLst/>
                <a:gdLst/>
                <a:ahLst/>
                <a:cxnLst/>
                <a:rect l="l" t="t" r="r" b="b"/>
                <a:pathLst>
                  <a:path w="1592" h="2527" fill="none" extrusionOk="0">
                    <a:moveTo>
                      <a:pt x="1591" y="0"/>
                    </a:moveTo>
                    <a:lnTo>
                      <a:pt x="0" y="25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946500" y="2729800"/>
                <a:ext cx="79575" cy="33425"/>
              </a:xfrm>
              <a:custGeom>
                <a:avLst/>
                <a:gdLst/>
                <a:ahLst/>
                <a:cxnLst/>
                <a:rect l="l" t="t" r="r" b="b"/>
                <a:pathLst>
                  <a:path w="3183" h="1337" fill="none" extrusionOk="0">
                    <a:moveTo>
                      <a:pt x="1" y="1"/>
                    </a:moveTo>
                    <a:lnTo>
                      <a:pt x="3183" y="13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1816425" y="2506325"/>
                <a:ext cx="162475" cy="128175"/>
              </a:xfrm>
              <a:custGeom>
                <a:avLst/>
                <a:gdLst/>
                <a:ahLst/>
                <a:cxnLst/>
                <a:rect l="l" t="t" r="r" b="b"/>
                <a:pathLst>
                  <a:path w="6499" h="5127" fill="none" extrusionOk="0">
                    <a:moveTo>
                      <a:pt x="1" y="5126"/>
                    </a:moveTo>
                    <a:lnTo>
                      <a:pt x="390" y="1"/>
                    </a:lnTo>
                    <a:lnTo>
                      <a:pt x="6499" y="60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1769375" y="2487800"/>
                <a:ext cx="105075" cy="292125"/>
              </a:xfrm>
              <a:custGeom>
                <a:avLst/>
                <a:gdLst/>
                <a:ahLst/>
                <a:cxnLst/>
                <a:rect l="l" t="t" r="r" b="b"/>
                <a:pathLst>
                  <a:path w="4203" h="11685" fill="none" extrusionOk="0">
                    <a:moveTo>
                      <a:pt x="4203" y="1"/>
                    </a:moveTo>
                    <a:lnTo>
                      <a:pt x="3790" y="5867"/>
                    </a:lnTo>
                    <a:lnTo>
                      <a:pt x="2745" y="11685"/>
                    </a:lnTo>
                    <a:lnTo>
                      <a:pt x="0" y="1129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1904800" y="2470500"/>
                <a:ext cx="335850" cy="131200"/>
              </a:xfrm>
              <a:custGeom>
                <a:avLst/>
                <a:gdLst/>
                <a:ahLst/>
                <a:cxnLst/>
                <a:rect l="l" t="t" r="r" b="b"/>
                <a:pathLst>
                  <a:path w="13434" h="5248" fill="none" extrusionOk="0">
                    <a:moveTo>
                      <a:pt x="13433" y="5247"/>
                    </a:moveTo>
                    <a:lnTo>
                      <a:pt x="8041" y="3183"/>
                    </a:lnTo>
                    <a:lnTo>
                      <a:pt x="2964" y="2041"/>
                    </a:lnTo>
                    <a:lnTo>
                      <a:pt x="595" y="0"/>
                    </a:lnTo>
                    <a:lnTo>
                      <a:pt x="0" y="17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2175650" y="2589525"/>
                <a:ext cx="33125" cy="86575"/>
              </a:xfrm>
              <a:custGeom>
                <a:avLst/>
                <a:gdLst/>
                <a:ahLst/>
                <a:cxnLst/>
                <a:rect l="l" t="t" r="r" b="b"/>
                <a:pathLst>
                  <a:path w="1325" h="3463" fill="none" extrusionOk="0">
                    <a:moveTo>
                      <a:pt x="0" y="3462"/>
                    </a:moveTo>
                    <a:lnTo>
                      <a:pt x="132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1878975" y="2742250"/>
                <a:ext cx="361675" cy="90825"/>
              </a:xfrm>
              <a:custGeom>
                <a:avLst/>
                <a:gdLst/>
                <a:ahLst/>
                <a:cxnLst/>
                <a:rect l="l" t="t" r="r" b="b"/>
                <a:pathLst>
                  <a:path w="14467" h="3633" fill="none" extrusionOk="0">
                    <a:moveTo>
                      <a:pt x="1" y="3632"/>
                    </a:moveTo>
                    <a:lnTo>
                      <a:pt x="718" y="353"/>
                    </a:lnTo>
                    <a:lnTo>
                      <a:pt x="3839" y="1"/>
                    </a:lnTo>
                    <a:lnTo>
                      <a:pt x="7434" y="729"/>
                    </a:lnTo>
                    <a:lnTo>
                      <a:pt x="14466" y="246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1830400" y="2738300"/>
                <a:ext cx="410250" cy="94775"/>
              </a:xfrm>
              <a:custGeom>
                <a:avLst/>
                <a:gdLst/>
                <a:ahLst/>
                <a:cxnLst/>
                <a:rect l="l" t="t" r="r" b="b"/>
                <a:pathLst>
                  <a:path w="16410" h="3791" fill="none" extrusionOk="0">
                    <a:moveTo>
                      <a:pt x="16409" y="3790"/>
                    </a:moveTo>
                    <a:lnTo>
                      <a:pt x="14029" y="3547"/>
                    </a:lnTo>
                    <a:lnTo>
                      <a:pt x="5721" y="1276"/>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1859250" y="2745600"/>
                <a:ext cx="5175" cy="37375"/>
              </a:xfrm>
              <a:custGeom>
                <a:avLst/>
                <a:gdLst/>
                <a:ahLst/>
                <a:cxnLst/>
                <a:rect l="l" t="t" r="r" b="b"/>
                <a:pathLst>
                  <a:path w="207" h="1495" fill="none" extrusionOk="0">
                    <a:moveTo>
                      <a:pt x="0" y="1494"/>
                    </a:moveTo>
                    <a:lnTo>
                      <a:pt x="20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1660050" y="2633850"/>
                <a:ext cx="266625" cy="60750"/>
              </a:xfrm>
              <a:custGeom>
                <a:avLst/>
                <a:gdLst/>
                <a:ahLst/>
                <a:cxnLst/>
                <a:rect l="l" t="t" r="r" b="b"/>
                <a:pathLst>
                  <a:path w="10665" h="2430" fill="none" extrusionOk="0">
                    <a:moveTo>
                      <a:pt x="1" y="1968"/>
                    </a:moveTo>
                    <a:lnTo>
                      <a:pt x="4082" y="2430"/>
                    </a:lnTo>
                    <a:lnTo>
                      <a:pt x="10665" y="2430"/>
                    </a:lnTo>
                    <a:lnTo>
                      <a:pt x="1066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1966125" y="2005625"/>
                <a:ext cx="90825" cy="996275"/>
              </a:xfrm>
              <a:custGeom>
                <a:avLst/>
                <a:gdLst/>
                <a:ahLst/>
                <a:cxnLst/>
                <a:rect l="l" t="t" r="r" b="b"/>
                <a:pathLst>
                  <a:path w="3633" h="39851" fill="none" extrusionOk="0">
                    <a:moveTo>
                      <a:pt x="3159" y="1"/>
                    </a:moveTo>
                    <a:lnTo>
                      <a:pt x="3280" y="1992"/>
                    </a:lnTo>
                    <a:lnTo>
                      <a:pt x="3632" y="8272"/>
                    </a:lnTo>
                    <a:lnTo>
                      <a:pt x="3159" y="9511"/>
                    </a:lnTo>
                    <a:lnTo>
                      <a:pt x="2782" y="11454"/>
                    </a:lnTo>
                    <a:lnTo>
                      <a:pt x="2406" y="16081"/>
                    </a:lnTo>
                    <a:lnTo>
                      <a:pt x="1993" y="17138"/>
                    </a:lnTo>
                    <a:lnTo>
                      <a:pt x="511" y="20636"/>
                    </a:lnTo>
                    <a:lnTo>
                      <a:pt x="389" y="25154"/>
                    </a:lnTo>
                    <a:lnTo>
                      <a:pt x="292" y="30583"/>
                    </a:lnTo>
                    <a:lnTo>
                      <a:pt x="122" y="34130"/>
                    </a:lnTo>
                    <a:lnTo>
                      <a:pt x="1" y="398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1974925" y="2673025"/>
                <a:ext cx="105100" cy="9450"/>
              </a:xfrm>
              <a:custGeom>
                <a:avLst/>
                <a:gdLst/>
                <a:ahLst/>
                <a:cxnLst/>
                <a:rect l="l" t="t" r="r" b="b"/>
                <a:pathLst>
                  <a:path w="4204" h="378" fill="none" extrusionOk="0">
                    <a:moveTo>
                      <a:pt x="4203" y="377"/>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2116125" y="2712500"/>
                <a:ext cx="124525" cy="61050"/>
              </a:xfrm>
              <a:custGeom>
                <a:avLst/>
                <a:gdLst/>
                <a:ahLst/>
                <a:cxnLst/>
                <a:rect l="l" t="t" r="r" b="b"/>
                <a:pathLst>
                  <a:path w="4981" h="2442" fill="none" extrusionOk="0">
                    <a:moveTo>
                      <a:pt x="4980" y="1543"/>
                    </a:moveTo>
                    <a:lnTo>
                      <a:pt x="1264" y="0"/>
                    </a:lnTo>
                    <a:lnTo>
                      <a:pt x="1" y="24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1926650" y="2694575"/>
                <a:ext cx="48000" cy="53175"/>
              </a:xfrm>
              <a:custGeom>
                <a:avLst/>
                <a:gdLst/>
                <a:ahLst/>
                <a:cxnLst/>
                <a:rect l="l" t="t" r="r" b="b"/>
                <a:pathLst>
                  <a:path w="1920" h="2127" fill="none" extrusionOk="0">
                    <a:moveTo>
                      <a:pt x="1" y="2126"/>
                    </a:moveTo>
                    <a:lnTo>
                      <a:pt x="1" y="1"/>
                    </a:lnTo>
                    <a:lnTo>
                      <a:pt x="1920" y="2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1762075" y="2633850"/>
                <a:ext cx="81100" cy="60750"/>
              </a:xfrm>
              <a:custGeom>
                <a:avLst/>
                <a:gdLst/>
                <a:ahLst/>
                <a:cxnLst/>
                <a:rect l="l" t="t" r="r" b="b"/>
                <a:pathLst>
                  <a:path w="3244" h="2430" fill="none" extrusionOk="0">
                    <a:moveTo>
                      <a:pt x="1" y="2430"/>
                    </a:moveTo>
                    <a:lnTo>
                      <a:pt x="3244" y="1"/>
                    </a:lnTo>
                    <a:lnTo>
                      <a:pt x="2989" y="243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7"/>
              <p:cNvSpPr/>
              <p:nvPr/>
            </p:nvSpPr>
            <p:spPr>
              <a:xfrm>
                <a:off x="1937275" y="2463825"/>
                <a:ext cx="66225" cy="25"/>
              </a:xfrm>
              <a:custGeom>
                <a:avLst/>
                <a:gdLst/>
                <a:ahLst/>
                <a:cxnLst/>
                <a:rect l="l" t="t" r="r" b="b"/>
                <a:pathLst>
                  <a:path w="2649" h="1" fill="none" extrusionOk="0">
                    <a:moveTo>
                      <a:pt x="1" y="0"/>
                    </a:moveTo>
                    <a:lnTo>
                      <a:pt x="264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7"/>
              <p:cNvSpPr/>
              <p:nvPr/>
            </p:nvSpPr>
            <p:spPr>
              <a:xfrm>
                <a:off x="2000450" y="2470500"/>
                <a:ext cx="109625" cy="31900"/>
              </a:xfrm>
              <a:custGeom>
                <a:avLst/>
                <a:gdLst/>
                <a:ahLst/>
                <a:cxnLst/>
                <a:rect l="l" t="t" r="r" b="b"/>
                <a:pathLst>
                  <a:path w="4385" h="1276" fill="none" extrusionOk="0">
                    <a:moveTo>
                      <a:pt x="0" y="0"/>
                    </a:moveTo>
                    <a:lnTo>
                      <a:pt x="4385" y="1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2114300" y="2477775"/>
                <a:ext cx="49525" cy="9750"/>
              </a:xfrm>
              <a:custGeom>
                <a:avLst/>
                <a:gdLst/>
                <a:ahLst/>
                <a:cxnLst/>
                <a:rect l="l" t="t" r="r" b="b"/>
                <a:pathLst>
                  <a:path w="1981" h="390" fill="none" extrusionOk="0">
                    <a:moveTo>
                      <a:pt x="1" y="1"/>
                    </a:moveTo>
                    <a:lnTo>
                      <a:pt x="1981" y="3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2148625" y="2442575"/>
                <a:ext cx="7600" cy="40100"/>
              </a:xfrm>
              <a:custGeom>
                <a:avLst/>
                <a:gdLst/>
                <a:ahLst/>
                <a:cxnLst/>
                <a:rect l="l" t="t" r="r" b="b"/>
                <a:pathLst>
                  <a:path w="304" h="1604" fill="none" extrusionOk="0">
                    <a:moveTo>
                      <a:pt x="304" y="0"/>
                    </a:moveTo>
                    <a:lnTo>
                      <a:pt x="0" y="16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2127375" y="2397925"/>
                <a:ext cx="113275" cy="21275"/>
              </a:xfrm>
              <a:custGeom>
                <a:avLst/>
                <a:gdLst/>
                <a:ahLst/>
                <a:cxnLst/>
                <a:rect l="l" t="t" r="r" b="b"/>
                <a:pathLst>
                  <a:path w="4531" h="851" fill="none" extrusionOk="0">
                    <a:moveTo>
                      <a:pt x="4530" y="85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1853175" y="2356025"/>
                <a:ext cx="384425" cy="102950"/>
              </a:xfrm>
              <a:custGeom>
                <a:avLst/>
                <a:gdLst/>
                <a:ahLst/>
                <a:cxnLst/>
                <a:rect l="l" t="t" r="r" b="b"/>
                <a:pathLst>
                  <a:path w="15377" h="4118" fill="none" extrusionOk="0">
                    <a:moveTo>
                      <a:pt x="15377" y="4118"/>
                    </a:moveTo>
                    <a:lnTo>
                      <a:pt x="9486" y="2964"/>
                    </a:lnTo>
                    <a:lnTo>
                      <a:pt x="3584" y="1397"/>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2097000" y="2108550"/>
                <a:ext cx="146375" cy="15825"/>
              </a:xfrm>
              <a:custGeom>
                <a:avLst/>
                <a:gdLst/>
                <a:ahLst/>
                <a:cxnLst/>
                <a:rect l="l" t="t" r="r" b="b"/>
                <a:pathLst>
                  <a:path w="5855" h="633" fill="none" extrusionOk="0">
                    <a:moveTo>
                      <a:pt x="5855" y="632"/>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2159850" y="2117050"/>
                <a:ext cx="17950" cy="97200"/>
              </a:xfrm>
              <a:custGeom>
                <a:avLst/>
                <a:gdLst/>
                <a:ahLst/>
                <a:cxnLst/>
                <a:rect l="l" t="t" r="r" b="b"/>
                <a:pathLst>
                  <a:path w="718" h="3888" fill="none" extrusionOk="0">
                    <a:moveTo>
                      <a:pt x="1" y="3888"/>
                    </a:moveTo>
                    <a:lnTo>
                      <a:pt x="71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2041425" y="2149550"/>
                <a:ext cx="88400" cy="730875"/>
              </a:xfrm>
              <a:custGeom>
                <a:avLst/>
                <a:gdLst/>
                <a:ahLst/>
                <a:cxnLst/>
                <a:rect l="l" t="t" r="r" b="b"/>
                <a:pathLst>
                  <a:path w="3536" h="29235" fill="none" extrusionOk="0">
                    <a:moveTo>
                      <a:pt x="3183" y="1"/>
                    </a:moveTo>
                    <a:lnTo>
                      <a:pt x="1774" y="7604"/>
                    </a:lnTo>
                    <a:lnTo>
                      <a:pt x="3535" y="9413"/>
                    </a:lnTo>
                    <a:lnTo>
                      <a:pt x="1543" y="21316"/>
                    </a:lnTo>
                    <a:lnTo>
                      <a:pt x="1" y="2923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1790625" y="2086100"/>
                <a:ext cx="259025" cy="433925"/>
              </a:xfrm>
              <a:custGeom>
                <a:avLst/>
                <a:gdLst/>
                <a:ahLst/>
                <a:cxnLst/>
                <a:rect l="l" t="t" r="r" b="b"/>
                <a:pathLst>
                  <a:path w="10361" h="17357" fill="none" extrusionOk="0">
                    <a:moveTo>
                      <a:pt x="10361" y="0"/>
                    </a:moveTo>
                    <a:lnTo>
                      <a:pt x="5247" y="0"/>
                    </a:lnTo>
                    <a:lnTo>
                      <a:pt x="4774" y="4166"/>
                    </a:lnTo>
                    <a:lnTo>
                      <a:pt x="3984" y="7117"/>
                    </a:lnTo>
                    <a:lnTo>
                      <a:pt x="2770" y="9644"/>
                    </a:lnTo>
                    <a:lnTo>
                      <a:pt x="1701" y="13336"/>
                    </a:lnTo>
                    <a:lnTo>
                      <a:pt x="1252" y="15376"/>
                    </a:lnTo>
                    <a:lnTo>
                      <a:pt x="1" y="1735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1704700" y="2470500"/>
                <a:ext cx="36450" cy="82925"/>
              </a:xfrm>
              <a:custGeom>
                <a:avLst/>
                <a:gdLst/>
                <a:ahLst/>
                <a:cxnLst/>
                <a:rect l="l" t="t" r="r" b="b"/>
                <a:pathLst>
                  <a:path w="1458" h="3317" fill="none" extrusionOk="0">
                    <a:moveTo>
                      <a:pt x="0" y="3316"/>
                    </a:moveTo>
                    <a:lnTo>
                      <a:pt x="1458"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1613300" y="2470500"/>
                <a:ext cx="306400" cy="25"/>
              </a:xfrm>
              <a:custGeom>
                <a:avLst/>
                <a:gdLst/>
                <a:ahLst/>
                <a:cxnLst/>
                <a:rect l="l" t="t" r="r" b="b"/>
                <a:pathLst>
                  <a:path w="12256" h="1" fill="none" extrusionOk="0">
                    <a:moveTo>
                      <a:pt x="1" y="0"/>
                    </a:moveTo>
                    <a:lnTo>
                      <a:pt x="8345" y="0"/>
                    </a:lnTo>
                    <a:lnTo>
                      <a:pt x="1225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1833125" y="2419475"/>
                <a:ext cx="62275" cy="51050"/>
              </a:xfrm>
              <a:custGeom>
                <a:avLst/>
                <a:gdLst/>
                <a:ahLst/>
                <a:cxnLst/>
                <a:rect l="l" t="t" r="r" b="b"/>
                <a:pathLst>
                  <a:path w="2491" h="2042" fill="none" extrusionOk="0">
                    <a:moveTo>
                      <a:pt x="1" y="1"/>
                    </a:moveTo>
                    <a:lnTo>
                      <a:pt x="1920" y="620"/>
                    </a:lnTo>
                    <a:lnTo>
                      <a:pt x="2491" y="20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1926650" y="2288925"/>
                <a:ext cx="76850" cy="170050"/>
              </a:xfrm>
              <a:custGeom>
                <a:avLst/>
                <a:gdLst/>
                <a:ahLst/>
                <a:cxnLst/>
                <a:rect l="l" t="t" r="r" b="b"/>
                <a:pathLst>
                  <a:path w="3074" h="6802" fill="none" extrusionOk="0">
                    <a:moveTo>
                      <a:pt x="948" y="6802"/>
                    </a:moveTo>
                    <a:lnTo>
                      <a:pt x="1" y="5065"/>
                    </a:lnTo>
                    <a:lnTo>
                      <a:pt x="3074"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1881100" y="2415550"/>
                <a:ext cx="45575" cy="19450"/>
              </a:xfrm>
              <a:custGeom>
                <a:avLst/>
                <a:gdLst/>
                <a:ahLst/>
                <a:cxnLst/>
                <a:rect l="l" t="t" r="r" b="b"/>
                <a:pathLst>
                  <a:path w="1823" h="778" fill="none" extrusionOk="0">
                    <a:moveTo>
                      <a:pt x="1" y="777"/>
                    </a:moveTo>
                    <a:lnTo>
                      <a:pt x="182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1926650" y="2312900"/>
                <a:ext cx="19475" cy="71700"/>
              </a:xfrm>
              <a:custGeom>
                <a:avLst/>
                <a:gdLst/>
                <a:ahLst/>
                <a:cxnLst/>
                <a:rect l="l" t="t" r="r" b="b"/>
                <a:pathLst>
                  <a:path w="779" h="2868" fill="none" extrusionOk="0">
                    <a:moveTo>
                      <a:pt x="1" y="2867"/>
                    </a:moveTo>
                    <a:lnTo>
                      <a:pt x="77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1585975" y="2250975"/>
                <a:ext cx="303675" cy="191625"/>
              </a:xfrm>
              <a:custGeom>
                <a:avLst/>
                <a:gdLst/>
                <a:ahLst/>
                <a:cxnLst/>
                <a:rect l="l" t="t" r="r" b="b"/>
                <a:pathLst>
                  <a:path w="12147" h="7665" fill="none" extrusionOk="0">
                    <a:moveTo>
                      <a:pt x="12146" y="3486"/>
                    </a:moveTo>
                    <a:lnTo>
                      <a:pt x="2430" y="0"/>
                    </a:lnTo>
                    <a:lnTo>
                      <a:pt x="0" y="766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1593575" y="2419175"/>
                <a:ext cx="118425" cy="29475"/>
              </a:xfrm>
              <a:custGeom>
                <a:avLst/>
                <a:gdLst/>
                <a:ahLst/>
                <a:cxnLst/>
                <a:rect l="l" t="t" r="r" b="b"/>
                <a:pathLst>
                  <a:path w="4737" h="1179" fill="none" extrusionOk="0">
                    <a:moveTo>
                      <a:pt x="4737" y="1179"/>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1603275" y="2387900"/>
                <a:ext cx="137875" cy="38900"/>
              </a:xfrm>
              <a:custGeom>
                <a:avLst/>
                <a:gdLst/>
                <a:ahLst/>
                <a:cxnLst/>
                <a:rect l="l" t="t" r="r" b="b"/>
                <a:pathLst>
                  <a:path w="5515" h="1556" fill="none" extrusionOk="0">
                    <a:moveTo>
                      <a:pt x="5515" y="1555"/>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1503675" y="2285875"/>
                <a:ext cx="246300" cy="70175"/>
              </a:xfrm>
              <a:custGeom>
                <a:avLst/>
                <a:gdLst/>
                <a:ahLst/>
                <a:cxnLst/>
                <a:rect l="l" t="t" r="r" b="b"/>
                <a:pathLst>
                  <a:path w="9852" h="2807" fill="none" extrusionOk="0">
                    <a:moveTo>
                      <a:pt x="9851" y="2807"/>
                    </a:moveTo>
                    <a:lnTo>
                      <a:pt x="4835" y="1373"/>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1726850" y="2143775"/>
                <a:ext cx="147600" cy="293350"/>
              </a:xfrm>
              <a:custGeom>
                <a:avLst/>
                <a:gdLst/>
                <a:ahLst/>
                <a:cxnLst/>
                <a:rect l="l" t="t" r="r" b="b"/>
                <a:pathLst>
                  <a:path w="5904" h="11734" fill="none" extrusionOk="0">
                    <a:moveTo>
                      <a:pt x="1" y="11733"/>
                    </a:moveTo>
                    <a:lnTo>
                      <a:pt x="438" y="10179"/>
                    </a:lnTo>
                    <a:lnTo>
                      <a:pt x="3803" y="219"/>
                    </a:lnTo>
                    <a:lnTo>
                      <a:pt x="4531" y="1"/>
                    </a:lnTo>
                    <a:lnTo>
                      <a:pt x="5904" y="461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1138700" y="1991650"/>
                <a:ext cx="883025" cy="289700"/>
              </a:xfrm>
              <a:custGeom>
                <a:avLst/>
                <a:gdLst/>
                <a:ahLst/>
                <a:cxnLst/>
                <a:rect l="l" t="t" r="r" b="b"/>
                <a:pathLst>
                  <a:path w="35321" h="11588" fill="none" extrusionOk="0">
                    <a:moveTo>
                      <a:pt x="35320" y="11588"/>
                    </a:moveTo>
                    <a:lnTo>
                      <a:pt x="30061" y="10895"/>
                    </a:lnTo>
                    <a:lnTo>
                      <a:pt x="26175" y="9681"/>
                    </a:lnTo>
                    <a:lnTo>
                      <a:pt x="20321" y="9122"/>
                    </a:lnTo>
                    <a:lnTo>
                      <a:pt x="13264" y="7033"/>
                    </a:lnTo>
                    <a:lnTo>
                      <a:pt x="8855" y="4300"/>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1112300" y="2020800"/>
                <a:ext cx="86850" cy="47400"/>
              </a:xfrm>
              <a:custGeom>
                <a:avLst/>
                <a:gdLst/>
                <a:ahLst/>
                <a:cxnLst/>
                <a:rect l="l" t="t" r="r" b="b"/>
                <a:pathLst>
                  <a:path w="3474" h="1896" fill="none" extrusionOk="0">
                    <a:moveTo>
                      <a:pt x="0" y="1896"/>
                    </a:moveTo>
                    <a:lnTo>
                      <a:pt x="2684" y="1021"/>
                    </a:lnTo>
                    <a:lnTo>
                      <a:pt x="347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1210075" y="1973750"/>
                <a:ext cx="36450" cy="52850"/>
              </a:xfrm>
              <a:custGeom>
                <a:avLst/>
                <a:gdLst/>
                <a:ahLst/>
                <a:cxnLst/>
                <a:rect l="l" t="t" r="r" b="b"/>
                <a:pathLst>
                  <a:path w="1458" h="2114" fill="none" extrusionOk="0">
                    <a:moveTo>
                      <a:pt x="1458" y="0"/>
                    </a:moveTo>
                    <a:lnTo>
                      <a:pt x="0" y="21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1129600" y="2002275"/>
                <a:ext cx="181600" cy="120575"/>
              </a:xfrm>
              <a:custGeom>
                <a:avLst/>
                <a:gdLst/>
                <a:ahLst/>
                <a:cxnLst/>
                <a:rect l="l" t="t" r="r" b="b"/>
                <a:pathLst>
                  <a:path w="7264" h="4823" fill="none" extrusionOk="0">
                    <a:moveTo>
                      <a:pt x="1" y="4823"/>
                    </a:moveTo>
                    <a:lnTo>
                      <a:pt x="1215" y="3875"/>
                    </a:lnTo>
                    <a:lnTo>
                      <a:pt x="3766" y="1228"/>
                    </a:lnTo>
                    <a:lnTo>
                      <a:pt x="726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1179400" y="2046325"/>
                <a:ext cx="102650" cy="57400"/>
              </a:xfrm>
              <a:custGeom>
                <a:avLst/>
                <a:gdLst/>
                <a:ahLst/>
                <a:cxnLst/>
                <a:rect l="l" t="t" r="r" b="b"/>
                <a:pathLst>
                  <a:path w="4106" h="2296" fill="none" extrusionOk="0">
                    <a:moveTo>
                      <a:pt x="0" y="0"/>
                    </a:moveTo>
                    <a:lnTo>
                      <a:pt x="790" y="559"/>
                    </a:lnTo>
                    <a:lnTo>
                      <a:pt x="4106" y="229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1155400" y="2102475"/>
                <a:ext cx="119375" cy="41325"/>
              </a:xfrm>
              <a:custGeom>
                <a:avLst/>
                <a:gdLst/>
                <a:ahLst/>
                <a:cxnLst/>
                <a:rect l="l" t="t" r="r" b="b"/>
                <a:pathLst>
                  <a:path w="4775" h="1653" fill="none" extrusionOk="0">
                    <a:moveTo>
                      <a:pt x="1" y="1"/>
                    </a:moveTo>
                    <a:lnTo>
                      <a:pt x="4774" y="165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7"/>
              <p:cNvSpPr/>
              <p:nvPr/>
            </p:nvSpPr>
            <p:spPr>
              <a:xfrm>
                <a:off x="1168775" y="2234875"/>
                <a:ext cx="99300" cy="18850"/>
              </a:xfrm>
              <a:custGeom>
                <a:avLst/>
                <a:gdLst/>
                <a:ahLst/>
                <a:cxnLst/>
                <a:rect l="l" t="t" r="r" b="b"/>
                <a:pathLst>
                  <a:path w="3972" h="754" fill="none" extrusionOk="0">
                    <a:moveTo>
                      <a:pt x="0" y="753"/>
                    </a:moveTo>
                    <a:lnTo>
                      <a:pt x="397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7"/>
              <p:cNvSpPr/>
              <p:nvPr/>
            </p:nvSpPr>
            <p:spPr>
              <a:xfrm>
                <a:off x="1146000" y="2153200"/>
                <a:ext cx="280275" cy="66525"/>
              </a:xfrm>
              <a:custGeom>
                <a:avLst/>
                <a:gdLst/>
                <a:ahLst/>
                <a:cxnLst/>
                <a:rect l="l" t="t" r="r" b="b"/>
                <a:pathLst>
                  <a:path w="11211" h="2661" fill="none" extrusionOk="0">
                    <a:moveTo>
                      <a:pt x="0" y="1227"/>
                    </a:moveTo>
                    <a:lnTo>
                      <a:pt x="3778" y="0"/>
                    </a:lnTo>
                    <a:lnTo>
                      <a:pt x="11211" y="266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7"/>
              <p:cNvSpPr/>
              <p:nvPr/>
            </p:nvSpPr>
            <p:spPr>
              <a:xfrm>
                <a:off x="1326975" y="2176275"/>
                <a:ext cx="22175" cy="87775"/>
              </a:xfrm>
              <a:custGeom>
                <a:avLst/>
                <a:gdLst/>
                <a:ahLst/>
                <a:cxnLst/>
                <a:rect l="l" t="t" r="r" b="b"/>
                <a:pathLst>
                  <a:path w="887" h="3511" fill="none" extrusionOk="0">
                    <a:moveTo>
                      <a:pt x="0" y="3510"/>
                    </a:moveTo>
                    <a:lnTo>
                      <a:pt x="88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7"/>
              <p:cNvSpPr/>
              <p:nvPr/>
            </p:nvSpPr>
            <p:spPr>
              <a:xfrm>
                <a:off x="1326975" y="2157150"/>
                <a:ext cx="10950" cy="27350"/>
              </a:xfrm>
              <a:custGeom>
                <a:avLst/>
                <a:gdLst/>
                <a:ahLst/>
                <a:cxnLst/>
                <a:rect l="l" t="t" r="r" b="b"/>
                <a:pathLst>
                  <a:path w="438" h="1094" fill="none" extrusionOk="0">
                    <a:moveTo>
                      <a:pt x="0" y="1093"/>
                    </a:moveTo>
                    <a:lnTo>
                      <a:pt x="43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7"/>
              <p:cNvSpPr/>
              <p:nvPr/>
            </p:nvSpPr>
            <p:spPr>
              <a:xfrm>
                <a:off x="1285975" y="2093375"/>
                <a:ext cx="245375" cy="294550"/>
              </a:xfrm>
              <a:custGeom>
                <a:avLst/>
                <a:gdLst/>
                <a:ahLst/>
                <a:cxnLst/>
                <a:rect l="l" t="t" r="r" b="b"/>
                <a:pathLst>
                  <a:path w="9815" h="11782" fill="none" extrusionOk="0">
                    <a:moveTo>
                      <a:pt x="1" y="11782"/>
                    </a:moveTo>
                    <a:lnTo>
                      <a:pt x="1264" y="9790"/>
                    </a:lnTo>
                    <a:lnTo>
                      <a:pt x="6790" y="3523"/>
                    </a:lnTo>
                    <a:lnTo>
                      <a:pt x="981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p:nvPr/>
            </p:nvSpPr>
            <p:spPr>
              <a:xfrm>
                <a:off x="1385575" y="2189325"/>
                <a:ext cx="62875" cy="259325"/>
              </a:xfrm>
              <a:custGeom>
                <a:avLst/>
                <a:gdLst/>
                <a:ahLst/>
                <a:cxnLst/>
                <a:rect l="l" t="t" r="r" b="b"/>
                <a:pathLst>
                  <a:path w="2515" h="10373" fill="none" extrusionOk="0">
                    <a:moveTo>
                      <a:pt x="0" y="10373"/>
                    </a:moveTo>
                    <a:lnTo>
                      <a:pt x="535" y="5515"/>
                    </a:lnTo>
                    <a:lnTo>
                      <a:pt x="1944" y="1737"/>
                    </a:lnTo>
                    <a:lnTo>
                      <a:pt x="251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7"/>
              <p:cNvSpPr/>
              <p:nvPr/>
            </p:nvSpPr>
            <p:spPr>
              <a:xfrm>
                <a:off x="1376150" y="2371825"/>
                <a:ext cx="17025" cy="20350"/>
              </a:xfrm>
              <a:custGeom>
                <a:avLst/>
                <a:gdLst/>
                <a:ahLst/>
                <a:cxnLst/>
                <a:rect l="l" t="t" r="r" b="b"/>
                <a:pathLst>
                  <a:path w="681" h="814" fill="none" extrusionOk="0">
                    <a:moveTo>
                      <a:pt x="681" y="0"/>
                    </a:moveTo>
                    <a:lnTo>
                      <a:pt x="1" y="0"/>
                    </a:lnTo>
                    <a:lnTo>
                      <a:pt x="1" y="8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7"/>
              <p:cNvSpPr/>
              <p:nvPr/>
            </p:nvSpPr>
            <p:spPr>
              <a:xfrm>
                <a:off x="1510075" y="2368775"/>
                <a:ext cx="21275" cy="257525"/>
              </a:xfrm>
              <a:custGeom>
                <a:avLst/>
                <a:gdLst/>
                <a:ahLst/>
                <a:cxnLst/>
                <a:rect l="l" t="t" r="r" b="b"/>
                <a:pathLst>
                  <a:path w="851" h="10301" fill="none" extrusionOk="0">
                    <a:moveTo>
                      <a:pt x="850" y="1"/>
                    </a:moveTo>
                    <a:lnTo>
                      <a:pt x="0" y="3499"/>
                    </a:lnTo>
                    <a:lnTo>
                      <a:pt x="182" y="1030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7"/>
              <p:cNvSpPr/>
              <p:nvPr/>
            </p:nvSpPr>
            <p:spPr>
              <a:xfrm>
                <a:off x="1218575" y="2553400"/>
                <a:ext cx="402650" cy="43750"/>
              </a:xfrm>
              <a:custGeom>
                <a:avLst/>
                <a:gdLst/>
                <a:ahLst/>
                <a:cxnLst/>
                <a:rect l="l" t="t" r="r" b="b"/>
                <a:pathLst>
                  <a:path w="16106" h="1750" fill="none" extrusionOk="0">
                    <a:moveTo>
                      <a:pt x="3777" y="1749"/>
                    </a:moveTo>
                    <a:lnTo>
                      <a:pt x="0" y="1628"/>
                    </a:lnTo>
                    <a:lnTo>
                      <a:pt x="3352" y="0"/>
                    </a:lnTo>
                    <a:lnTo>
                      <a:pt x="16105" y="6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7"/>
              <p:cNvSpPr/>
              <p:nvPr/>
            </p:nvSpPr>
            <p:spPr>
              <a:xfrm>
                <a:off x="1366450" y="2358750"/>
                <a:ext cx="159125" cy="687175"/>
              </a:xfrm>
              <a:custGeom>
                <a:avLst/>
                <a:gdLst/>
                <a:ahLst/>
                <a:cxnLst/>
                <a:rect l="l" t="t" r="r" b="b"/>
                <a:pathLst>
                  <a:path w="6365" h="27487" fill="none" extrusionOk="0">
                    <a:moveTo>
                      <a:pt x="6364" y="1337"/>
                    </a:moveTo>
                    <a:lnTo>
                      <a:pt x="3279" y="1"/>
                    </a:lnTo>
                    <a:lnTo>
                      <a:pt x="2915" y="3851"/>
                    </a:lnTo>
                    <a:lnTo>
                      <a:pt x="2514" y="8041"/>
                    </a:lnTo>
                    <a:lnTo>
                      <a:pt x="2745" y="14600"/>
                    </a:lnTo>
                    <a:lnTo>
                      <a:pt x="1688" y="18790"/>
                    </a:lnTo>
                    <a:lnTo>
                      <a:pt x="1871" y="21705"/>
                    </a:lnTo>
                    <a:lnTo>
                      <a:pt x="0" y="274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7"/>
              <p:cNvSpPr/>
              <p:nvPr/>
            </p:nvSpPr>
            <p:spPr>
              <a:xfrm>
                <a:off x="1399225" y="3014925"/>
                <a:ext cx="36475" cy="31000"/>
              </a:xfrm>
              <a:custGeom>
                <a:avLst/>
                <a:gdLst/>
                <a:ahLst/>
                <a:cxnLst/>
                <a:rect l="l" t="t" r="r" b="b"/>
                <a:pathLst>
                  <a:path w="1459" h="1240" fill="none" extrusionOk="0">
                    <a:moveTo>
                      <a:pt x="1" y="899"/>
                    </a:moveTo>
                    <a:lnTo>
                      <a:pt x="523" y="0"/>
                    </a:lnTo>
                    <a:lnTo>
                      <a:pt x="1458" y="256"/>
                    </a:lnTo>
                    <a:lnTo>
                      <a:pt x="1082" y="123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7"/>
              <p:cNvSpPr/>
              <p:nvPr/>
            </p:nvSpPr>
            <p:spPr>
              <a:xfrm>
                <a:off x="1422000" y="2815725"/>
                <a:ext cx="40725" cy="201950"/>
              </a:xfrm>
              <a:custGeom>
                <a:avLst/>
                <a:gdLst/>
                <a:ahLst/>
                <a:cxnLst/>
                <a:rect l="l" t="t" r="r" b="b"/>
                <a:pathLst>
                  <a:path w="1629" h="8078" fill="none" extrusionOk="0">
                    <a:moveTo>
                      <a:pt x="1470" y="1"/>
                    </a:moveTo>
                    <a:lnTo>
                      <a:pt x="1628" y="4216"/>
                    </a:lnTo>
                    <a:lnTo>
                      <a:pt x="1" y="807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7"/>
              <p:cNvSpPr/>
              <p:nvPr/>
            </p:nvSpPr>
            <p:spPr>
              <a:xfrm>
                <a:off x="1446300" y="2928400"/>
                <a:ext cx="16425" cy="82000"/>
              </a:xfrm>
              <a:custGeom>
                <a:avLst/>
                <a:gdLst/>
                <a:ahLst/>
                <a:cxnLst/>
                <a:rect l="l" t="t" r="r" b="b"/>
                <a:pathLst>
                  <a:path w="657" h="3280" fill="none" extrusionOk="0">
                    <a:moveTo>
                      <a:pt x="0" y="3279"/>
                    </a:moveTo>
                    <a:lnTo>
                      <a:pt x="656" y="1725"/>
                    </a:lnTo>
                    <a:lnTo>
                      <a:pt x="53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7"/>
              <p:cNvSpPr/>
              <p:nvPr/>
            </p:nvSpPr>
            <p:spPr>
              <a:xfrm>
                <a:off x="1374025" y="2884975"/>
                <a:ext cx="87475" cy="89600"/>
              </a:xfrm>
              <a:custGeom>
                <a:avLst/>
                <a:gdLst/>
                <a:ahLst/>
                <a:cxnLst/>
                <a:rect l="l" t="t" r="r" b="b"/>
                <a:pathLst>
                  <a:path w="3499" h="3584" fill="none" extrusionOk="0">
                    <a:moveTo>
                      <a:pt x="620" y="3583"/>
                    </a:moveTo>
                    <a:lnTo>
                      <a:pt x="1" y="328"/>
                    </a:lnTo>
                    <a:lnTo>
                      <a:pt x="349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7"/>
              <p:cNvSpPr/>
              <p:nvPr/>
            </p:nvSpPr>
            <p:spPr>
              <a:xfrm>
                <a:off x="1345500" y="2933250"/>
                <a:ext cx="36150" cy="37975"/>
              </a:xfrm>
              <a:custGeom>
                <a:avLst/>
                <a:gdLst/>
                <a:ahLst/>
                <a:cxnLst/>
                <a:rect l="l" t="t" r="r" b="b"/>
                <a:pathLst>
                  <a:path w="1446" h="1519" fill="none" extrusionOk="0">
                    <a:moveTo>
                      <a:pt x="1445" y="0"/>
                    </a:moveTo>
                    <a:lnTo>
                      <a:pt x="0" y="151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7"/>
              <p:cNvSpPr/>
              <p:nvPr/>
            </p:nvSpPr>
            <p:spPr>
              <a:xfrm>
                <a:off x="1489425" y="3000050"/>
                <a:ext cx="124500" cy="31900"/>
              </a:xfrm>
              <a:custGeom>
                <a:avLst/>
                <a:gdLst/>
                <a:ahLst/>
                <a:cxnLst/>
                <a:rect l="l" t="t" r="r" b="b"/>
                <a:pathLst>
                  <a:path w="4980" h="1276" fill="none" extrusionOk="0">
                    <a:moveTo>
                      <a:pt x="0" y="0"/>
                    </a:moveTo>
                    <a:lnTo>
                      <a:pt x="2611" y="413"/>
                    </a:lnTo>
                    <a:lnTo>
                      <a:pt x="4980" y="1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7"/>
              <p:cNvSpPr/>
              <p:nvPr/>
            </p:nvSpPr>
            <p:spPr>
              <a:xfrm>
                <a:off x="1675850" y="2986675"/>
                <a:ext cx="13375" cy="45275"/>
              </a:xfrm>
              <a:custGeom>
                <a:avLst/>
                <a:gdLst/>
                <a:ahLst/>
                <a:cxnLst/>
                <a:rect l="l" t="t" r="r" b="b"/>
                <a:pathLst>
                  <a:path w="535" h="1811" fill="none" extrusionOk="0">
                    <a:moveTo>
                      <a:pt x="535" y="1"/>
                    </a:moveTo>
                    <a:lnTo>
                      <a:pt x="1" y="18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7"/>
              <p:cNvSpPr/>
              <p:nvPr/>
            </p:nvSpPr>
            <p:spPr>
              <a:xfrm>
                <a:off x="1704700" y="2847625"/>
                <a:ext cx="56500" cy="198300"/>
              </a:xfrm>
              <a:custGeom>
                <a:avLst/>
                <a:gdLst/>
                <a:ahLst/>
                <a:cxnLst/>
                <a:rect l="l" t="t" r="r" b="b"/>
                <a:pathLst>
                  <a:path w="2260" h="7932" fill="none" extrusionOk="0">
                    <a:moveTo>
                      <a:pt x="0" y="7931"/>
                    </a:moveTo>
                    <a:lnTo>
                      <a:pt x="225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7"/>
              <p:cNvSpPr/>
              <p:nvPr/>
            </p:nvSpPr>
            <p:spPr>
              <a:xfrm>
                <a:off x="1655200" y="2906525"/>
                <a:ext cx="81700" cy="26750"/>
              </a:xfrm>
              <a:custGeom>
                <a:avLst/>
                <a:gdLst/>
                <a:ahLst/>
                <a:cxnLst/>
                <a:rect l="l" t="t" r="r" b="b"/>
                <a:pathLst>
                  <a:path w="3268" h="1070" fill="none" extrusionOk="0">
                    <a:moveTo>
                      <a:pt x="1" y="1"/>
                    </a:moveTo>
                    <a:lnTo>
                      <a:pt x="3268" y="106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7"/>
              <p:cNvSpPr/>
              <p:nvPr/>
            </p:nvSpPr>
            <p:spPr>
              <a:xfrm>
                <a:off x="1551050" y="2847625"/>
                <a:ext cx="199525" cy="64075"/>
              </a:xfrm>
              <a:custGeom>
                <a:avLst/>
                <a:gdLst/>
                <a:ahLst/>
                <a:cxnLst/>
                <a:rect l="l" t="t" r="r" b="b"/>
                <a:pathLst>
                  <a:path w="7981" h="2563" fill="none" extrusionOk="0">
                    <a:moveTo>
                      <a:pt x="1701" y="2308"/>
                    </a:moveTo>
                    <a:lnTo>
                      <a:pt x="2515" y="2563"/>
                    </a:lnTo>
                    <a:lnTo>
                      <a:pt x="7980" y="1494"/>
                    </a:lnTo>
                    <a:lnTo>
                      <a:pt x="2248" y="741"/>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7"/>
              <p:cNvSpPr/>
              <p:nvPr/>
            </p:nvSpPr>
            <p:spPr>
              <a:xfrm>
                <a:off x="1558650" y="2820900"/>
                <a:ext cx="57400" cy="20075"/>
              </a:xfrm>
              <a:custGeom>
                <a:avLst/>
                <a:gdLst/>
                <a:ahLst/>
                <a:cxnLst/>
                <a:rect l="l" t="t" r="r" b="b"/>
                <a:pathLst>
                  <a:path w="2296" h="803" fill="none" extrusionOk="0">
                    <a:moveTo>
                      <a:pt x="2296" y="802"/>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7"/>
              <p:cNvSpPr/>
              <p:nvPr/>
            </p:nvSpPr>
            <p:spPr>
              <a:xfrm>
                <a:off x="1507025" y="2787800"/>
                <a:ext cx="61975" cy="97200"/>
              </a:xfrm>
              <a:custGeom>
                <a:avLst/>
                <a:gdLst/>
                <a:ahLst/>
                <a:cxnLst/>
                <a:rect l="l" t="t" r="r" b="b"/>
                <a:pathLst>
                  <a:path w="2479" h="3888" fill="none" extrusionOk="0">
                    <a:moveTo>
                      <a:pt x="1264" y="304"/>
                    </a:moveTo>
                    <a:lnTo>
                      <a:pt x="1" y="3681"/>
                    </a:lnTo>
                    <a:lnTo>
                      <a:pt x="1264" y="3887"/>
                    </a:lnTo>
                    <a:lnTo>
                      <a:pt x="247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7"/>
              <p:cNvSpPr/>
              <p:nvPr/>
            </p:nvSpPr>
            <p:spPr>
              <a:xfrm>
                <a:off x="1454200" y="2509050"/>
                <a:ext cx="126025" cy="296400"/>
              </a:xfrm>
              <a:custGeom>
                <a:avLst/>
                <a:gdLst/>
                <a:ahLst/>
                <a:cxnLst/>
                <a:rect l="l" t="t" r="r" b="b"/>
                <a:pathLst>
                  <a:path w="5041" h="11856" fill="none" extrusionOk="0">
                    <a:moveTo>
                      <a:pt x="0" y="8746"/>
                    </a:moveTo>
                    <a:lnTo>
                      <a:pt x="1822" y="11855"/>
                    </a:lnTo>
                    <a:lnTo>
                      <a:pt x="2854" y="9329"/>
                    </a:lnTo>
                    <a:lnTo>
                      <a:pt x="3875" y="4750"/>
                    </a:lnTo>
                    <a:lnTo>
                      <a:pt x="504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7"/>
              <p:cNvSpPr/>
              <p:nvPr/>
            </p:nvSpPr>
            <p:spPr>
              <a:xfrm>
                <a:off x="1564100" y="2448625"/>
                <a:ext cx="16125" cy="60450"/>
              </a:xfrm>
              <a:custGeom>
                <a:avLst/>
                <a:gdLst/>
                <a:ahLst/>
                <a:cxnLst/>
                <a:rect l="l" t="t" r="r" b="b"/>
                <a:pathLst>
                  <a:path w="645" h="2418" fill="none" extrusionOk="0">
                    <a:moveTo>
                      <a:pt x="1" y="2418"/>
                    </a:moveTo>
                    <a:lnTo>
                      <a:pt x="64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7"/>
              <p:cNvSpPr/>
              <p:nvPr/>
            </p:nvSpPr>
            <p:spPr>
              <a:xfrm>
                <a:off x="1593575" y="2463825"/>
                <a:ext cx="13675" cy="48000"/>
              </a:xfrm>
              <a:custGeom>
                <a:avLst/>
                <a:gdLst/>
                <a:ahLst/>
                <a:cxnLst/>
                <a:rect l="l" t="t" r="r" b="b"/>
                <a:pathLst>
                  <a:path w="547" h="1920" fill="none" extrusionOk="0">
                    <a:moveTo>
                      <a:pt x="0" y="1919"/>
                    </a:moveTo>
                    <a:lnTo>
                      <a:pt x="54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7"/>
              <p:cNvSpPr/>
              <p:nvPr/>
            </p:nvSpPr>
            <p:spPr>
              <a:xfrm>
                <a:off x="1470900" y="2643575"/>
                <a:ext cx="63475" cy="58925"/>
              </a:xfrm>
              <a:custGeom>
                <a:avLst/>
                <a:gdLst/>
                <a:ahLst/>
                <a:cxnLst/>
                <a:rect l="l" t="t" r="r" b="b"/>
                <a:pathLst>
                  <a:path w="2539" h="2357" fill="none" extrusionOk="0">
                    <a:moveTo>
                      <a:pt x="195" y="0"/>
                    </a:moveTo>
                    <a:lnTo>
                      <a:pt x="0" y="1701"/>
                    </a:lnTo>
                    <a:lnTo>
                      <a:pt x="2539" y="235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7"/>
              <p:cNvSpPr/>
              <p:nvPr/>
            </p:nvSpPr>
            <p:spPr>
              <a:xfrm>
                <a:off x="1540425" y="2676075"/>
                <a:ext cx="112975" cy="38575"/>
              </a:xfrm>
              <a:custGeom>
                <a:avLst/>
                <a:gdLst/>
                <a:ahLst/>
                <a:cxnLst/>
                <a:rect l="l" t="t" r="r" b="b"/>
                <a:pathLst>
                  <a:path w="4519" h="1543" fill="none" extrusionOk="0">
                    <a:moveTo>
                      <a:pt x="1" y="0"/>
                    </a:moveTo>
                    <a:lnTo>
                      <a:pt x="4519" y="15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7"/>
              <p:cNvSpPr/>
              <p:nvPr/>
            </p:nvSpPr>
            <p:spPr>
              <a:xfrm>
                <a:off x="1600250" y="2588000"/>
                <a:ext cx="24300" cy="170375"/>
              </a:xfrm>
              <a:custGeom>
                <a:avLst/>
                <a:gdLst/>
                <a:ahLst/>
                <a:cxnLst/>
                <a:rect l="l" t="t" r="r" b="b"/>
                <a:pathLst>
                  <a:path w="972" h="6815" fill="none" extrusionOk="0">
                    <a:moveTo>
                      <a:pt x="0" y="6814"/>
                    </a:moveTo>
                    <a:lnTo>
                      <a:pt x="972" y="1701"/>
                    </a:lnTo>
                    <a:lnTo>
                      <a:pt x="64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7"/>
              <p:cNvSpPr/>
              <p:nvPr/>
            </p:nvSpPr>
            <p:spPr>
              <a:xfrm>
                <a:off x="1366450" y="2620800"/>
                <a:ext cx="26725" cy="52250"/>
              </a:xfrm>
              <a:custGeom>
                <a:avLst/>
                <a:gdLst/>
                <a:ahLst/>
                <a:cxnLst/>
                <a:rect l="l" t="t" r="r" b="b"/>
                <a:pathLst>
                  <a:path w="1069" h="2090" fill="none" extrusionOk="0">
                    <a:moveTo>
                      <a:pt x="0" y="1"/>
                    </a:moveTo>
                    <a:lnTo>
                      <a:pt x="0" y="2090"/>
                    </a:lnTo>
                    <a:lnTo>
                      <a:pt x="1069" y="2090"/>
                    </a:lnTo>
                    <a:lnTo>
                      <a:pt x="1069" y="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7"/>
              <p:cNvSpPr/>
              <p:nvPr/>
            </p:nvSpPr>
            <p:spPr>
              <a:xfrm>
                <a:off x="1201575" y="2496925"/>
                <a:ext cx="134225" cy="470650"/>
              </a:xfrm>
              <a:custGeom>
                <a:avLst/>
                <a:gdLst/>
                <a:ahLst/>
                <a:cxnLst/>
                <a:rect l="l" t="t" r="r" b="b"/>
                <a:pathLst>
                  <a:path w="5369" h="18826" fill="none" extrusionOk="0">
                    <a:moveTo>
                      <a:pt x="1883" y="0"/>
                    </a:moveTo>
                    <a:lnTo>
                      <a:pt x="2648" y="3122"/>
                    </a:lnTo>
                    <a:lnTo>
                      <a:pt x="2271" y="5174"/>
                    </a:lnTo>
                    <a:lnTo>
                      <a:pt x="2271" y="7591"/>
                    </a:lnTo>
                    <a:lnTo>
                      <a:pt x="0" y="15364"/>
                    </a:lnTo>
                    <a:lnTo>
                      <a:pt x="5368" y="188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7"/>
              <p:cNvSpPr/>
              <p:nvPr/>
            </p:nvSpPr>
            <p:spPr>
              <a:xfrm>
                <a:off x="1193975" y="2623525"/>
                <a:ext cx="25" cy="52575"/>
              </a:xfrm>
              <a:custGeom>
                <a:avLst/>
                <a:gdLst/>
                <a:ahLst/>
                <a:cxnLst/>
                <a:rect l="l" t="t" r="r" b="b"/>
                <a:pathLst>
                  <a:path w="1" h="2103" fill="none" extrusionOk="0">
                    <a:moveTo>
                      <a:pt x="0" y="1"/>
                    </a:moveTo>
                    <a:lnTo>
                      <a:pt x="0" y="21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7"/>
              <p:cNvSpPr/>
              <p:nvPr/>
            </p:nvSpPr>
            <p:spPr>
              <a:xfrm>
                <a:off x="1257125" y="2690625"/>
                <a:ext cx="103275" cy="89300"/>
              </a:xfrm>
              <a:custGeom>
                <a:avLst/>
                <a:gdLst/>
                <a:ahLst/>
                <a:cxnLst/>
                <a:rect l="l" t="t" r="r" b="b"/>
                <a:pathLst>
                  <a:path w="4131" h="3572" fill="none" extrusionOk="0">
                    <a:moveTo>
                      <a:pt x="4130" y="3572"/>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7"/>
              <p:cNvSpPr/>
              <p:nvPr/>
            </p:nvSpPr>
            <p:spPr>
              <a:xfrm>
                <a:off x="1765125" y="2836375"/>
                <a:ext cx="126325" cy="100850"/>
              </a:xfrm>
              <a:custGeom>
                <a:avLst/>
                <a:gdLst/>
                <a:ahLst/>
                <a:cxnLst/>
                <a:rect l="l" t="t" r="r" b="b"/>
                <a:pathLst>
                  <a:path w="5053" h="4034" fill="none" extrusionOk="0">
                    <a:moveTo>
                      <a:pt x="5053" y="1"/>
                    </a:moveTo>
                    <a:lnTo>
                      <a:pt x="3510" y="4033"/>
                    </a:lnTo>
                    <a:lnTo>
                      <a:pt x="0" y="281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7"/>
              <p:cNvSpPr/>
              <p:nvPr/>
            </p:nvSpPr>
            <p:spPr>
              <a:xfrm>
                <a:off x="1762075" y="2836700"/>
                <a:ext cx="114800" cy="37050"/>
              </a:xfrm>
              <a:custGeom>
                <a:avLst/>
                <a:gdLst/>
                <a:ahLst/>
                <a:cxnLst/>
                <a:rect l="l" t="t" r="r" b="b"/>
                <a:pathLst>
                  <a:path w="4592" h="1482" fill="none" extrusionOk="0">
                    <a:moveTo>
                      <a:pt x="1" y="0"/>
                    </a:moveTo>
                    <a:lnTo>
                      <a:pt x="4592" y="148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7"/>
              <p:cNvSpPr/>
              <p:nvPr/>
            </p:nvSpPr>
            <p:spPr>
              <a:xfrm>
                <a:off x="1859250" y="2845500"/>
                <a:ext cx="64100" cy="200425"/>
              </a:xfrm>
              <a:custGeom>
                <a:avLst/>
                <a:gdLst/>
                <a:ahLst/>
                <a:cxnLst/>
                <a:rect l="l" t="t" r="r" b="b"/>
                <a:pathLst>
                  <a:path w="2564" h="8017" fill="none" extrusionOk="0">
                    <a:moveTo>
                      <a:pt x="2563" y="0"/>
                    </a:moveTo>
                    <a:lnTo>
                      <a:pt x="1021" y="4166"/>
                    </a:lnTo>
                    <a:lnTo>
                      <a:pt x="0" y="801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7"/>
              <p:cNvSpPr/>
              <p:nvPr/>
            </p:nvSpPr>
            <p:spPr>
              <a:xfrm>
                <a:off x="1774225" y="2952075"/>
                <a:ext cx="99925" cy="38575"/>
              </a:xfrm>
              <a:custGeom>
                <a:avLst/>
                <a:gdLst/>
                <a:ahLst/>
                <a:cxnLst/>
                <a:rect l="l" t="t" r="r" b="b"/>
                <a:pathLst>
                  <a:path w="3997" h="1543" fill="none" extrusionOk="0">
                    <a:moveTo>
                      <a:pt x="1" y="0"/>
                    </a:moveTo>
                    <a:lnTo>
                      <a:pt x="3997" y="154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7"/>
              <p:cNvSpPr/>
              <p:nvPr/>
            </p:nvSpPr>
            <p:spPr>
              <a:xfrm>
                <a:off x="1780000" y="2974550"/>
                <a:ext cx="89000" cy="34625"/>
              </a:xfrm>
              <a:custGeom>
                <a:avLst/>
                <a:gdLst/>
                <a:ahLst/>
                <a:cxnLst/>
                <a:rect l="l" t="t" r="r" b="b"/>
                <a:pathLst>
                  <a:path w="3560" h="1385" fill="none" extrusionOk="0">
                    <a:moveTo>
                      <a:pt x="0" y="0"/>
                    </a:moveTo>
                    <a:lnTo>
                      <a:pt x="3559" y="138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7"/>
              <p:cNvSpPr/>
              <p:nvPr/>
            </p:nvSpPr>
            <p:spPr>
              <a:xfrm>
                <a:off x="1919975" y="2963925"/>
                <a:ext cx="30400" cy="45250"/>
              </a:xfrm>
              <a:custGeom>
                <a:avLst/>
                <a:gdLst/>
                <a:ahLst/>
                <a:cxnLst/>
                <a:rect l="l" t="t" r="r" b="b"/>
                <a:pathLst>
                  <a:path w="1216" h="1810" fill="none" extrusionOk="0">
                    <a:moveTo>
                      <a:pt x="1215" y="1810"/>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7"/>
              <p:cNvSpPr/>
              <p:nvPr/>
            </p:nvSpPr>
            <p:spPr>
              <a:xfrm>
                <a:off x="1884450" y="2949650"/>
                <a:ext cx="81700" cy="27950"/>
              </a:xfrm>
              <a:custGeom>
                <a:avLst/>
                <a:gdLst/>
                <a:ahLst/>
                <a:cxnLst/>
                <a:rect l="l" t="t" r="r" b="b"/>
                <a:pathLst>
                  <a:path w="3268" h="1118" fill="none" extrusionOk="0">
                    <a:moveTo>
                      <a:pt x="1" y="0"/>
                    </a:moveTo>
                    <a:lnTo>
                      <a:pt x="3268" y="111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7"/>
              <p:cNvSpPr/>
              <p:nvPr/>
            </p:nvSpPr>
            <p:spPr>
              <a:xfrm>
                <a:off x="2048725" y="3000050"/>
                <a:ext cx="105375" cy="52850"/>
              </a:xfrm>
              <a:custGeom>
                <a:avLst/>
                <a:gdLst/>
                <a:ahLst/>
                <a:cxnLst/>
                <a:rect l="l" t="t" r="r" b="b"/>
                <a:pathLst>
                  <a:path w="4215" h="2114" fill="none" extrusionOk="0">
                    <a:moveTo>
                      <a:pt x="0" y="0"/>
                    </a:moveTo>
                    <a:lnTo>
                      <a:pt x="4215" y="21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7"/>
              <p:cNvSpPr/>
              <p:nvPr/>
            </p:nvSpPr>
            <p:spPr>
              <a:xfrm>
                <a:off x="2129800" y="2941150"/>
                <a:ext cx="110850" cy="111750"/>
              </a:xfrm>
              <a:custGeom>
                <a:avLst/>
                <a:gdLst/>
                <a:ahLst/>
                <a:cxnLst/>
                <a:rect l="l" t="t" r="r" b="b"/>
                <a:pathLst>
                  <a:path w="4434" h="4470" fill="none" extrusionOk="0">
                    <a:moveTo>
                      <a:pt x="0" y="4470"/>
                    </a:moveTo>
                    <a:lnTo>
                      <a:pt x="1348" y="0"/>
                    </a:lnTo>
                    <a:lnTo>
                      <a:pt x="4433" y="12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7"/>
              <p:cNvSpPr/>
              <p:nvPr/>
            </p:nvSpPr>
            <p:spPr>
              <a:xfrm>
                <a:off x="1966125" y="2911675"/>
                <a:ext cx="174025" cy="40725"/>
              </a:xfrm>
              <a:custGeom>
                <a:avLst/>
                <a:gdLst/>
                <a:ahLst/>
                <a:cxnLst/>
                <a:rect l="l" t="t" r="r" b="b"/>
                <a:pathLst>
                  <a:path w="6961" h="1629" fill="none" extrusionOk="0">
                    <a:moveTo>
                      <a:pt x="1" y="1629"/>
                    </a:moveTo>
                    <a:lnTo>
                      <a:pt x="3341" y="1410"/>
                    </a:lnTo>
                    <a:lnTo>
                      <a:pt x="696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7"/>
              <p:cNvSpPr/>
              <p:nvPr/>
            </p:nvSpPr>
            <p:spPr>
              <a:xfrm>
                <a:off x="2101250" y="2822125"/>
                <a:ext cx="61675" cy="76825"/>
              </a:xfrm>
              <a:custGeom>
                <a:avLst/>
                <a:gdLst/>
                <a:ahLst/>
                <a:cxnLst/>
                <a:rect l="l" t="t" r="r" b="b"/>
                <a:pathLst>
                  <a:path w="2467" h="3073" fill="none" extrusionOk="0">
                    <a:moveTo>
                      <a:pt x="1" y="3073"/>
                    </a:moveTo>
                    <a:lnTo>
                      <a:pt x="246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7"/>
              <p:cNvSpPr/>
              <p:nvPr/>
            </p:nvSpPr>
            <p:spPr>
              <a:xfrm>
                <a:off x="2178375" y="2829700"/>
                <a:ext cx="30400" cy="72600"/>
              </a:xfrm>
              <a:custGeom>
                <a:avLst/>
                <a:gdLst/>
                <a:ahLst/>
                <a:cxnLst/>
                <a:rect l="l" t="t" r="r" b="b"/>
                <a:pathLst>
                  <a:path w="1216" h="2904" fill="none" extrusionOk="0">
                    <a:moveTo>
                      <a:pt x="1" y="2903"/>
                    </a:moveTo>
                    <a:lnTo>
                      <a:pt x="121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7"/>
              <p:cNvSpPr/>
              <p:nvPr/>
            </p:nvSpPr>
            <p:spPr>
              <a:xfrm>
                <a:off x="2088800" y="2845500"/>
                <a:ext cx="25" cy="49500"/>
              </a:xfrm>
              <a:custGeom>
                <a:avLst/>
                <a:gdLst/>
                <a:ahLst/>
                <a:cxnLst/>
                <a:rect l="l" t="t" r="r" b="b"/>
                <a:pathLst>
                  <a:path w="1" h="1980" fill="none" extrusionOk="0">
                    <a:moveTo>
                      <a:pt x="1" y="0"/>
                    </a:moveTo>
                    <a:lnTo>
                      <a:pt x="1" y="19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7"/>
              <p:cNvSpPr/>
              <p:nvPr/>
            </p:nvSpPr>
            <p:spPr>
              <a:xfrm>
                <a:off x="2049625" y="2883750"/>
                <a:ext cx="3675" cy="63175"/>
              </a:xfrm>
              <a:custGeom>
                <a:avLst/>
                <a:gdLst/>
                <a:ahLst/>
                <a:cxnLst/>
                <a:rect l="l" t="t" r="r" b="b"/>
                <a:pathLst>
                  <a:path w="147" h="2527" fill="none" extrusionOk="0">
                    <a:moveTo>
                      <a:pt x="147" y="1"/>
                    </a:moveTo>
                    <a:lnTo>
                      <a:pt x="1" y="25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7"/>
              <p:cNvSpPr/>
              <p:nvPr/>
            </p:nvSpPr>
            <p:spPr>
              <a:xfrm>
                <a:off x="2019275" y="2873725"/>
                <a:ext cx="25" cy="75950"/>
              </a:xfrm>
              <a:custGeom>
                <a:avLst/>
                <a:gdLst/>
                <a:ahLst/>
                <a:cxnLst/>
                <a:rect l="l" t="t" r="r" b="b"/>
                <a:pathLst>
                  <a:path w="1" h="3038" fill="none" extrusionOk="0">
                    <a:moveTo>
                      <a:pt x="0" y="1"/>
                    </a:moveTo>
                    <a:lnTo>
                      <a:pt x="0" y="30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7"/>
              <p:cNvSpPr/>
              <p:nvPr/>
            </p:nvSpPr>
            <p:spPr>
              <a:xfrm>
                <a:off x="2000450" y="2866150"/>
                <a:ext cx="5475" cy="83825"/>
              </a:xfrm>
              <a:custGeom>
                <a:avLst/>
                <a:gdLst/>
                <a:ahLst/>
                <a:cxnLst/>
                <a:rect l="l" t="t" r="r" b="b"/>
                <a:pathLst>
                  <a:path w="219" h="3353" fill="none" extrusionOk="0">
                    <a:moveTo>
                      <a:pt x="219" y="0"/>
                    </a:moveTo>
                    <a:lnTo>
                      <a:pt x="0" y="335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7"/>
              <p:cNvSpPr/>
              <p:nvPr/>
            </p:nvSpPr>
            <p:spPr>
              <a:xfrm>
                <a:off x="1985575" y="2866150"/>
                <a:ext cx="25" cy="85025"/>
              </a:xfrm>
              <a:custGeom>
                <a:avLst/>
                <a:gdLst/>
                <a:ahLst/>
                <a:cxnLst/>
                <a:rect l="l" t="t" r="r" b="b"/>
                <a:pathLst>
                  <a:path w="1" h="3401" fill="none" extrusionOk="0">
                    <a:moveTo>
                      <a:pt x="0" y="0"/>
                    </a:moveTo>
                    <a:lnTo>
                      <a:pt x="0" y="340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7"/>
              <p:cNvSpPr/>
              <p:nvPr/>
            </p:nvSpPr>
            <p:spPr>
              <a:xfrm>
                <a:off x="1971300" y="2886475"/>
                <a:ext cx="159425" cy="25225"/>
              </a:xfrm>
              <a:custGeom>
                <a:avLst/>
                <a:gdLst/>
                <a:ahLst/>
                <a:cxnLst/>
                <a:rect l="l" t="t" r="r" b="b"/>
                <a:pathLst>
                  <a:path w="6377" h="1009" fill="none" extrusionOk="0">
                    <a:moveTo>
                      <a:pt x="0" y="1"/>
                    </a:moveTo>
                    <a:lnTo>
                      <a:pt x="2502" y="1009"/>
                    </a:lnTo>
                    <a:lnTo>
                      <a:pt x="6377" y="88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7"/>
              <p:cNvSpPr/>
              <p:nvPr/>
            </p:nvSpPr>
            <p:spPr>
              <a:xfrm>
                <a:off x="2155600" y="2967250"/>
                <a:ext cx="85050" cy="24925"/>
              </a:xfrm>
              <a:custGeom>
                <a:avLst/>
                <a:gdLst/>
                <a:ahLst/>
                <a:cxnLst/>
                <a:rect l="l" t="t" r="r" b="b"/>
                <a:pathLst>
                  <a:path w="3402" h="997" fill="none" extrusionOk="0">
                    <a:moveTo>
                      <a:pt x="3401" y="997"/>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7"/>
              <p:cNvSpPr/>
              <p:nvPr/>
            </p:nvSpPr>
            <p:spPr>
              <a:xfrm>
                <a:off x="1338200" y="2911675"/>
                <a:ext cx="275725" cy="62900"/>
              </a:xfrm>
              <a:custGeom>
                <a:avLst/>
                <a:gdLst/>
                <a:ahLst/>
                <a:cxnLst/>
                <a:rect l="l" t="t" r="r" b="b"/>
                <a:pathLst>
                  <a:path w="11029" h="2516" fill="none" extrusionOk="0">
                    <a:moveTo>
                      <a:pt x="11029" y="1"/>
                    </a:moveTo>
                    <a:lnTo>
                      <a:pt x="10956" y="2236"/>
                    </a:lnTo>
                    <a:lnTo>
                      <a:pt x="1" y="251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7"/>
              <p:cNvSpPr/>
              <p:nvPr/>
            </p:nvSpPr>
            <p:spPr>
              <a:xfrm>
                <a:off x="1587800" y="2919875"/>
                <a:ext cx="57700" cy="17050"/>
              </a:xfrm>
              <a:custGeom>
                <a:avLst/>
                <a:gdLst/>
                <a:ahLst/>
                <a:cxnLst/>
                <a:rect l="l" t="t" r="r" b="b"/>
                <a:pathLst>
                  <a:path w="2308" h="682" fill="none" extrusionOk="0">
                    <a:moveTo>
                      <a:pt x="0" y="1"/>
                    </a:moveTo>
                    <a:lnTo>
                      <a:pt x="2308" y="68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7"/>
              <p:cNvSpPr/>
              <p:nvPr/>
            </p:nvSpPr>
            <p:spPr>
              <a:xfrm>
                <a:off x="988400" y="2587700"/>
                <a:ext cx="75325" cy="25"/>
              </a:xfrm>
              <a:custGeom>
                <a:avLst/>
                <a:gdLst/>
                <a:ahLst/>
                <a:cxnLst/>
                <a:rect l="l" t="t" r="r" b="b"/>
                <a:pathLst>
                  <a:path w="3013" h="1" fill="none" extrusionOk="0">
                    <a:moveTo>
                      <a:pt x="1" y="1"/>
                    </a:moveTo>
                    <a:lnTo>
                      <a:pt x="3013"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7"/>
              <p:cNvSpPr/>
              <p:nvPr/>
            </p:nvSpPr>
            <p:spPr>
              <a:xfrm>
                <a:off x="1268675" y="2046325"/>
                <a:ext cx="273000" cy="267525"/>
              </a:xfrm>
              <a:custGeom>
                <a:avLst/>
                <a:gdLst/>
                <a:ahLst/>
                <a:cxnLst/>
                <a:rect l="l" t="t" r="r" b="b"/>
                <a:pathLst>
                  <a:path w="10920" h="10701" fill="none" extrusionOk="0">
                    <a:moveTo>
                      <a:pt x="5939" y="0"/>
                    </a:moveTo>
                    <a:lnTo>
                      <a:pt x="4822" y="2842"/>
                    </a:lnTo>
                    <a:lnTo>
                      <a:pt x="9717" y="2806"/>
                    </a:lnTo>
                    <a:lnTo>
                      <a:pt x="10919" y="5599"/>
                    </a:lnTo>
                    <a:lnTo>
                      <a:pt x="8976" y="10700"/>
                    </a:lnTo>
                    <a:lnTo>
                      <a:pt x="4178" y="9304"/>
                    </a:lnTo>
                    <a:lnTo>
                      <a:pt x="0" y="791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7"/>
              <p:cNvSpPr/>
              <p:nvPr/>
            </p:nvSpPr>
            <p:spPr>
              <a:xfrm>
                <a:off x="1519475" y="2244275"/>
                <a:ext cx="116325" cy="41625"/>
              </a:xfrm>
              <a:custGeom>
                <a:avLst/>
                <a:gdLst/>
                <a:ahLst/>
                <a:cxnLst/>
                <a:rect l="l" t="t" r="r" b="b"/>
                <a:pathLst>
                  <a:path w="4653" h="1665" fill="none" extrusionOk="0">
                    <a:moveTo>
                      <a:pt x="4652" y="1665"/>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7"/>
              <p:cNvSpPr/>
              <p:nvPr/>
            </p:nvSpPr>
            <p:spPr>
              <a:xfrm>
                <a:off x="1646700" y="2219700"/>
                <a:ext cx="6100" cy="31300"/>
              </a:xfrm>
              <a:custGeom>
                <a:avLst/>
                <a:gdLst/>
                <a:ahLst/>
                <a:cxnLst/>
                <a:rect l="l" t="t" r="r" b="b"/>
                <a:pathLst>
                  <a:path w="244" h="1252" fill="none" extrusionOk="0">
                    <a:moveTo>
                      <a:pt x="1" y="1251"/>
                    </a:moveTo>
                    <a:lnTo>
                      <a:pt x="24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7"/>
              <p:cNvSpPr/>
              <p:nvPr/>
            </p:nvSpPr>
            <p:spPr>
              <a:xfrm>
                <a:off x="1649725" y="2113125"/>
                <a:ext cx="22200" cy="61050"/>
              </a:xfrm>
              <a:custGeom>
                <a:avLst/>
                <a:gdLst/>
                <a:ahLst/>
                <a:cxnLst/>
                <a:rect l="l" t="t" r="r" b="b"/>
                <a:pathLst>
                  <a:path w="888" h="2442" fill="none" extrusionOk="0">
                    <a:moveTo>
                      <a:pt x="1" y="0"/>
                    </a:moveTo>
                    <a:lnTo>
                      <a:pt x="888" y="24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7"/>
              <p:cNvSpPr/>
              <p:nvPr/>
            </p:nvSpPr>
            <p:spPr>
              <a:xfrm>
                <a:off x="1646700" y="2120400"/>
                <a:ext cx="270575" cy="82000"/>
              </a:xfrm>
              <a:custGeom>
                <a:avLst/>
                <a:gdLst/>
                <a:ahLst/>
                <a:cxnLst/>
                <a:rect l="l" t="t" r="r" b="b"/>
                <a:pathLst>
                  <a:path w="10823" h="3280" fill="none" extrusionOk="0">
                    <a:moveTo>
                      <a:pt x="10822" y="1"/>
                    </a:moveTo>
                    <a:lnTo>
                      <a:pt x="1" y="32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7"/>
              <p:cNvSpPr/>
              <p:nvPr/>
            </p:nvSpPr>
            <p:spPr>
              <a:xfrm>
                <a:off x="1666450" y="2103700"/>
                <a:ext cx="20350" cy="92625"/>
              </a:xfrm>
              <a:custGeom>
                <a:avLst/>
                <a:gdLst/>
                <a:ahLst/>
                <a:cxnLst/>
                <a:rect l="l" t="t" r="r" b="b"/>
                <a:pathLst>
                  <a:path w="814" h="3705" fill="none" extrusionOk="0">
                    <a:moveTo>
                      <a:pt x="0" y="3705"/>
                    </a:moveTo>
                    <a:lnTo>
                      <a:pt x="814" y="984"/>
                    </a:lnTo>
                    <a:lnTo>
                      <a:pt x="49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7"/>
              <p:cNvSpPr/>
              <p:nvPr/>
            </p:nvSpPr>
            <p:spPr>
              <a:xfrm>
                <a:off x="1677075" y="2149550"/>
                <a:ext cx="56500" cy="11575"/>
              </a:xfrm>
              <a:custGeom>
                <a:avLst/>
                <a:gdLst/>
                <a:ahLst/>
                <a:cxnLst/>
                <a:rect l="l" t="t" r="r" b="b"/>
                <a:pathLst>
                  <a:path w="2260" h="463" fill="none" extrusionOk="0">
                    <a:moveTo>
                      <a:pt x="0" y="462"/>
                    </a:moveTo>
                    <a:lnTo>
                      <a:pt x="2259"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7"/>
              <p:cNvSpPr/>
              <p:nvPr/>
            </p:nvSpPr>
            <p:spPr>
              <a:xfrm>
                <a:off x="1686775" y="2116450"/>
                <a:ext cx="32525" cy="11875"/>
              </a:xfrm>
              <a:custGeom>
                <a:avLst/>
                <a:gdLst/>
                <a:ahLst/>
                <a:cxnLst/>
                <a:rect l="l" t="t" r="r" b="b"/>
                <a:pathLst>
                  <a:path w="1301" h="475" fill="none" extrusionOk="0">
                    <a:moveTo>
                      <a:pt x="1300" y="1"/>
                    </a:moveTo>
                    <a:lnTo>
                      <a:pt x="1" y="47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7"/>
              <p:cNvSpPr/>
              <p:nvPr/>
            </p:nvSpPr>
            <p:spPr>
              <a:xfrm>
                <a:off x="1517350" y="2109775"/>
                <a:ext cx="36775" cy="76550"/>
              </a:xfrm>
              <a:custGeom>
                <a:avLst/>
                <a:gdLst/>
                <a:ahLst/>
                <a:cxnLst/>
                <a:rect l="l" t="t" r="r" b="b"/>
                <a:pathLst>
                  <a:path w="1471" h="3062" fill="none" extrusionOk="0">
                    <a:moveTo>
                      <a:pt x="0" y="0"/>
                    </a:moveTo>
                    <a:lnTo>
                      <a:pt x="1470" y="1069"/>
                    </a:lnTo>
                    <a:lnTo>
                      <a:pt x="1470" y="2442"/>
                    </a:lnTo>
                    <a:lnTo>
                      <a:pt x="972" y="306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7"/>
              <p:cNvSpPr/>
              <p:nvPr/>
            </p:nvSpPr>
            <p:spPr>
              <a:xfrm>
                <a:off x="1564425" y="2170800"/>
                <a:ext cx="84125" cy="24625"/>
              </a:xfrm>
              <a:custGeom>
                <a:avLst/>
                <a:gdLst/>
                <a:ahLst/>
                <a:cxnLst/>
                <a:rect l="l" t="t" r="r" b="b"/>
                <a:pathLst>
                  <a:path w="3365" h="985" fill="none" extrusionOk="0">
                    <a:moveTo>
                      <a:pt x="0" y="985"/>
                    </a:moveTo>
                    <a:lnTo>
                      <a:pt x="316" y="1"/>
                    </a:lnTo>
                    <a:lnTo>
                      <a:pt x="3364" y="7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7"/>
              <p:cNvSpPr/>
              <p:nvPr/>
            </p:nvSpPr>
            <p:spPr>
              <a:xfrm>
                <a:off x="1572300" y="2107350"/>
                <a:ext cx="61375" cy="42225"/>
              </a:xfrm>
              <a:custGeom>
                <a:avLst/>
                <a:gdLst/>
                <a:ahLst/>
                <a:cxnLst/>
                <a:rect l="l" t="t" r="r" b="b"/>
                <a:pathLst>
                  <a:path w="2455" h="1689" fill="none" extrusionOk="0">
                    <a:moveTo>
                      <a:pt x="2454" y="1689"/>
                    </a:moveTo>
                    <a:lnTo>
                      <a:pt x="1" y="1069"/>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7"/>
              <p:cNvSpPr/>
              <p:nvPr/>
            </p:nvSpPr>
            <p:spPr>
              <a:xfrm>
                <a:off x="1676750" y="2288925"/>
                <a:ext cx="76250" cy="38275"/>
              </a:xfrm>
              <a:custGeom>
                <a:avLst/>
                <a:gdLst/>
                <a:ahLst/>
                <a:cxnLst/>
                <a:rect l="l" t="t" r="r" b="b"/>
                <a:pathLst>
                  <a:path w="3050" h="1531" fill="none" extrusionOk="0">
                    <a:moveTo>
                      <a:pt x="1" y="195"/>
                    </a:moveTo>
                    <a:lnTo>
                      <a:pt x="681" y="1531"/>
                    </a:lnTo>
                    <a:lnTo>
                      <a:pt x="305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7"/>
              <p:cNvSpPr/>
              <p:nvPr/>
            </p:nvSpPr>
            <p:spPr>
              <a:xfrm>
                <a:off x="1652775" y="2364225"/>
                <a:ext cx="24000" cy="106300"/>
              </a:xfrm>
              <a:custGeom>
                <a:avLst/>
                <a:gdLst/>
                <a:ahLst/>
                <a:cxnLst/>
                <a:rect l="l" t="t" r="r" b="b"/>
                <a:pathLst>
                  <a:path w="960" h="4252" fill="none" extrusionOk="0">
                    <a:moveTo>
                      <a:pt x="960" y="0"/>
                    </a:moveTo>
                    <a:lnTo>
                      <a:pt x="0" y="425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7"/>
              <p:cNvSpPr/>
              <p:nvPr/>
            </p:nvSpPr>
            <p:spPr>
              <a:xfrm>
                <a:off x="1816125" y="2265250"/>
                <a:ext cx="40125" cy="16100"/>
              </a:xfrm>
              <a:custGeom>
                <a:avLst/>
                <a:gdLst/>
                <a:ahLst/>
                <a:cxnLst/>
                <a:rect l="l" t="t" r="r" b="b"/>
                <a:pathLst>
                  <a:path w="1605" h="644" fill="none" extrusionOk="0">
                    <a:moveTo>
                      <a:pt x="1" y="0"/>
                    </a:moveTo>
                    <a:lnTo>
                      <a:pt x="1604" y="6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7"/>
              <p:cNvSpPr/>
              <p:nvPr/>
            </p:nvSpPr>
            <p:spPr>
              <a:xfrm>
                <a:off x="1844075" y="2252175"/>
                <a:ext cx="9125" cy="24025"/>
              </a:xfrm>
              <a:custGeom>
                <a:avLst/>
                <a:gdLst/>
                <a:ahLst/>
                <a:cxnLst/>
                <a:rect l="l" t="t" r="r" b="b"/>
                <a:pathLst>
                  <a:path w="365" h="961" fill="none" extrusionOk="0">
                    <a:moveTo>
                      <a:pt x="365" y="1"/>
                    </a:moveTo>
                    <a:lnTo>
                      <a:pt x="0" y="96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7"/>
              <p:cNvSpPr/>
              <p:nvPr/>
            </p:nvSpPr>
            <p:spPr>
              <a:xfrm>
                <a:off x="1909950" y="2190250"/>
                <a:ext cx="147000" cy="22175"/>
              </a:xfrm>
              <a:custGeom>
                <a:avLst/>
                <a:gdLst/>
                <a:ahLst/>
                <a:cxnLst/>
                <a:rect l="l" t="t" r="r" b="b"/>
                <a:pathLst>
                  <a:path w="5880" h="887" fill="none" extrusionOk="0">
                    <a:moveTo>
                      <a:pt x="1" y="0"/>
                    </a:moveTo>
                    <a:lnTo>
                      <a:pt x="5879" y="88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7"/>
              <p:cNvSpPr/>
              <p:nvPr/>
            </p:nvSpPr>
            <p:spPr>
              <a:xfrm>
                <a:off x="1951250" y="2198750"/>
                <a:ext cx="14900" cy="74400"/>
              </a:xfrm>
              <a:custGeom>
                <a:avLst/>
                <a:gdLst/>
                <a:ahLst/>
                <a:cxnLst/>
                <a:rect l="l" t="t" r="r" b="b"/>
                <a:pathLst>
                  <a:path w="596" h="2976" fill="none" extrusionOk="0">
                    <a:moveTo>
                      <a:pt x="1" y="2976"/>
                    </a:moveTo>
                    <a:lnTo>
                      <a:pt x="59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7"/>
              <p:cNvSpPr/>
              <p:nvPr/>
            </p:nvSpPr>
            <p:spPr>
              <a:xfrm>
                <a:off x="1897500" y="2230625"/>
                <a:ext cx="59250" cy="16725"/>
              </a:xfrm>
              <a:custGeom>
                <a:avLst/>
                <a:gdLst/>
                <a:ahLst/>
                <a:cxnLst/>
                <a:rect l="l" t="t" r="r" b="b"/>
                <a:pathLst>
                  <a:path w="2370" h="669" fill="none" extrusionOk="0">
                    <a:moveTo>
                      <a:pt x="1" y="0"/>
                    </a:moveTo>
                    <a:lnTo>
                      <a:pt x="2369" y="6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7"/>
              <p:cNvSpPr/>
              <p:nvPr/>
            </p:nvSpPr>
            <p:spPr>
              <a:xfrm>
                <a:off x="2045075" y="2219700"/>
                <a:ext cx="117850" cy="66200"/>
              </a:xfrm>
              <a:custGeom>
                <a:avLst/>
                <a:gdLst/>
                <a:ahLst/>
                <a:cxnLst/>
                <a:rect l="l" t="t" r="r" b="b"/>
                <a:pathLst>
                  <a:path w="4714" h="2648" fill="none" extrusionOk="0">
                    <a:moveTo>
                      <a:pt x="1" y="2053"/>
                    </a:moveTo>
                    <a:lnTo>
                      <a:pt x="3158" y="2648"/>
                    </a:lnTo>
                    <a:lnTo>
                      <a:pt x="4300" y="2356"/>
                    </a:lnTo>
                    <a:lnTo>
                      <a:pt x="471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7"/>
              <p:cNvSpPr/>
              <p:nvPr/>
            </p:nvSpPr>
            <p:spPr>
              <a:xfrm>
                <a:off x="2152575" y="2233050"/>
                <a:ext cx="65600" cy="64400"/>
              </a:xfrm>
              <a:custGeom>
                <a:avLst/>
                <a:gdLst/>
                <a:ahLst/>
                <a:cxnLst/>
                <a:rect l="l" t="t" r="r" b="b"/>
                <a:pathLst>
                  <a:path w="2624" h="2576" fill="none" extrusionOk="0">
                    <a:moveTo>
                      <a:pt x="2624" y="1"/>
                    </a:moveTo>
                    <a:lnTo>
                      <a:pt x="1725" y="2575"/>
                    </a:lnTo>
                    <a:lnTo>
                      <a:pt x="0" y="182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7"/>
              <p:cNvSpPr/>
              <p:nvPr/>
            </p:nvSpPr>
            <p:spPr>
              <a:xfrm>
                <a:off x="1827675" y="2029625"/>
                <a:ext cx="99625" cy="98700"/>
              </a:xfrm>
              <a:custGeom>
                <a:avLst/>
                <a:gdLst/>
                <a:ahLst/>
                <a:cxnLst/>
                <a:rect l="l" t="t" r="r" b="b"/>
                <a:pathLst>
                  <a:path w="3985" h="3948" fill="none" extrusionOk="0">
                    <a:moveTo>
                      <a:pt x="0" y="1045"/>
                    </a:moveTo>
                    <a:lnTo>
                      <a:pt x="838" y="3947"/>
                    </a:lnTo>
                    <a:lnTo>
                      <a:pt x="2794" y="1506"/>
                    </a:lnTo>
                    <a:lnTo>
                      <a:pt x="3753" y="1603"/>
                    </a:lnTo>
                    <a:lnTo>
                      <a:pt x="3984"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7"/>
              <p:cNvSpPr/>
              <p:nvPr/>
            </p:nvSpPr>
            <p:spPr>
              <a:xfrm>
                <a:off x="1268050" y="2202375"/>
                <a:ext cx="69875" cy="17350"/>
              </a:xfrm>
              <a:custGeom>
                <a:avLst/>
                <a:gdLst/>
                <a:ahLst/>
                <a:cxnLst/>
                <a:rect l="l" t="t" r="r" b="b"/>
                <a:pathLst>
                  <a:path w="2795" h="694" fill="none" extrusionOk="0">
                    <a:moveTo>
                      <a:pt x="1" y="1"/>
                    </a:moveTo>
                    <a:lnTo>
                      <a:pt x="2794" y="69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7"/>
              <p:cNvSpPr/>
              <p:nvPr/>
            </p:nvSpPr>
            <p:spPr>
              <a:xfrm>
                <a:off x="1224025" y="2195400"/>
                <a:ext cx="7025" cy="45875"/>
              </a:xfrm>
              <a:custGeom>
                <a:avLst/>
                <a:gdLst/>
                <a:ahLst/>
                <a:cxnLst/>
                <a:rect l="l" t="t" r="r" b="b"/>
                <a:pathLst>
                  <a:path w="281" h="1835" fill="none" extrusionOk="0">
                    <a:moveTo>
                      <a:pt x="280" y="1835"/>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7"/>
              <p:cNvSpPr/>
              <p:nvPr/>
            </p:nvSpPr>
            <p:spPr>
              <a:xfrm>
                <a:off x="1203375" y="2205725"/>
                <a:ext cx="43150" cy="3675"/>
              </a:xfrm>
              <a:custGeom>
                <a:avLst/>
                <a:gdLst/>
                <a:ahLst/>
                <a:cxnLst/>
                <a:rect l="l" t="t" r="r" b="b"/>
                <a:pathLst>
                  <a:path w="1726" h="147" fill="none" extrusionOk="0">
                    <a:moveTo>
                      <a:pt x="1726" y="0"/>
                    </a:moveTo>
                    <a:lnTo>
                      <a:pt x="1" y="14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7"/>
              <p:cNvSpPr/>
              <p:nvPr/>
            </p:nvSpPr>
            <p:spPr>
              <a:xfrm>
                <a:off x="1361275" y="2234875"/>
                <a:ext cx="43450" cy="4275"/>
              </a:xfrm>
              <a:custGeom>
                <a:avLst/>
                <a:gdLst/>
                <a:ahLst/>
                <a:cxnLst/>
                <a:rect l="l" t="t" r="r" b="b"/>
                <a:pathLst>
                  <a:path w="1738" h="171" fill="none" extrusionOk="0">
                    <a:moveTo>
                      <a:pt x="1737" y="170"/>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7"/>
              <p:cNvSpPr/>
              <p:nvPr/>
            </p:nvSpPr>
            <p:spPr>
              <a:xfrm>
                <a:off x="1224325" y="2386400"/>
                <a:ext cx="167350" cy="21275"/>
              </a:xfrm>
              <a:custGeom>
                <a:avLst/>
                <a:gdLst/>
                <a:ahLst/>
                <a:cxnLst/>
                <a:rect l="l" t="t" r="r" b="b"/>
                <a:pathLst>
                  <a:path w="6694" h="851" fill="none" extrusionOk="0">
                    <a:moveTo>
                      <a:pt x="1" y="850"/>
                    </a:moveTo>
                    <a:cubicBezTo>
                      <a:pt x="1" y="850"/>
                      <a:pt x="681" y="559"/>
                      <a:pt x="888" y="850"/>
                    </a:cubicBezTo>
                    <a:cubicBezTo>
                      <a:pt x="888" y="850"/>
                      <a:pt x="1131" y="0"/>
                      <a:pt x="1969" y="437"/>
                    </a:cubicBezTo>
                    <a:cubicBezTo>
                      <a:pt x="1969" y="437"/>
                      <a:pt x="2102" y="243"/>
                      <a:pt x="2624" y="243"/>
                    </a:cubicBezTo>
                    <a:lnTo>
                      <a:pt x="6693" y="24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7"/>
              <p:cNvSpPr/>
              <p:nvPr/>
            </p:nvSpPr>
            <p:spPr>
              <a:xfrm>
                <a:off x="1240425" y="2434975"/>
                <a:ext cx="61675" cy="20075"/>
              </a:xfrm>
              <a:custGeom>
                <a:avLst/>
                <a:gdLst/>
                <a:ahLst/>
                <a:cxnLst/>
                <a:rect l="l" t="t" r="r" b="b"/>
                <a:pathLst>
                  <a:path w="2467" h="803" fill="none" extrusionOk="0">
                    <a:moveTo>
                      <a:pt x="1" y="802"/>
                    </a:moveTo>
                    <a:lnTo>
                      <a:pt x="246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7"/>
              <p:cNvSpPr/>
              <p:nvPr/>
            </p:nvSpPr>
            <p:spPr>
              <a:xfrm>
                <a:off x="1246500" y="2407350"/>
                <a:ext cx="13400" cy="41300"/>
              </a:xfrm>
              <a:custGeom>
                <a:avLst/>
                <a:gdLst/>
                <a:ahLst/>
                <a:cxnLst/>
                <a:rect l="l" t="t" r="r" b="b"/>
                <a:pathLst>
                  <a:path w="536" h="1652" fill="none" extrusionOk="0">
                    <a:moveTo>
                      <a:pt x="1" y="0"/>
                    </a:moveTo>
                    <a:lnTo>
                      <a:pt x="535" y="165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7"/>
              <p:cNvSpPr/>
              <p:nvPr/>
            </p:nvSpPr>
            <p:spPr>
              <a:xfrm>
                <a:off x="1273525" y="2397025"/>
                <a:ext cx="12475" cy="43125"/>
              </a:xfrm>
              <a:custGeom>
                <a:avLst/>
                <a:gdLst/>
                <a:ahLst/>
                <a:cxnLst/>
                <a:rect l="l" t="t" r="r" b="b"/>
                <a:pathLst>
                  <a:path w="499" h="1725" fill="none" extrusionOk="0">
                    <a:moveTo>
                      <a:pt x="1" y="0"/>
                    </a:moveTo>
                    <a:lnTo>
                      <a:pt x="499" y="172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7"/>
              <p:cNvSpPr/>
              <p:nvPr/>
            </p:nvSpPr>
            <p:spPr>
              <a:xfrm>
                <a:off x="1122000" y="1667375"/>
                <a:ext cx="175225" cy="180375"/>
              </a:xfrm>
              <a:custGeom>
                <a:avLst/>
                <a:gdLst/>
                <a:ahLst/>
                <a:cxnLst/>
                <a:rect l="l" t="t" r="r" b="b"/>
                <a:pathLst>
                  <a:path w="7009" h="7215" fill="none" extrusionOk="0">
                    <a:moveTo>
                      <a:pt x="7009" y="5940"/>
                    </a:moveTo>
                    <a:lnTo>
                      <a:pt x="5734" y="7215"/>
                    </a:lnTo>
                    <a:lnTo>
                      <a:pt x="305" y="1604"/>
                    </a:lnTo>
                    <a:cubicBezTo>
                      <a:pt x="305" y="1604"/>
                      <a:pt x="1" y="1154"/>
                      <a:pt x="657" y="583"/>
                    </a:cubicBezTo>
                    <a:cubicBezTo>
                      <a:pt x="1325" y="0"/>
                      <a:pt x="1701" y="510"/>
                      <a:pt x="1701" y="510"/>
                    </a:cubicBezTo>
                    <a:close/>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7"/>
              <p:cNvSpPr/>
              <p:nvPr/>
            </p:nvSpPr>
            <p:spPr>
              <a:xfrm>
                <a:off x="1098325" y="1706225"/>
                <a:ext cx="31300" cy="1250"/>
              </a:xfrm>
              <a:custGeom>
                <a:avLst/>
                <a:gdLst/>
                <a:ahLst/>
                <a:cxnLst/>
                <a:rect l="l" t="t" r="r" b="b"/>
                <a:pathLst>
                  <a:path w="1252" h="50" fill="none" extrusionOk="0">
                    <a:moveTo>
                      <a:pt x="1252" y="50"/>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7"/>
              <p:cNvSpPr/>
              <p:nvPr/>
            </p:nvSpPr>
            <p:spPr>
              <a:xfrm>
                <a:off x="1162700" y="1598450"/>
                <a:ext cx="2150" cy="79275"/>
              </a:xfrm>
              <a:custGeom>
                <a:avLst/>
                <a:gdLst/>
                <a:ahLst/>
                <a:cxnLst/>
                <a:rect l="l" t="t" r="r" b="b"/>
                <a:pathLst>
                  <a:path w="86" h="3171" fill="none" extrusionOk="0">
                    <a:moveTo>
                      <a:pt x="0" y="3170"/>
                    </a:moveTo>
                    <a:lnTo>
                      <a:pt x="8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7"/>
              <p:cNvSpPr/>
              <p:nvPr/>
            </p:nvSpPr>
            <p:spPr>
              <a:xfrm>
                <a:off x="1139625" y="1642175"/>
                <a:ext cx="97500" cy="96575"/>
              </a:xfrm>
              <a:custGeom>
                <a:avLst/>
                <a:gdLst/>
                <a:ahLst/>
                <a:cxnLst/>
                <a:rect l="l" t="t" r="r" b="b"/>
                <a:pathLst>
                  <a:path w="3900" h="3863" fill="none" extrusionOk="0">
                    <a:moveTo>
                      <a:pt x="3899" y="0"/>
                    </a:moveTo>
                    <a:lnTo>
                      <a:pt x="0" y="386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7"/>
              <p:cNvSpPr/>
              <p:nvPr/>
            </p:nvSpPr>
            <p:spPr>
              <a:xfrm>
                <a:off x="1152375" y="1647625"/>
                <a:ext cx="121475" cy="229275"/>
              </a:xfrm>
              <a:custGeom>
                <a:avLst/>
                <a:gdLst/>
                <a:ahLst/>
                <a:cxnLst/>
                <a:rect l="l" t="t" r="r" b="b"/>
                <a:pathLst>
                  <a:path w="4859" h="9171" fill="none" extrusionOk="0">
                    <a:moveTo>
                      <a:pt x="3644" y="9171"/>
                    </a:moveTo>
                    <a:lnTo>
                      <a:pt x="0" y="5673"/>
                    </a:lnTo>
                    <a:lnTo>
                      <a:pt x="2648" y="3037"/>
                    </a:lnTo>
                    <a:cubicBezTo>
                      <a:pt x="2648" y="3037"/>
                      <a:pt x="3341" y="2551"/>
                      <a:pt x="3814" y="2369"/>
                    </a:cubicBezTo>
                    <a:cubicBezTo>
                      <a:pt x="4264" y="2187"/>
                      <a:pt x="4859" y="2114"/>
                      <a:pt x="4774" y="1604"/>
                    </a:cubicBezTo>
                    <a:cubicBezTo>
                      <a:pt x="4677" y="1082"/>
                      <a:pt x="3170" y="1"/>
                      <a:pt x="3170" y="1"/>
                    </a:cubicBez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7"/>
              <p:cNvSpPr/>
              <p:nvPr/>
            </p:nvSpPr>
            <p:spPr>
              <a:xfrm>
                <a:off x="1196400" y="1745700"/>
                <a:ext cx="70775" cy="88100"/>
              </a:xfrm>
              <a:custGeom>
                <a:avLst/>
                <a:gdLst/>
                <a:ahLst/>
                <a:cxnLst/>
                <a:rect l="l" t="t" r="r" b="b"/>
                <a:pathLst>
                  <a:path w="2831" h="3524" fill="none" extrusionOk="0">
                    <a:moveTo>
                      <a:pt x="1" y="1"/>
                    </a:moveTo>
                    <a:lnTo>
                      <a:pt x="2831" y="2807"/>
                    </a:lnTo>
                    <a:lnTo>
                      <a:pt x="2211" y="352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7"/>
              <p:cNvSpPr/>
              <p:nvPr/>
            </p:nvSpPr>
            <p:spPr>
              <a:xfrm>
                <a:off x="1212500" y="1761200"/>
                <a:ext cx="31600" cy="31900"/>
              </a:xfrm>
              <a:custGeom>
                <a:avLst/>
                <a:gdLst/>
                <a:ahLst/>
                <a:cxnLst/>
                <a:rect l="l" t="t" r="r" b="b"/>
                <a:pathLst>
                  <a:path w="1264" h="1276" fill="none" extrusionOk="0">
                    <a:moveTo>
                      <a:pt x="1263" y="0"/>
                    </a:moveTo>
                    <a:lnTo>
                      <a:pt x="0" y="1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7"/>
              <p:cNvSpPr/>
              <p:nvPr/>
            </p:nvSpPr>
            <p:spPr>
              <a:xfrm>
                <a:off x="1164825" y="1777600"/>
                <a:ext cx="87475" cy="87150"/>
              </a:xfrm>
              <a:custGeom>
                <a:avLst/>
                <a:gdLst/>
                <a:ahLst/>
                <a:cxnLst/>
                <a:rect l="l" t="t" r="r" b="b"/>
                <a:pathLst>
                  <a:path w="3499" h="3486" fill="none" extrusionOk="0">
                    <a:moveTo>
                      <a:pt x="3498" y="3486"/>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7"/>
              <p:cNvSpPr/>
              <p:nvPr/>
            </p:nvSpPr>
            <p:spPr>
              <a:xfrm>
                <a:off x="1110775" y="1609675"/>
                <a:ext cx="176125" cy="228975"/>
              </a:xfrm>
              <a:custGeom>
                <a:avLst/>
                <a:gdLst/>
                <a:ahLst/>
                <a:cxnLst/>
                <a:rect l="l" t="t" r="r" b="b"/>
                <a:pathLst>
                  <a:path w="7045" h="9159" fill="none" extrusionOk="0">
                    <a:moveTo>
                      <a:pt x="2077" y="6110"/>
                    </a:moveTo>
                    <a:lnTo>
                      <a:pt x="1" y="3863"/>
                    </a:lnTo>
                    <a:lnTo>
                      <a:pt x="2175" y="1"/>
                    </a:lnTo>
                    <a:lnTo>
                      <a:pt x="4543" y="1810"/>
                    </a:lnTo>
                    <a:lnTo>
                      <a:pt x="7045" y="7895"/>
                    </a:lnTo>
                    <a:lnTo>
                      <a:pt x="5830" y="915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7"/>
              <p:cNvSpPr/>
              <p:nvPr/>
            </p:nvSpPr>
            <p:spPr>
              <a:xfrm>
                <a:off x="1176350" y="1824350"/>
                <a:ext cx="60775" cy="58925"/>
              </a:xfrm>
              <a:custGeom>
                <a:avLst/>
                <a:gdLst/>
                <a:ahLst/>
                <a:cxnLst/>
                <a:rect l="l" t="t" r="r" b="b"/>
                <a:pathLst>
                  <a:path w="2431" h="2357" fill="none" extrusionOk="0">
                    <a:moveTo>
                      <a:pt x="2430" y="2357"/>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7"/>
              <p:cNvSpPr/>
              <p:nvPr/>
            </p:nvSpPr>
            <p:spPr>
              <a:xfrm>
                <a:off x="1276250" y="1745700"/>
                <a:ext cx="12175" cy="36175"/>
              </a:xfrm>
              <a:custGeom>
                <a:avLst/>
                <a:gdLst/>
                <a:ahLst/>
                <a:cxnLst/>
                <a:rect l="l" t="t" r="r" b="b"/>
                <a:pathLst>
                  <a:path w="487" h="1447" fill="none" extrusionOk="0">
                    <a:moveTo>
                      <a:pt x="1" y="1446"/>
                    </a:moveTo>
                    <a:lnTo>
                      <a:pt x="487" y="1276"/>
                    </a:lnTo>
                    <a:lnTo>
                      <a:pt x="24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7"/>
              <p:cNvSpPr/>
              <p:nvPr/>
            </p:nvSpPr>
            <p:spPr>
              <a:xfrm>
                <a:off x="306725" y="1107750"/>
                <a:ext cx="1499725" cy="1945150"/>
              </a:xfrm>
              <a:custGeom>
                <a:avLst/>
                <a:gdLst/>
                <a:ahLst/>
                <a:cxnLst/>
                <a:rect l="l" t="t" r="r" b="b"/>
                <a:pathLst>
                  <a:path w="59989" h="77806" fill="none" extrusionOk="0">
                    <a:moveTo>
                      <a:pt x="1" y="1"/>
                    </a:moveTo>
                    <a:cubicBezTo>
                      <a:pt x="1" y="1"/>
                      <a:pt x="5551" y="6754"/>
                      <a:pt x="8964" y="9329"/>
                    </a:cubicBezTo>
                    <a:cubicBezTo>
                      <a:pt x="12377" y="11916"/>
                      <a:pt x="24292" y="21936"/>
                      <a:pt x="25361" y="23296"/>
                    </a:cubicBezTo>
                    <a:cubicBezTo>
                      <a:pt x="26418" y="24669"/>
                      <a:pt x="28094" y="25652"/>
                      <a:pt x="28543" y="26491"/>
                    </a:cubicBezTo>
                    <a:cubicBezTo>
                      <a:pt x="29005" y="27329"/>
                      <a:pt x="32952" y="41065"/>
                      <a:pt x="33790" y="43725"/>
                    </a:cubicBezTo>
                    <a:cubicBezTo>
                      <a:pt x="34616" y="46373"/>
                      <a:pt x="37203" y="53587"/>
                      <a:pt x="37203" y="53587"/>
                    </a:cubicBezTo>
                    <a:cubicBezTo>
                      <a:pt x="37203" y="53587"/>
                      <a:pt x="37956" y="55409"/>
                      <a:pt x="39098" y="55106"/>
                    </a:cubicBezTo>
                    <a:cubicBezTo>
                      <a:pt x="39098" y="55106"/>
                      <a:pt x="40470" y="55033"/>
                      <a:pt x="39632" y="52373"/>
                    </a:cubicBezTo>
                    <a:cubicBezTo>
                      <a:pt x="38794" y="49713"/>
                      <a:pt x="37252" y="43677"/>
                      <a:pt x="40191" y="35770"/>
                    </a:cubicBezTo>
                    <a:cubicBezTo>
                      <a:pt x="40191" y="35770"/>
                      <a:pt x="44235" y="44029"/>
                      <a:pt x="45511" y="45547"/>
                    </a:cubicBezTo>
                    <a:cubicBezTo>
                      <a:pt x="46786" y="47065"/>
                      <a:pt x="50430" y="52834"/>
                      <a:pt x="51413" y="53587"/>
                    </a:cubicBezTo>
                    <a:cubicBezTo>
                      <a:pt x="52397" y="54353"/>
                      <a:pt x="53004" y="55786"/>
                      <a:pt x="53842" y="56782"/>
                    </a:cubicBezTo>
                    <a:cubicBezTo>
                      <a:pt x="54680" y="57765"/>
                      <a:pt x="54899" y="59053"/>
                      <a:pt x="56417" y="60267"/>
                    </a:cubicBezTo>
                    <a:cubicBezTo>
                      <a:pt x="57936" y="61482"/>
                      <a:pt x="59004" y="64591"/>
                      <a:pt x="58324" y="68393"/>
                    </a:cubicBezTo>
                    <a:cubicBezTo>
                      <a:pt x="57632" y="72182"/>
                      <a:pt x="59988" y="77806"/>
                      <a:pt x="59988" y="77806"/>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7"/>
              <p:cNvSpPr/>
              <p:nvPr/>
            </p:nvSpPr>
            <p:spPr>
              <a:xfrm>
                <a:off x="1646700" y="2202375"/>
                <a:ext cx="25" cy="25"/>
              </a:xfrm>
              <a:custGeom>
                <a:avLst/>
                <a:gdLst/>
                <a:ahLst/>
                <a:cxnLst/>
                <a:rect l="l" t="t" r="r" b="b"/>
                <a:pathLst>
                  <a:path w="1" h="1" fill="none" extrusionOk="0">
                    <a:moveTo>
                      <a:pt x="1" y="1"/>
                    </a:moveTo>
                    <a:close/>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7"/>
              <p:cNvSpPr/>
              <p:nvPr/>
            </p:nvSpPr>
            <p:spPr>
              <a:xfrm>
                <a:off x="1917250" y="2120400"/>
                <a:ext cx="25" cy="25"/>
              </a:xfrm>
              <a:custGeom>
                <a:avLst/>
                <a:gdLst/>
                <a:ahLst/>
                <a:cxnLst/>
                <a:rect l="l" t="t" r="r" b="b"/>
                <a:pathLst>
                  <a:path w="1" h="1" fill="none" extrusionOk="0">
                    <a:moveTo>
                      <a:pt x="0" y="1"/>
                    </a:moveTo>
                    <a:close/>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7"/>
              <p:cNvSpPr/>
              <p:nvPr/>
            </p:nvSpPr>
            <p:spPr>
              <a:xfrm>
                <a:off x="1796700" y="1244100"/>
                <a:ext cx="120575" cy="381100"/>
              </a:xfrm>
              <a:custGeom>
                <a:avLst/>
                <a:gdLst/>
                <a:ahLst/>
                <a:cxnLst/>
                <a:rect l="l" t="t" r="r" b="b"/>
                <a:pathLst>
                  <a:path w="4823" h="15244" fill="none" extrusionOk="0">
                    <a:moveTo>
                      <a:pt x="4822" y="0"/>
                    </a:moveTo>
                    <a:cubicBezTo>
                      <a:pt x="4822" y="0"/>
                      <a:pt x="4154" y="3425"/>
                      <a:pt x="2940" y="5478"/>
                    </a:cubicBezTo>
                    <a:cubicBezTo>
                      <a:pt x="1725" y="7518"/>
                      <a:pt x="73" y="12717"/>
                      <a:pt x="0" y="15243"/>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7"/>
              <p:cNvSpPr/>
              <p:nvPr/>
            </p:nvSpPr>
            <p:spPr>
              <a:xfrm>
                <a:off x="1208250" y="1362225"/>
                <a:ext cx="208325" cy="450000"/>
              </a:xfrm>
              <a:custGeom>
                <a:avLst/>
                <a:gdLst/>
                <a:ahLst/>
                <a:cxnLst/>
                <a:rect l="l" t="t" r="r" b="b"/>
                <a:pathLst>
                  <a:path w="8333" h="18000" fill="none" extrusionOk="0">
                    <a:moveTo>
                      <a:pt x="0" y="0"/>
                    </a:moveTo>
                    <a:lnTo>
                      <a:pt x="4482" y="18000"/>
                    </a:lnTo>
                    <a:cubicBezTo>
                      <a:pt x="4482" y="18000"/>
                      <a:pt x="4105" y="15036"/>
                      <a:pt x="5089" y="13214"/>
                    </a:cubicBezTo>
                    <a:cubicBezTo>
                      <a:pt x="6073" y="11393"/>
                      <a:pt x="8332" y="5101"/>
                      <a:pt x="8332" y="510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7"/>
              <p:cNvSpPr/>
              <p:nvPr/>
            </p:nvSpPr>
            <p:spPr>
              <a:xfrm>
                <a:off x="1020300" y="1117175"/>
                <a:ext cx="134825" cy="652850"/>
              </a:xfrm>
              <a:custGeom>
                <a:avLst/>
                <a:gdLst/>
                <a:ahLst/>
                <a:cxnLst/>
                <a:rect l="l" t="t" r="r" b="b"/>
                <a:pathLst>
                  <a:path w="5393" h="26114" fill="none" extrusionOk="0">
                    <a:moveTo>
                      <a:pt x="0" y="26114"/>
                    </a:moveTo>
                    <a:lnTo>
                      <a:pt x="5393" y="1"/>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7"/>
              <p:cNvSpPr/>
              <p:nvPr/>
            </p:nvSpPr>
            <p:spPr>
              <a:xfrm>
                <a:off x="963500" y="1117175"/>
                <a:ext cx="738175" cy="142425"/>
              </a:xfrm>
              <a:custGeom>
                <a:avLst/>
                <a:gdLst/>
                <a:ahLst/>
                <a:cxnLst/>
                <a:rect l="l" t="t" r="r" b="b"/>
                <a:pathLst>
                  <a:path w="29527" h="5697" fill="none" extrusionOk="0">
                    <a:moveTo>
                      <a:pt x="1" y="1"/>
                    </a:moveTo>
                    <a:cubicBezTo>
                      <a:pt x="1" y="1"/>
                      <a:pt x="900" y="5697"/>
                      <a:pt x="8709" y="4251"/>
                    </a:cubicBezTo>
                    <a:cubicBezTo>
                      <a:pt x="16543" y="2806"/>
                      <a:pt x="29527" y="1"/>
                      <a:pt x="29527"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7"/>
              <p:cNvSpPr/>
              <p:nvPr/>
            </p:nvSpPr>
            <p:spPr>
              <a:xfrm>
                <a:off x="1526150" y="1144800"/>
                <a:ext cx="45575" cy="109350"/>
              </a:xfrm>
              <a:custGeom>
                <a:avLst/>
                <a:gdLst/>
                <a:ahLst/>
                <a:cxnLst/>
                <a:rect l="l" t="t" r="r" b="b"/>
                <a:pathLst>
                  <a:path w="1823" h="4374" fill="none" extrusionOk="0">
                    <a:moveTo>
                      <a:pt x="1823" y="1"/>
                    </a:moveTo>
                    <a:lnTo>
                      <a:pt x="1" y="4373"/>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7"/>
              <p:cNvSpPr/>
              <p:nvPr/>
            </p:nvSpPr>
            <p:spPr>
              <a:xfrm>
                <a:off x="519275" y="1117175"/>
                <a:ext cx="381700" cy="647075"/>
              </a:xfrm>
              <a:custGeom>
                <a:avLst/>
                <a:gdLst/>
                <a:ahLst/>
                <a:cxnLst/>
                <a:rect l="l" t="t" r="r" b="b"/>
                <a:pathLst>
                  <a:path w="15268" h="25883" fill="none" extrusionOk="0">
                    <a:moveTo>
                      <a:pt x="15268" y="1"/>
                    </a:moveTo>
                    <a:cubicBezTo>
                      <a:pt x="15268" y="1"/>
                      <a:pt x="8163" y="16689"/>
                      <a:pt x="1" y="25883"/>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7"/>
              <p:cNvSpPr/>
              <p:nvPr/>
            </p:nvSpPr>
            <p:spPr>
              <a:xfrm>
                <a:off x="306725" y="2018675"/>
                <a:ext cx="711150" cy="933425"/>
              </a:xfrm>
              <a:custGeom>
                <a:avLst/>
                <a:gdLst/>
                <a:ahLst/>
                <a:cxnLst/>
                <a:rect l="l" t="t" r="r" b="b"/>
                <a:pathLst>
                  <a:path w="28446" h="37337" fill="none" extrusionOk="0">
                    <a:moveTo>
                      <a:pt x="1" y="1"/>
                    </a:moveTo>
                    <a:cubicBezTo>
                      <a:pt x="1" y="1"/>
                      <a:pt x="17843" y="21171"/>
                      <a:pt x="18450" y="22312"/>
                    </a:cubicBezTo>
                    <a:cubicBezTo>
                      <a:pt x="19057" y="23454"/>
                      <a:pt x="24596" y="37069"/>
                      <a:pt x="25288" y="37203"/>
                    </a:cubicBezTo>
                    <a:cubicBezTo>
                      <a:pt x="25968" y="37336"/>
                      <a:pt x="28446" y="33474"/>
                      <a:pt x="28446" y="33474"/>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7"/>
              <p:cNvSpPr/>
              <p:nvPr/>
            </p:nvSpPr>
            <p:spPr>
              <a:xfrm>
                <a:off x="912200" y="2819375"/>
                <a:ext cx="327950" cy="233525"/>
              </a:xfrm>
              <a:custGeom>
                <a:avLst/>
                <a:gdLst/>
                <a:ahLst/>
                <a:cxnLst/>
                <a:rect l="l" t="t" r="r" b="b"/>
                <a:pathLst>
                  <a:path w="13118" h="9341" fill="none" extrusionOk="0">
                    <a:moveTo>
                      <a:pt x="0" y="3401"/>
                    </a:moveTo>
                    <a:cubicBezTo>
                      <a:pt x="0" y="3401"/>
                      <a:pt x="1555" y="1"/>
                      <a:pt x="2672" y="608"/>
                    </a:cubicBezTo>
                    <a:cubicBezTo>
                      <a:pt x="3802" y="1215"/>
                      <a:pt x="7336" y="2503"/>
                      <a:pt x="9583" y="4968"/>
                    </a:cubicBezTo>
                    <a:cubicBezTo>
                      <a:pt x="11830" y="7446"/>
                      <a:pt x="13118" y="9341"/>
                      <a:pt x="13118" y="934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7"/>
              <p:cNvSpPr/>
              <p:nvPr/>
            </p:nvSpPr>
            <p:spPr>
              <a:xfrm>
                <a:off x="896400" y="2770200"/>
                <a:ext cx="742725" cy="282700"/>
              </a:xfrm>
              <a:custGeom>
                <a:avLst/>
                <a:gdLst/>
                <a:ahLst/>
                <a:cxnLst/>
                <a:rect l="l" t="t" r="r" b="b"/>
                <a:pathLst>
                  <a:path w="29709" h="11308" fill="none" extrusionOk="0">
                    <a:moveTo>
                      <a:pt x="29709" y="0"/>
                    </a:moveTo>
                    <a:lnTo>
                      <a:pt x="8442" y="5368"/>
                    </a:lnTo>
                    <a:lnTo>
                      <a:pt x="1701" y="7142"/>
                    </a:lnTo>
                    <a:lnTo>
                      <a:pt x="1" y="11308"/>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7"/>
              <p:cNvSpPr/>
              <p:nvPr/>
            </p:nvSpPr>
            <p:spPr>
              <a:xfrm>
                <a:off x="1328175" y="2828500"/>
                <a:ext cx="80500" cy="112675"/>
              </a:xfrm>
              <a:custGeom>
                <a:avLst/>
                <a:gdLst/>
                <a:ahLst/>
                <a:cxnLst/>
                <a:rect l="l" t="t" r="r" b="b"/>
                <a:pathLst>
                  <a:path w="3220" h="4507" fill="none" extrusionOk="0">
                    <a:moveTo>
                      <a:pt x="3219" y="0"/>
                    </a:moveTo>
                    <a:lnTo>
                      <a:pt x="1" y="4506"/>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7"/>
              <p:cNvSpPr/>
              <p:nvPr/>
            </p:nvSpPr>
            <p:spPr>
              <a:xfrm>
                <a:off x="306725" y="2551875"/>
                <a:ext cx="1933925" cy="397800"/>
              </a:xfrm>
              <a:custGeom>
                <a:avLst/>
                <a:gdLst/>
                <a:ahLst/>
                <a:cxnLst/>
                <a:rect l="l" t="t" r="r" b="b"/>
                <a:pathLst>
                  <a:path w="77357" h="15912" fill="none" extrusionOk="0">
                    <a:moveTo>
                      <a:pt x="1" y="839"/>
                    </a:moveTo>
                    <a:cubicBezTo>
                      <a:pt x="1" y="839"/>
                      <a:pt x="9268" y="0"/>
                      <a:pt x="12232" y="377"/>
                    </a:cubicBezTo>
                    <a:cubicBezTo>
                      <a:pt x="15183" y="753"/>
                      <a:pt x="46543" y="7130"/>
                      <a:pt x="50490" y="7968"/>
                    </a:cubicBezTo>
                    <a:cubicBezTo>
                      <a:pt x="54438" y="8806"/>
                      <a:pt x="73640" y="14041"/>
                      <a:pt x="77356" y="1591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7"/>
              <p:cNvSpPr/>
              <p:nvPr/>
            </p:nvSpPr>
            <p:spPr>
              <a:xfrm>
                <a:off x="306725" y="2437100"/>
                <a:ext cx="1295050" cy="317025"/>
              </a:xfrm>
              <a:custGeom>
                <a:avLst/>
                <a:gdLst/>
                <a:ahLst/>
                <a:cxnLst/>
                <a:rect l="l" t="t" r="r" b="b"/>
                <a:pathLst>
                  <a:path w="51802" h="12681" fill="none" extrusionOk="0">
                    <a:moveTo>
                      <a:pt x="1" y="12680"/>
                    </a:moveTo>
                    <a:cubicBezTo>
                      <a:pt x="1" y="12680"/>
                      <a:pt x="3122" y="10810"/>
                      <a:pt x="5770" y="9984"/>
                    </a:cubicBezTo>
                    <a:cubicBezTo>
                      <a:pt x="8430" y="9146"/>
                      <a:pt x="16495" y="6899"/>
                      <a:pt x="18729" y="6170"/>
                    </a:cubicBezTo>
                    <a:cubicBezTo>
                      <a:pt x="20952" y="5442"/>
                      <a:pt x="25288" y="4822"/>
                      <a:pt x="27936" y="4434"/>
                    </a:cubicBezTo>
                    <a:cubicBezTo>
                      <a:pt x="30596" y="4057"/>
                      <a:pt x="37737" y="2162"/>
                      <a:pt x="39098" y="1932"/>
                    </a:cubicBezTo>
                    <a:cubicBezTo>
                      <a:pt x="39098" y="1932"/>
                      <a:pt x="39839" y="1944"/>
                      <a:pt x="39863" y="1118"/>
                    </a:cubicBezTo>
                    <a:cubicBezTo>
                      <a:pt x="39863" y="1118"/>
                      <a:pt x="41636" y="37"/>
                      <a:pt x="44879" y="644"/>
                    </a:cubicBezTo>
                    <a:cubicBezTo>
                      <a:pt x="48134" y="1251"/>
                      <a:pt x="50527" y="0"/>
                      <a:pt x="51802" y="778"/>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7"/>
              <p:cNvSpPr/>
              <p:nvPr/>
            </p:nvSpPr>
            <p:spPr>
              <a:xfrm>
                <a:off x="1053375" y="2018975"/>
                <a:ext cx="249025" cy="814100"/>
              </a:xfrm>
              <a:custGeom>
                <a:avLst/>
                <a:gdLst/>
                <a:ahLst/>
                <a:cxnLst/>
                <a:rect l="l" t="t" r="r" b="b"/>
                <a:pathLst>
                  <a:path w="9961" h="32564" fill="none" extrusionOk="0">
                    <a:moveTo>
                      <a:pt x="9960" y="32563"/>
                    </a:moveTo>
                    <a:lnTo>
                      <a:pt x="875" y="25288"/>
                    </a:lnTo>
                    <a:cubicBezTo>
                      <a:pt x="875" y="25288"/>
                      <a:pt x="1" y="22057"/>
                      <a:pt x="475" y="20636"/>
                    </a:cubicBezTo>
                    <a:cubicBezTo>
                      <a:pt x="936" y="19203"/>
                      <a:pt x="790" y="4859"/>
                      <a:pt x="1750"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7"/>
              <p:cNvSpPr/>
              <p:nvPr/>
            </p:nvSpPr>
            <p:spPr>
              <a:xfrm>
                <a:off x="631325" y="2160775"/>
                <a:ext cx="335850" cy="672000"/>
              </a:xfrm>
              <a:custGeom>
                <a:avLst/>
                <a:gdLst/>
                <a:ahLst/>
                <a:cxnLst/>
                <a:rect l="l" t="t" r="r" b="b"/>
                <a:pathLst>
                  <a:path w="13434" h="26880" fill="none" extrusionOk="0">
                    <a:moveTo>
                      <a:pt x="1" y="1"/>
                    </a:moveTo>
                    <a:cubicBezTo>
                      <a:pt x="1" y="1"/>
                      <a:pt x="2430" y="4641"/>
                      <a:pt x="4932" y="7446"/>
                    </a:cubicBezTo>
                    <a:cubicBezTo>
                      <a:pt x="7446" y="10252"/>
                      <a:pt x="10482" y="13215"/>
                      <a:pt x="10786" y="14430"/>
                    </a:cubicBezTo>
                    <a:cubicBezTo>
                      <a:pt x="11090" y="15644"/>
                      <a:pt x="8976" y="24742"/>
                      <a:pt x="8976" y="24742"/>
                    </a:cubicBezTo>
                    <a:lnTo>
                      <a:pt x="13434" y="26879"/>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7"/>
              <p:cNvSpPr/>
              <p:nvPr/>
            </p:nvSpPr>
            <p:spPr>
              <a:xfrm>
                <a:off x="306725" y="2679100"/>
                <a:ext cx="685350" cy="373800"/>
              </a:xfrm>
              <a:custGeom>
                <a:avLst/>
                <a:gdLst/>
                <a:ahLst/>
                <a:cxnLst/>
                <a:rect l="l" t="t" r="r" b="b"/>
                <a:pathLst>
                  <a:path w="27414" h="14952" fill="none" extrusionOk="0">
                    <a:moveTo>
                      <a:pt x="1" y="0"/>
                    </a:moveTo>
                    <a:cubicBezTo>
                      <a:pt x="1" y="0"/>
                      <a:pt x="3426" y="1361"/>
                      <a:pt x="5551" y="2648"/>
                    </a:cubicBezTo>
                    <a:cubicBezTo>
                      <a:pt x="7665" y="3948"/>
                      <a:pt x="11843" y="5235"/>
                      <a:pt x="13142" y="6377"/>
                    </a:cubicBezTo>
                    <a:cubicBezTo>
                      <a:pt x="14430" y="7506"/>
                      <a:pt x="17393" y="10021"/>
                      <a:pt x="19895" y="11004"/>
                    </a:cubicBezTo>
                    <a:cubicBezTo>
                      <a:pt x="22397" y="11988"/>
                      <a:pt x="26345" y="13883"/>
                      <a:pt x="27414" y="14952"/>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7"/>
              <p:cNvSpPr/>
              <p:nvPr/>
            </p:nvSpPr>
            <p:spPr>
              <a:xfrm>
                <a:off x="502275" y="2173850"/>
                <a:ext cx="113900" cy="879050"/>
              </a:xfrm>
              <a:custGeom>
                <a:avLst/>
                <a:gdLst/>
                <a:ahLst/>
                <a:cxnLst/>
                <a:rect l="l" t="t" r="r" b="b"/>
                <a:pathLst>
                  <a:path w="4556" h="35162" fill="none" extrusionOk="0">
                    <a:moveTo>
                      <a:pt x="1" y="35162"/>
                    </a:moveTo>
                    <a:cubicBezTo>
                      <a:pt x="1" y="35162"/>
                      <a:pt x="4130" y="29162"/>
                      <a:pt x="4337" y="25943"/>
                    </a:cubicBezTo>
                    <a:cubicBezTo>
                      <a:pt x="4555" y="22712"/>
                      <a:pt x="3572" y="15607"/>
                      <a:pt x="3499" y="12401"/>
                    </a:cubicBezTo>
                    <a:cubicBezTo>
                      <a:pt x="3414" y="9194"/>
                      <a:pt x="2903" y="0"/>
                      <a:pt x="2903" y="0"/>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7"/>
              <p:cNvSpPr/>
              <p:nvPr/>
            </p:nvSpPr>
            <p:spPr>
              <a:xfrm>
                <a:off x="1538600" y="2564625"/>
                <a:ext cx="137275" cy="488575"/>
              </a:xfrm>
              <a:custGeom>
                <a:avLst/>
                <a:gdLst/>
                <a:ahLst/>
                <a:cxnLst/>
                <a:rect l="l" t="t" r="r" b="b"/>
                <a:pathLst>
                  <a:path w="5491" h="19543" fill="none" extrusionOk="0">
                    <a:moveTo>
                      <a:pt x="5491" y="1"/>
                    </a:moveTo>
                    <a:cubicBezTo>
                      <a:pt x="5491" y="1"/>
                      <a:pt x="5235" y="4215"/>
                      <a:pt x="4021" y="8235"/>
                    </a:cubicBezTo>
                    <a:cubicBezTo>
                      <a:pt x="2806" y="12255"/>
                      <a:pt x="1" y="19543"/>
                      <a:pt x="1" y="19543"/>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1607225" y="2782950"/>
                <a:ext cx="89600" cy="269950"/>
              </a:xfrm>
              <a:custGeom>
                <a:avLst/>
                <a:gdLst/>
                <a:ahLst/>
                <a:cxnLst/>
                <a:rect l="l" t="t" r="r" b="b"/>
                <a:pathLst>
                  <a:path w="3584" h="10798" fill="none" extrusionOk="0">
                    <a:moveTo>
                      <a:pt x="3584" y="0"/>
                    </a:moveTo>
                    <a:lnTo>
                      <a:pt x="1" y="10798"/>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1866850" y="2967250"/>
                <a:ext cx="167025" cy="85650"/>
              </a:xfrm>
              <a:custGeom>
                <a:avLst/>
                <a:gdLst/>
                <a:ahLst/>
                <a:cxnLst/>
                <a:rect l="l" t="t" r="r" b="b"/>
                <a:pathLst>
                  <a:path w="6681" h="3426" fill="none" extrusionOk="0">
                    <a:moveTo>
                      <a:pt x="0" y="3426"/>
                    </a:moveTo>
                    <a:cubicBezTo>
                      <a:pt x="0" y="3426"/>
                      <a:pt x="4858" y="912"/>
                      <a:pt x="6680"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1939725" y="2928075"/>
                <a:ext cx="247775" cy="124825"/>
              </a:xfrm>
              <a:custGeom>
                <a:avLst/>
                <a:gdLst/>
                <a:ahLst/>
                <a:cxnLst/>
                <a:rect l="l" t="t" r="r" b="b"/>
                <a:pathLst>
                  <a:path w="9911" h="4993" fill="none" extrusionOk="0">
                    <a:moveTo>
                      <a:pt x="0" y="4993"/>
                    </a:moveTo>
                    <a:cubicBezTo>
                      <a:pt x="0" y="4993"/>
                      <a:pt x="6364" y="1981"/>
                      <a:pt x="9911"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1309350" y="2873725"/>
                <a:ext cx="483425" cy="143950"/>
              </a:xfrm>
              <a:custGeom>
                <a:avLst/>
                <a:gdLst/>
                <a:ahLst/>
                <a:cxnLst/>
                <a:rect l="l" t="t" r="r" b="b"/>
                <a:pathLst>
                  <a:path w="19337" h="5758" fill="none" extrusionOk="0">
                    <a:moveTo>
                      <a:pt x="19337" y="5758"/>
                    </a:moveTo>
                    <a:lnTo>
                      <a:pt x="1" y="1"/>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1470900" y="2803900"/>
                <a:ext cx="50425" cy="249000"/>
              </a:xfrm>
              <a:custGeom>
                <a:avLst/>
                <a:gdLst/>
                <a:ahLst/>
                <a:cxnLst/>
                <a:rect l="l" t="t" r="r" b="b"/>
                <a:pathLst>
                  <a:path w="2017" h="9960" fill="none" extrusionOk="0">
                    <a:moveTo>
                      <a:pt x="1373" y="0"/>
                    </a:moveTo>
                    <a:cubicBezTo>
                      <a:pt x="1373" y="0"/>
                      <a:pt x="2016" y="4494"/>
                      <a:pt x="0" y="9960"/>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1212200" y="2857025"/>
                <a:ext cx="92925" cy="157925"/>
              </a:xfrm>
              <a:custGeom>
                <a:avLst/>
                <a:gdLst/>
                <a:ahLst/>
                <a:cxnLst/>
                <a:rect l="l" t="t" r="r" b="b"/>
                <a:pathLst>
                  <a:path w="3717" h="6317" fill="none" extrusionOk="0">
                    <a:moveTo>
                      <a:pt x="0" y="6316"/>
                    </a:moveTo>
                    <a:lnTo>
                      <a:pt x="3717" y="1"/>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992050" y="2650850"/>
                <a:ext cx="83825" cy="190125"/>
              </a:xfrm>
              <a:custGeom>
                <a:avLst/>
                <a:gdLst/>
                <a:ahLst/>
                <a:cxnLst/>
                <a:rect l="l" t="t" r="r" b="b"/>
                <a:pathLst>
                  <a:path w="3353" h="7605" fill="none" extrusionOk="0">
                    <a:moveTo>
                      <a:pt x="3353" y="1"/>
                    </a:moveTo>
                    <a:lnTo>
                      <a:pt x="1" y="7604"/>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470700" y="2660875"/>
                <a:ext cx="585750" cy="98725"/>
              </a:xfrm>
              <a:custGeom>
                <a:avLst/>
                <a:gdLst/>
                <a:ahLst/>
                <a:cxnLst/>
                <a:rect l="l" t="t" r="r" b="b"/>
                <a:pathLst>
                  <a:path w="23430" h="3949" fill="none" extrusionOk="0">
                    <a:moveTo>
                      <a:pt x="1" y="3948"/>
                    </a:moveTo>
                    <a:cubicBezTo>
                      <a:pt x="1" y="3948"/>
                      <a:pt x="8284" y="1"/>
                      <a:pt x="13531" y="402"/>
                    </a:cubicBezTo>
                    <a:cubicBezTo>
                      <a:pt x="18802" y="814"/>
                      <a:pt x="23429" y="1361"/>
                      <a:pt x="23429" y="136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306725" y="2558550"/>
                <a:ext cx="245975" cy="409025"/>
              </a:xfrm>
              <a:custGeom>
                <a:avLst/>
                <a:gdLst/>
                <a:ahLst/>
                <a:cxnLst/>
                <a:rect l="l" t="t" r="r" b="b"/>
                <a:pathLst>
                  <a:path w="9839" h="16361" fill="none" extrusionOk="0">
                    <a:moveTo>
                      <a:pt x="1" y="16361"/>
                    </a:moveTo>
                    <a:cubicBezTo>
                      <a:pt x="1" y="16361"/>
                      <a:pt x="6159" y="13749"/>
                      <a:pt x="7446" y="11940"/>
                    </a:cubicBezTo>
                    <a:cubicBezTo>
                      <a:pt x="8734" y="10130"/>
                      <a:pt x="9839" y="7434"/>
                      <a:pt x="9632" y="6073"/>
                    </a:cubicBezTo>
                    <a:cubicBezTo>
                      <a:pt x="9414" y="4725"/>
                      <a:pt x="8964" y="1422"/>
                      <a:pt x="9037"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1284150" y="2485375"/>
                <a:ext cx="494350" cy="347700"/>
              </a:xfrm>
              <a:custGeom>
                <a:avLst/>
                <a:gdLst/>
                <a:ahLst/>
                <a:cxnLst/>
                <a:rect l="l" t="t" r="r" b="b"/>
                <a:pathLst>
                  <a:path w="19774" h="13908" fill="none" extrusionOk="0">
                    <a:moveTo>
                      <a:pt x="3596" y="13907"/>
                    </a:moveTo>
                    <a:lnTo>
                      <a:pt x="1" y="1"/>
                    </a:lnTo>
                    <a:lnTo>
                      <a:pt x="19774" y="1567"/>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1568975" y="2140150"/>
                <a:ext cx="671675" cy="610925"/>
              </a:xfrm>
              <a:custGeom>
                <a:avLst/>
                <a:gdLst/>
                <a:ahLst/>
                <a:cxnLst/>
                <a:rect l="l" t="t" r="r" b="b"/>
                <a:pathLst>
                  <a:path w="26867" h="24437" fill="none" extrusionOk="0">
                    <a:moveTo>
                      <a:pt x="0" y="24437"/>
                    </a:moveTo>
                    <a:lnTo>
                      <a:pt x="2806" y="14769"/>
                    </a:lnTo>
                    <a:cubicBezTo>
                      <a:pt x="2806" y="14769"/>
                      <a:pt x="7190" y="10700"/>
                      <a:pt x="11915" y="8344"/>
                    </a:cubicBezTo>
                    <a:cubicBezTo>
                      <a:pt x="16615" y="5988"/>
                      <a:pt x="25506" y="3255"/>
                      <a:pt x="26866" y="0"/>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306725" y="1764225"/>
                <a:ext cx="212575" cy="98725"/>
              </a:xfrm>
              <a:custGeom>
                <a:avLst/>
                <a:gdLst/>
                <a:ahLst/>
                <a:cxnLst/>
                <a:rect l="l" t="t" r="r" b="b"/>
                <a:pathLst>
                  <a:path w="8503" h="3949" fill="none" extrusionOk="0">
                    <a:moveTo>
                      <a:pt x="1" y="3948"/>
                    </a:moveTo>
                    <a:cubicBezTo>
                      <a:pt x="1" y="3948"/>
                      <a:pt x="5928" y="1373"/>
                      <a:pt x="8503"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1294475" y="2320200"/>
                <a:ext cx="946175" cy="732700"/>
              </a:xfrm>
              <a:custGeom>
                <a:avLst/>
                <a:gdLst/>
                <a:ahLst/>
                <a:cxnLst/>
                <a:rect l="l" t="t" r="r" b="b"/>
                <a:pathLst>
                  <a:path w="37847" h="29308" fill="none" extrusionOk="0">
                    <a:moveTo>
                      <a:pt x="37846" y="0"/>
                    </a:moveTo>
                    <a:cubicBezTo>
                      <a:pt x="37846" y="0"/>
                      <a:pt x="35417" y="2126"/>
                      <a:pt x="27450" y="5089"/>
                    </a:cubicBezTo>
                    <a:cubicBezTo>
                      <a:pt x="19482" y="8053"/>
                      <a:pt x="3365" y="14429"/>
                      <a:pt x="2150" y="15037"/>
                    </a:cubicBezTo>
                    <a:cubicBezTo>
                      <a:pt x="936" y="15644"/>
                      <a:pt x="1" y="19652"/>
                      <a:pt x="426" y="21474"/>
                    </a:cubicBezTo>
                    <a:cubicBezTo>
                      <a:pt x="851" y="23296"/>
                      <a:pt x="2673" y="29308"/>
                      <a:pt x="2673" y="29308"/>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306725" y="1694100"/>
                <a:ext cx="687175" cy="1115900"/>
              </a:xfrm>
              <a:custGeom>
                <a:avLst/>
                <a:gdLst/>
                <a:ahLst/>
                <a:cxnLst/>
                <a:rect l="l" t="t" r="r" b="b"/>
                <a:pathLst>
                  <a:path w="27487" h="44636" fill="none" extrusionOk="0">
                    <a:moveTo>
                      <a:pt x="1" y="1968"/>
                    </a:moveTo>
                    <a:cubicBezTo>
                      <a:pt x="1" y="1968"/>
                      <a:pt x="7519" y="0"/>
                      <a:pt x="11843" y="5539"/>
                    </a:cubicBezTo>
                    <a:cubicBezTo>
                      <a:pt x="16179" y="11077"/>
                      <a:pt x="19604" y="16883"/>
                      <a:pt x="19604" y="16883"/>
                    </a:cubicBezTo>
                    <a:cubicBezTo>
                      <a:pt x="19604" y="16883"/>
                      <a:pt x="23916" y="29599"/>
                      <a:pt x="24984" y="32186"/>
                    </a:cubicBezTo>
                    <a:cubicBezTo>
                      <a:pt x="26041" y="34761"/>
                      <a:pt x="27486" y="36060"/>
                      <a:pt x="26648" y="38028"/>
                    </a:cubicBezTo>
                    <a:cubicBezTo>
                      <a:pt x="25810" y="40008"/>
                      <a:pt x="24827" y="44635"/>
                      <a:pt x="24827" y="44635"/>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306725" y="2060275"/>
                <a:ext cx="1101950" cy="880900"/>
              </a:xfrm>
              <a:custGeom>
                <a:avLst/>
                <a:gdLst/>
                <a:ahLst/>
                <a:cxnLst/>
                <a:rect l="l" t="t" r="r" b="b"/>
                <a:pathLst>
                  <a:path w="44078" h="35236" fill="none" extrusionOk="0">
                    <a:moveTo>
                      <a:pt x="1" y="1"/>
                    </a:moveTo>
                    <a:cubicBezTo>
                      <a:pt x="1" y="1"/>
                      <a:pt x="10106" y="3195"/>
                      <a:pt x="13142" y="4410"/>
                    </a:cubicBezTo>
                    <a:cubicBezTo>
                      <a:pt x="16179" y="5624"/>
                      <a:pt x="24486" y="10021"/>
                      <a:pt x="26891" y="11163"/>
                    </a:cubicBezTo>
                    <a:cubicBezTo>
                      <a:pt x="29296" y="12304"/>
                      <a:pt x="39098" y="17005"/>
                      <a:pt x="39098" y="17005"/>
                    </a:cubicBezTo>
                    <a:lnTo>
                      <a:pt x="42741" y="31069"/>
                    </a:lnTo>
                    <a:lnTo>
                      <a:pt x="44077" y="30729"/>
                    </a:lnTo>
                    <a:lnTo>
                      <a:pt x="40859" y="35235"/>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1181225" y="1601175"/>
                <a:ext cx="1059425" cy="352250"/>
              </a:xfrm>
              <a:custGeom>
                <a:avLst/>
                <a:gdLst/>
                <a:ahLst/>
                <a:cxnLst/>
                <a:rect l="l" t="t" r="r" b="b"/>
                <a:pathLst>
                  <a:path w="42377" h="14090" fill="none" extrusionOk="0">
                    <a:moveTo>
                      <a:pt x="0" y="14089"/>
                    </a:moveTo>
                    <a:cubicBezTo>
                      <a:pt x="0" y="14089"/>
                      <a:pt x="4798" y="9632"/>
                      <a:pt x="5563" y="8417"/>
                    </a:cubicBezTo>
                    <a:cubicBezTo>
                      <a:pt x="6316" y="7203"/>
                      <a:pt x="8138" y="1434"/>
                      <a:pt x="9887" y="1215"/>
                    </a:cubicBezTo>
                    <a:cubicBezTo>
                      <a:pt x="11636" y="984"/>
                      <a:pt x="22263" y="1"/>
                      <a:pt x="23478" y="450"/>
                    </a:cubicBezTo>
                    <a:cubicBezTo>
                      <a:pt x="24692" y="912"/>
                      <a:pt x="30534" y="3948"/>
                      <a:pt x="32053" y="4094"/>
                    </a:cubicBezTo>
                    <a:cubicBezTo>
                      <a:pt x="33571" y="4252"/>
                      <a:pt x="40482" y="3948"/>
                      <a:pt x="42376" y="3644"/>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306725" y="1950375"/>
                <a:ext cx="1933925" cy="269350"/>
              </a:xfrm>
              <a:custGeom>
                <a:avLst/>
                <a:gdLst/>
                <a:ahLst/>
                <a:cxnLst/>
                <a:rect l="l" t="t" r="r" b="b"/>
                <a:pathLst>
                  <a:path w="77357" h="10774" fill="none" extrusionOk="0">
                    <a:moveTo>
                      <a:pt x="1" y="10773"/>
                    </a:moveTo>
                    <a:cubicBezTo>
                      <a:pt x="1" y="10773"/>
                      <a:pt x="8126" y="9631"/>
                      <a:pt x="12985" y="8417"/>
                    </a:cubicBezTo>
                    <a:cubicBezTo>
                      <a:pt x="17843" y="7202"/>
                      <a:pt x="30511" y="3559"/>
                      <a:pt x="31968" y="2648"/>
                    </a:cubicBezTo>
                    <a:cubicBezTo>
                      <a:pt x="33426" y="1737"/>
                      <a:pt x="34300" y="0"/>
                      <a:pt x="35381" y="73"/>
                    </a:cubicBezTo>
                    <a:cubicBezTo>
                      <a:pt x="36462" y="146"/>
                      <a:pt x="50794" y="7287"/>
                      <a:pt x="53138" y="6680"/>
                    </a:cubicBezTo>
                    <a:cubicBezTo>
                      <a:pt x="55494" y="6073"/>
                      <a:pt x="66122" y="1664"/>
                      <a:pt x="77356" y="1433"/>
                    </a:cubicBez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310675" y="2584975"/>
                <a:ext cx="44375" cy="460950"/>
              </a:xfrm>
              <a:custGeom>
                <a:avLst/>
                <a:gdLst/>
                <a:ahLst/>
                <a:cxnLst/>
                <a:rect l="l" t="t" r="r" b="b"/>
                <a:pathLst>
                  <a:path w="1775" h="18438" fill="none" extrusionOk="0">
                    <a:moveTo>
                      <a:pt x="1" y="0"/>
                    </a:moveTo>
                    <a:lnTo>
                      <a:pt x="1774" y="1421"/>
                    </a:lnTo>
                    <a:lnTo>
                      <a:pt x="1531" y="18437"/>
                    </a:ln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306725" y="1107450"/>
                <a:ext cx="531400" cy="319150"/>
              </a:xfrm>
              <a:custGeom>
                <a:avLst/>
                <a:gdLst/>
                <a:ahLst/>
                <a:cxnLst/>
                <a:rect l="l" t="t" r="r" b="b"/>
                <a:pathLst>
                  <a:path w="21256" h="12766" fill="none" extrusionOk="0">
                    <a:moveTo>
                      <a:pt x="1" y="12766"/>
                    </a:moveTo>
                    <a:cubicBezTo>
                      <a:pt x="1" y="12766"/>
                      <a:pt x="6681" y="8588"/>
                      <a:pt x="10483" y="6535"/>
                    </a:cubicBezTo>
                    <a:cubicBezTo>
                      <a:pt x="14272" y="4483"/>
                      <a:pt x="21256" y="1"/>
                      <a:pt x="21256" y="1"/>
                    </a:cubicBez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326175" y="1134175"/>
                <a:ext cx="1574700" cy="385650"/>
              </a:xfrm>
              <a:custGeom>
                <a:avLst/>
                <a:gdLst/>
                <a:ahLst/>
                <a:cxnLst/>
                <a:rect l="l" t="t" r="r" b="b"/>
                <a:pathLst>
                  <a:path w="62988" h="15426" fill="none" extrusionOk="0">
                    <a:moveTo>
                      <a:pt x="62987" y="3329"/>
                    </a:moveTo>
                    <a:cubicBezTo>
                      <a:pt x="62987" y="3329"/>
                      <a:pt x="56162" y="3499"/>
                      <a:pt x="53660" y="3341"/>
                    </a:cubicBezTo>
                    <a:cubicBezTo>
                      <a:pt x="51145" y="3195"/>
                      <a:pt x="50016" y="3875"/>
                      <a:pt x="48571" y="4555"/>
                    </a:cubicBezTo>
                    <a:cubicBezTo>
                      <a:pt x="47125" y="5235"/>
                      <a:pt x="37263" y="8503"/>
                      <a:pt x="32927" y="9875"/>
                    </a:cubicBezTo>
                    <a:cubicBezTo>
                      <a:pt x="28603" y="11235"/>
                      <a:pt x="16931" y="15426"/>
                      <a:pt x="16931" y="15426"/>
                    </a:cubicBezTo>
                    <a:lnTo>
                      <a:pt x="6790" y="7118"/>
                    </a:lnTo>
                    <a:lnTo>
                      <a:pt x="0" y="1"/>
                    </a:ln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1844075" y="1117175"/>
                <a:ext cx="396575" cy="1229775"/>
              </a:xfrm>
              <a:custGeom>
                <a:avLst/>
                <a:gdLst/>
                <a:ahLst/>
                <a:cxnLst/>
                <a:rect l="l" t="t" r="r" b="b"/>
                <a:pathLst>
                  <a:path w="15863" h="49191" fill="none" extrusionOk="0">
                    <a:moveTo>
                      <a:pt x="0" y="1"/>
                    </a:moveTo>
                    <a:cubicBezTo>
                      <a:pt x="0" y="1"/>
                      <a:pt x="7737" y="13203"/>
                      <a:pt x="8041" y="14721"/>
                    </a:cubicBezTo>
                    <a:cubicBezTo>
                      <a:pt x="8344" y="16239"/>
                      <a:pt x="7737" y="33947"/>
                      <a:pt x="8041" y="35526"/>
                    </a:cubicBezTo>
                    <a:cubicBezTo>
                      <a:pt x="8344" y="37117"/>
                      <a:pt x="15862" y="49190"/>
                      <a:pt x="15862" y="49190"/>
                    </a:cubicBez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1" name="Google Shape;2331;p27"/>
            <p:cNvSpPr/>
            <p:nvPr/>
          </p:nvSpPr>
          <p:spPr>
            <a:xfrm>
              <a:off x="504750" y="907600"/>
              <a:ext cx="3675600" cy="3699600"/>
            </a:xfrm>
            <a:prstGeom prst="roundRect">
              <a:avLst>
                <a:gd name="adj" fmla="val 5981"/>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2" name="Google Shape;2332;p27"/>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Architettura software</a:t>
            </a:r>
            <a:endParaRPr dirty="0"/>
          </a:p>
        </p:txBody>
      </p:sp>
      <p:grpSp>
        <p:nvGrpSpPr>
          <p:cNvPr id="2333" name="Google Shape;2333;p27"/>
          <p:cNvGrpSpPr/>
          <p:nvPr/>
        </p:nvGrpSpPr>
        <p:grpSpPr>
          <a:xfrm>
            <a:off x="497325" y="991644"/>
            <a:ext cx="3410070" cy="2372206"/>
            <a:chOff x="770380" y="1063488"/>
            <a:chExt cx="3410070" cy="2372206"/>
          </a:xfrm>
        </p:grpSpPr>
        <p:sp>
          <p:nvSpPr>
            <p:cNvPr id="2334" name="Google Shape;2334;p27"/>
            <p:cNvSpPr/>
            <p:nvPr/>
          </p:nvSpPr>
          <p:spPr>
            <a:xfrm>
              <a:off x="1044893" y="1513680"/>
              <a:ext cx="2785551" cy="1461990"/>
            </a:xfrm>
            <a:custGeom>
              <a:avLst/>
              <a:gdLst/>
              <a:ahLst/>
              <a:cxnLst/>
              <a:rect l="l" t="t" r="r" b="b"/>
              <a:pathLst>
                <a:path w="105985" h="55626" extrusionOk="0">
                  <a:moveTo>
                    <a:pt x="0" y="0"/>
                  </a:moveTo>
                  <a:lnTo>
                    <a:pt x="32287" y="8029"/>
                  </a:lnTo>
                  <a:lnTo>
                    <a:pt x="59309" y="35973"/>
                  </a:lnTo>
                  <a:lnTo>
                    <a:pt x="71285" y="44571"/>
                  </a:lnTo>
                  <a:lnTo>
                    <a:pt x="83820" y="40005"/>
                  </a:lnTo>
                  <a:lnTo>
                    <a:pt x="105985" y="55626"/>
                  </a:lnTo>
                </a:path>
              </a:pathLst>
            </a:custGeom>
            <a:noFill/>
            <a:ln w="38100" cap="flat" cmpd="sng">
              <a:solidFill>
                <a:schemeClr val="accent1"/>
              </a:solidFill>
              <a:prstDash val="solid"/>
              <a:round/>
              <a:headEnd type="none" w="med" len="med"/>
              <a:tailEnd type="none" w="med" len="med"/>
            </a:ln>
          </p:spPr>
        </p:sp>
        <p:sp>
          <p:nvSpPr>
            <p:cNvPr id="2335" name="Google Shape;2335;p27"/>
            <p:cNvSpPr/>
            <p:nvPr/>
          </p:nvSpPr>
          <p:spPr>
            <a:xfrm>
              <a:off x="1044893" y="1520540"/>
              <a:ext cx="2785551" cy="1461990"/>
            </a:xfrm>
            <a:custGeom>
              <a:avLst/>
              <a:gdLst/>
              <a:ahLst/>
              <a:cxnLst/>
              <a:rect l="l" t="t" r="r" b="b"/>
              <a:pathLst>
                <a:path w="105985" h="55626" extrusionOk="0">
                  <a:moveTo>
                    <a:pt x="0" y="0"/>
                  </a:moveTo>
                  <a:lnTo>
                    <a:pt x="30137" y="26807"/>
                  </a:lnTo>
                  <a:lnTo>
                    <a:pt x="46105" y="32334"/>
                  </a:lnTo>
                  <a:lnTo>
                    <a:pt x="68522" y="52294"/>
                  </a:lnTo>
                  <a:lnTo>
                    <a:pt x="83568" y="51680"/>
                  </a:lnTo>
                  <a:lnTo>
                    <a:pt x="105985" y="55626"/>
                  </a:lnTo>
                </a:path>
              </a:pathLst>
            </a:custGeom>
            <a:noFill/>
            <a:ln w="38100" cap="flat" cmpd="sng">
              <a:solidFill>
                <a:schemeClr val="accent2"/>
              </a:solidFill>
              <a:prstDash val="solid"/>
              <a:round/>
              <a:headEnd type="none" w="med" len="med"/>
              <a:tailEnd type="none" w="med" len="med"/>
            </a:ln>
          </p:spPr>
        </p:sp>
        <p:sp>
          <p:nvSpPr>
            <p:cNvPr id="2336" name="Google Shape;2336;p27"/>
            <p:cNvSpPr/>
            <p:nvPr/>
          </p:nvSpPr>
          <p:spPr>
            <a:xfrm>
              <a:off x="1062187" y="1547139"/>
              <a:ext cx="2784394" cy="1727128"/>
            </a:xfrm>
            <a:custGeom>
              <a:avLst/>
              <a:gdLst/>
              <a:ahLst/>
              <a:cxnLst/>
              <a:rect l="l" t="t" r="r" b="b"/>
              <a:pathLst>
                <a:path w="105941" h="65714" extrusionOk="0">
                  <a:moveTo>
                    <a:pt x="0" y="0"/>
                  </a:moveTo>
                  <a:lnTo>
                    <a:pt x="9212" y="24259"/>
                  </a:lnTo>
                  <a:lnTo>
                    <a:pt x="35621" y="46676"/>
                  </a:lnTo>
                  <a:lnTo>
                    <a:pt x="55581" y="48825"/>
                  </a:lnTo>
                  <a:lnTo>
                    <a:pt x="70934" y="65714"/>
                  </a:lnTo>
                  <a:lnTo>
                    <a:pt x="105941" y="56195"/>
                  </a:lnTo>
                </a:path>
              </a:pathLst>
            </a:custGeom>
            <a:noFill/>
            <a:ln w="38100" cap="flat" cmpd="sng">
              <a:solidFill>
                <a:schemeClr val="accent3"/>
              </a:solidFill>
              <a:prstDash val="solid"/>
              <a:round/>
              <a:headEnd type="none" w="med" len="med"/>
              <a:tailEnd type="none" w="med" len="med"/>
            </a:ln>
          </p:spPr>
        </p:sp>
        <p:sp>
          <p:nvSpPr>
            <p:cNvPr id="2337" name="Google Shape;2337;p27"/>
            <p:cNvSpPr/>
            <p:nvPr/>
          </p:nvSpPr>
          <p:spPr>
            <a:xfrm>
              <a:off x="1028702" y="1539070"/>
              <a:ext cx="2834016" cy="1896624"/>
            </a:xfrm>
            <a:custGeom>
              <a:avLst/>
              <a:gdLst/>
              <a:ahLst/>
              <a:cxnLst/>
              <a:rect l="l" t="t" r="r" b="b"/>
              <a:pathLst>
                <a:path w="107829" h="72163" extrusionOk="0">
                  <a:moveTo>
                    <a:pt x="967" y="0"/>
                  </a:moveTo>
                  <a:lnTo>
                    <a:pt x="0" y="40182"/>
                  </a:lnTo>
                  <a:lnTo>
                    <a:pt x="54398" y="58345"/>
                  </a:lnTo>
                  <a:lnTo>
                    <a:pt x="66988" y="72163"/>
                  </a:lnTo>
                  <a:lnTo>
                    <a:pt x="100459" y="65100"/>
                  </a:lnTo>
                  <a:lnTo>
                    <a:pt x="107829" y="57423"/>
                  </a:lnTo>
                </a:path>
              </a:pathLst>
            </a:custGeom>
            <a:noFill/>
            <a:ln w="38100" cap="flat" cmpd="sng">
              <a:solidFill>
                <a:schemeClr val="accent4"/>
              </a:solidFill>
              <a:prstDash val="solid"/>
              <a:round/>
              <a:headEnd type="none" w="med" len="med"/>
              <a:tailEnd type="none" w="med" len="med"/>
            </a:ln>
          </p:spPr>
        </p:sp>
        <p:grpSp>
          <p:nvGrpSpPr>
            <p:cNvPr id="2338" name="Google Shape;2338;p27"/>
            <p:cNvGrpSpPr/>
            <p:nvPr/>
          </p:nvGrpSpPr>
          <p:grpSpPr>
            <a:xfrm>
              <a:off x="770380" y="1063488"/>
              <a:ext cx="617883" cy="528749"/>
              <a:chOff x="4410213" y="2211447"/>
              <a:chExt cx="658303" cy="563338"/>
            </a:xfrm>
          </p:grpSpPr>
          <p:sp>
            <p:nvSpPr>
              <p:cNvPr id="2339" name="Google Shape;2339;p27"/>
              <p:cNvSpPr/>
              <p:nvPr/>
            </p:nvSpPr>
            <p:spPr>
              <a:xfrm>
                <a:off x="4410213" y="2211447"/>
                <a:ext cx="658303" cy="563338"/>
              </a:xfrm>
              <a:custGeom>
                <a:avLst/>
                <a:gdLst/>
                <a:ahLst/>
                <a:cxnLst/>
                <a:rect l="l" t="t" r="r" b="b"/>
                <a:pathLst>
                  <a:path w="16125" h="13798" extrusionOk="0">
                    <a:moveTo>
                      <a:pt x="8006" y="1"/>
                    </a:moveTo>
                    <a:cubicBezTo>
                      <a:pt x="8002" y="1"/>
                      <a:pt x="7997" y="1"/>
                      <a:pt x="7992" y="1"/>
                    </a:cubicBezTo>
                    <a:cubicBezTo>
                      <a:pt x="0" y="13"/>
                      <a:pt x="4543" y="10640"/>
                      <a:pt x="7980" y="13798"/>
                    </a:cubicBezTo>
                    <a:cubicBezTo>
                      <a:pt x="11282" y="10436"/>
                      <a:pt x="16124" y="1"/>
                      <a:pt x="800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4621437" y="2310125"/>
                <a:ext cx="218700" cy="163677"/>
              </a:xfrm>
              <a:custGeom>
                <a:avLst/>
                <a:gdLst/>
                <a:ahLst/>
                <a:cxnLst/>
                <a:rect l="l" t="t" r="r" b="b"/>
                <a:pathLst>
                  <a:path w="5357" h="4009" extrusionOk="0">
                    <a:moveTo>
                      <a:pt x="2685" y="1"/>
                    </a:moveTo>
                    <a:cubicBezTo>
                      <a:pt x="0" y="1"/>
                      <a:pt x="0" y="4009"/>
                      <a:pt x="2685" y="4009"/>
                    </a:cubicBezTo>
                    <a:cubicBezTo>
                      <a:pt x="5357" y="4009"/>
                      <a:pt x="5357" y="1"/>
                      <a:pt x="2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1" name="Google Shape;2341;p27"/>
            <p:cNvGrpSpPr/>
            <p:nvPr/>
          </p:nvGrpSpPr>
          <p:grpSpPr>
            <a:xfrm>
              <a:off x="3562566" y="2540738"/>
              <a:ext cx="617883" cy="528749"/>
              <a:chOff x="4410213" y="2211447"/>
              <a:chExt cx="658303" cy="563338"/>
            </a:xfrm>
          </p:grpSpPr>
          <p:sp>
            <p:nvSpPr>
              <p:cNvPr id="2342" name="Google Shape;2342;p27"/>
              <p:cNvSpPr/>
              <p:nvPr/>
            </p:nvSpPr>
            <p:spPr>
              <a:xfrm>
                <a:off x="4410213" y="2211447"/>
                <a:ext cx="658303" cy="563338"/>
              </a:xfrm>
              <a:custGeom>
                <a:avLst/>
                <a:gdLst/>
                <a:ahLst/>
                <a:cxnLst/>
                <a:rect l="l" t="t" r="r" b="b"/>
                <a:pathLst>
                  <a:path w="16125" h="13798" extrusionOk="0">
                    <a:moveTo>
                      <a:pt x="8006" y="1"/>
                    </a:moveTo>
                    <a:cubicBezTo>
                      <a:pt x="8002" y="1"/>
                      <a:pt x="7997" y="1"/>
                      <a:pt x="7992" y="1"/>
                    </a:cubicBezTo>
                    <a:cubicBezTo>
                      <a:pt x="0" y="13"/>
                      <a:pt x="4543" y="10640"/>
                      <a:pt x="7980" y="13798"/>
                    </a:cubicBezTo>
                    <a:cubicBezTo>
                      <a:pt x="11282" y="10436"/>
                      <a:pt x="16124" y="1"/>
                      <a:pt x="8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4621437" y="2310125"/>
                <a:ext cx="218700" cy="163677"/>
              </a:xfrm>
              <a:custGeom>
                <a:avLst/>
                <a:gdLst/>
                <a:ahLst/>
                <a:cxnLst/>
                <a:rect l="l" t="t" r="r" b="b"/>
                <a:pathLst>
                  <a:path w="5357" h="4009" extrusionOk="0">
                    <a:moveTo>
                      <a:pt x="2685" y="1"/>
                    </a:moveTo>
                    <a:cubicBezTo>
                      <a:pt x="0" y="1"/>
                      <a:pt x="0" y="4009"/>
                      <a:pt x="2685" y="4009"/>
                    </a:cubicBezTo>
                    <a:cubicBezTo>
                      <a:pt x="5357" y="4009"/>
                      <a:pt x="5357" y="1"/>
                      <a:pt x="2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4" name="Google Shape;2344;p27"/>
          <p:cNvGrpSpPr/>
          <p:nvPr/>
        </p:nvGrpSpPr>
        <p:grpSpPr>
          <a:xfrm>
            <a:off x="5464451" y="1061811"/>
            <a:ext cx="2361601" cy="1376649"/>
            <a:chOff x="716639" y="960637"/>
            <a:chExt cx="2361601" cy="873801"/>
          </a:xfrm>
        </p:grpSpPr>
        <p:sp>
          <p:nvSpPr>
            <p:cNvPr id="2345" name="Google Shape;2345;p27"/>
            <p:cNvSpPr txBox="1"/>
            <p:nvPr/>
          </p:nvSpPr>
          <p:spPr>
            <a:xfrm flipH="1">
              <a:off x="716640" y="960637"/>
              <a:ext cx="2361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1"/>
                  </a:solidFill>
                  <a:latin typeface="Fira Sans Extra Condensed Medium"/>
                  <a:ea typeface="Fira Sans Extra Condensed Medium"/>
                  <a:cs typeface="Fira Sans Extra Condensed Medium"/>
                  <a:sym typeface="Fira Sans Extra Condensed Medium"/>
                </a:rPr>
                <a:t>Pattern architetturale</a:t>
              </a:r>
              <a:endParaRPr sz="21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346" name="Google Shape;2346;p27"/>
            <p:cNvSpPr txBox="1"/>
            <p:nvPr/>
          </p:nvSpPr>
          <p:spPr>
            <a:xfrm flipH="1">
              <a:off x="716639" y="1288438"/>
              <a:ext cx="2361600" cy="54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Per le relizzazione del client abbiamo scelto il pattern Model-View-Controller (MVC)</a:t>
              </a:r>
              <a:endParaRPr sz="1200" dirty="0">
                <a:latin typeface="Roboto"/>
                <a:ea typeface="Roboto"/>
                <a:cs typeface="Roboto"/>
                <a:sym typeface="Roboto"/>
              </a:endParaRPr>
            </a:p>
          </p:txBody>
        </p:sp>
      </p:grpSp>
      <p:grpSp>
        <p:nvGrpSpPr>
          <p:cNvPr id="2353" name="Google Shape;2353;p27"/>
          <p:cNvGrpSpPr/>
          <p:nvPr/>
        </p:nvGrpSpPr>
        <p:grpSpPr>
          <a:xfrm>
            <a:off x="5600082" y="2823940"/>
            <a:ext cx="2361601" cy="1463020"/>
            <a:chOff x="716639" y="1869629"/>
            <a:chExt cx="2361601" cy="873801"/>
          </a:xfrm>
        </p:grpSpPr>
        <p:sp>
          <p:nvSpPr>
            <p:cNvPr id="2354" name="Google Shape;2354;p27"/>
            <p:cNvSpPr txBox="1"/>
            <p:nvPr/>
          </p:nvSpPr>
          <p:spPr>
            <a:xfrm flipH="1">
              <a:off x="716640" y="1869629"/>
              <a:ext cx="2361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2"/>
                  </a:solidFill>
                  <a:latin typeface="Fira Sans Extra Condensed Medium"/>
                  <a:ea typeface="Fira Sans Extra Condensed Medium"/>
                  <a:cs typeface="Fira Sans Extra Condensed Medium"/>
                  <a:sym typeface="Fira Sans Extra Condensed Medium"/>
                </a:rPr>
                <a:t>Stile architetturale</a:t>
              </a:r>
              <a:endParaRPr sz="21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2355" name="Google Shape;2355;p27"/>
            <p:cNvSpPr txBox="1"/>
            <p:nvPr/>
          </p:nvSpPr>
          <p:spPr>
            <a:xfrm flipH="1">
              <a:off x="716639" y="2197429"/>
              <a:ext cx="2361600" cy="54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Lo stile architetturale scelto è stato Client-Server 2-tier.</a:t>
              </a:r>
              <a:endParaRPr sz="1200" dirty="0">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53" name="Google Shape;1353;p24"/>
          <p:cNvSpPr txBox="1"/>
          <p:nvPr/>
        </p:nvSpPr>
        <p:spPr>
          <a:xfrm flipH="1">
            <a:off x="1726127" y="526179"/>
            <a:ext cx="5412723" cy="57270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1"/>
                </a:solidFill>
                <a:latin typeface="Fira Sans Extra Condensed Medium"/>
                <a:ea typeface="Fira Sans Extra Condensed Medium"/>
                <a:cs typeface="Fira Sans Extra Condensed Medium"/>
                <a:sym typeface="Fira Sans Extra Condensed Medium"/>
              </a:rPr>
              <a:t>Sequence  Diagram Parser</a:t>
            </a:r>
            <a:endParaRPr sz="21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4" name="Immagine 3" descr="Immagine che contiene testo, diagramma, schermata, linea&#10;&#10;Descrizione generata automaticamente">
            <a:extLst>
              <a:ext uri="{FF2B5EF4-FFF2-40B4-BE49-F238E27FC236}">
                <a16:creationId xmlns:a16="http://schemas.microsoft.com/office/drawing/2014/main" id="{BB61D162-6B43-DAB8-E582-400C72F7ECB6}"/>
              </a:ext>
            </a:extLst>
          </p:cNvPr>
          <p:cNvPicPr>
            <a:picLocks noChangeAspect="1"/>
          </p:cNvPicPr>
          <p:nvPr/>
        </p:nvPicPr>
        <p:blipFill>
          <a:blip r:embed="rId3"/>
          <a:stretch>
            <a:fillRect/>
          </a:stretch>
        </p:blipFill>
        <p:spPr>
          <a:xfrm>
            <a:off x="545374" y="1391626"/>
            <a:ext cx="8053252" cy="3225695"/>
          </a:xfrm>
          <a:prstGeom prst="rect">
            <a:avLst/>
          </a:prstGeom>
        </p:spPr>
      </p:pic>
    </p:spTree>
    <p:extLst>
      <p:ext uri="{BB962C8B-B14F-4D97-AF65-F5344CB8AC3E}">
        <p14:creationId xmlns:p14="http://schemas.microsoft.com/office/powerpoint/2010/main" val="320925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59" name="Google Shape;1359;p24"/>
          <p:cNvSpPr txBox="1"/>
          <p:nvPr/>
        </p:nvSpPr>
        <p:spPr>
          <a:xfrm flipH="1">
            <a:off x="2176212" y="386800"/>
            <a:ext cx="4975702" cy="6738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Fira Sans Extra Condensed Medium"/>
                <a:ea typeface="Fira Sans Extra Condensed Medium"/>
                <a:cs typeface="Fira Sans Extra Condensed Medium"/>
                <a:sym typeface="Fira Sans Extra Condensed Medium"/>
              </a:rPr>
              <a:t>Sequence Diagram Visualizzazione dati in tempo reale</a:t>
            </a: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pic>
        <p:nvPicPr>
          <p:cNvPr id="4" name="Immagine 3" descr="Immagine che contiene testo, diagramma, linea, Parallelo&#10;&#10;Descrizione generata automaticamente">
            <a:extLst>
              <a:ext uri="{FF2B5EF4-FFF2-40B4-BE49-F238E27FC236}">
                <a16:creationId xmlns:a16="http://schemas.microsoft.com/office/drawing/2014/main" id="{A94178E3-B24E-3F41-45A1-51C20732BCAC}"/>
              </a:ext>
            </a:extLst>
          </p:cNvPr>
          <p:cNvPicPr>
            <a:picLocks noChangeAspect="1"/>
          </p:cNvPicPr>
          <p:nvPr/>
        </p:nvPicPr>
        <p:blipFill>
          <a:blip r:embed="rId3"/>
          <a:stretch>
            <a:fillRect/>
          </a:stretch>
        </p:blipFill>
        <p:spPr>
          <a:xfrm>
            <a:off x="180499" y="1167244"/>
            <a:ext cx="8682650" cy="3589456"/>
          </a:xfrm>
          <a:prstGeom prst="rect">
            <a:avLst/>
          </a:prstGeom>
        </p:spPr>
      </p:pic>
    </p:spTree>
    <p:extLst>
      <p:ext uri="{BB962C8B-B14F-4D97-AF65-F5344CB8AC3E}">
        <p14:creationId xmlns:p14="http://schemas.microsoft.com/office/powerpoint/2010/main" val="351021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65" name="Google Shape;1365;p24"/>
          <p:cNvSpPr txBox="1"/>
          <p:nvPr/>
        </p:nvSpPr>
        <p:spPr>
          <a:xfrm flipH="1">
            <a:off x="1038160" y="228600"/>
            <a:ext cx="6296635" cy="86137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Sequence Diagram Visualizzazione dati locali</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pic>
        <p:nvPicPr>
          <p:cNvPr id="4" name="Immagine 3" descr="Immagine che contiene testo, schermata, diagramma, Parallelo&#10;&#10;Descrizione generata automaticamente">
            <a:extLst>
              <a:ext uri="{FF2B5EF4-FFF2-40B4-BE49-F238E27FC236}">
                <a16:creationId xmlns:a16="http://schemas.microsoft.com/office/drawing/2014/main" id="{255E032E-7A47-67C1-70CD-B909043E1227}"/>
              </a:ext>
            </a:extLst>
          </p:cNvPr>
          <p:cNvPicPr>
            <a:picLocks noChangeAspect="1"/>
          </p:cNvPicPr>
          <p:nvPr/>
        </p:nvPicPr>
        <p:blipFill>
          <a:blip r:embed="rId3"/>
          <a:stretch>
            <a:fillRect/>
          </a:stretch>
        </p:blipFill>
        <p:spPr>
          <a:xfrm>
            <a:off x="479363" y="1089979"/>
            <a:ext cx="7965775" cy="3814453"/>
          </a:xfrm>
          <a:prstGeom prst="rect">
            <a:avLst/>
          </a:prstGeom>
        </p:spPr>
      </p:pic>
    </p:spTree>
    <p:extLst>
      <p:ext uri="{BB962C8B-B14F-4D97-AF65-F5344CB8AC3E}">
        <p14:creationId xmlns:p14="http://schemas.microsoft.com/office/powerpoint/2010/main" val="22070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21"/>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Stima dei Costi</a:t>
            </a:r>
            <a:endParaRPr dirty="0"/>
          </a:p>
        </p:txBody>
      </p:sp>
      <p:pic>
        <p:nvPicPr>
          <p:cNvPr id="3" name="Immagine 2" descr="Immagine che contiene testo, ricevuta, numero, Carattere&#10;&#10;Descrizione generata automaticamente">
            <a:extLst>
              <a:ext uri="{FF2B5EF4-FFF2-40B4-BE49-F238E27FC236}">
                <a16:creationId xmlns:a16="http://schemas.microsoft.com/office/drawing/2014/main" id="{FB2CB8F6-8E4E-9FD2-4A08-E117048DB0B4}"/>
              </a:ext>
            </a:extLst>
          </p:cNvPr>
          <p:cNvPicPr>
            <a:picLocks noChangeAspect="1"/>
          </p:cNvPicPr>
          <p:nvPr/>
        </p:nvPicPr>
        <p:blipFill>
          <a:blip r:embed="rId3"/>
          <a:stretch>
            <a:fillRect/>
          </a:stretch>
        </p:blipFill>
        <p:spPr>
          <a:xfrm>
            <a:off x="4395652" y="912126"/>
            <a:ext cx="4602827" cy="3039993"/>
          </a:xfrm>
          <a:prstGeom prst="rect">
            <a:avLst/>
          </a:prstGeom>
        </p:spPr>
      </p:pic>
      <p:pic>
        <p:nvPicPr>
          <p:cNvPr id="5" name="Immagine 4" descr="Immagine che contiene testo, ricevuta, numero, Carattere&#10;&#10;Descrizione generata automaticamente">
            <a:extLst>
              <a:ext uri="{FF2B5EF4-FFF2-40B4-BE49-F238E27FC236}">
                <a16:creationId xmlns:a16="http://schemas.microsoft.com/office/drawing/2014/main" id="{1E870A32-366E-0E80-AC95-5FC81ADBD9CF}"/>
              </a:ext>
            </a:extLst>
          </p:cNvPr>
          <p:cNvPicPr>
            <a:picLocks noChangeAspect="1"/>
          </p:cNvPicPr>
          <p:nvPr/>
        </p:nvPicPr>
        <p:blipFill>
          <a:blip r:embed="rId4"/>
          <a:stretch>
            <a:fillRect/>
          </a:stretch>
        </p:blipFill>
        <p:spPr>
          <a:xfrm>
            <a:off x="504750" y="957846"/>
            <a:ext cx="3684507" cy="3921736"/>
          </a:xfrm>
          <a:prstGeom prst="rect">
            <a:avLst/>
          </a:prstGeom>
        </p:spPr>
      </p:pic>
      <p:pic>
        <p:nvPicPr>
          <p:cNvPr id="7" name="Immagine 6">
            <a:extLst>
              <a:ext uri="{FF2B5EF4-FFF2-40B4-BE49-F238E27FC236}">
                <a16:creationId xmlns:a16="http://schemas.microsoft.com/office/drawing/2014/main" id="{EE6482FE-3FA6-6268-D2CF-A7F264A3F083}"/>
              </a:ext>
            </a:extLst>
          </p:cNvPr>
          <p:cNvPicPr>
            <a:picLocks noChangeAspect="1"/>
          </p:cNvPicPr>
          <p:nvPr/>
        </p:nvPicPr>
        <p:blipFill>
          <a:blip r:embed="rId5"/>
          <a:stretch>
            <a:fillRect/>
          </a:stretch>
        </p:blipFill>
        <p:spPr>
          <a:xfrm>
            <a:off x="4732168" y="4204498"/>
            <a:ext cx="3929793" cy="463514"/>
          </a:xfrm>
          <a:prstGeom prst="rect">
            <a:avLst/>
          </a:prstGeom>
        </p:spPr>
      </p:pic>
    </p:spTree>
    <p:extLst>
      <p:ext uri="{BB962C8B-B14F-4D97-AF65-F5344CB8AC3E}">
        <p14:creationId xmlns:p14="http://schemas.microsoft.com/office/powerpoint/2010/main" val="214822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24"/>
          <p:cNvSpPr txBox="1">
            <a:spLocks noGrp="1"/>
          </p:cNvSpPr>
          <p:nvPr>
            <p:ph type="title"/>
          </p:nvPr>
        </p:nvSpPr>
        <p:spPr>
          <a:xfrm>
            <a:off x="504750" y="459831"/>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Applicazioni sviluppate</a:t>
            </a:r>
            <a:endParaRPr dirty="0"/>
          </a:p>
        </p:txBody>
      </p:sp>
      <p:grpSp>
        <p:nvGrpSpPr>
          <p:cNvPr id="1352" name="Google Shape;1352;p24"/>
          <p:cNvGrpSpPr/>
          <p:nvPr/>
        </p:nvGrpSpPr>
        <p:grpSpPr>
          <a:xfrm>
            <a:off x="2991046" y="932317"/>
            <a:ext cx="4252302" cy="873801"/>
            <a:chOff x="716639" y="960637"/>
            <a:chExt cx="2361601" cy="873801"/>
          </a:xfrm>
        </p:grpSpPr>
        <p:sp>
          <p:nvSpPr>
            <p:cNvPr id="1353" name="Google Shape;1353;p24"/>
            <p:cNvSpPr txBox="1"/>
            <p:nvPr/>
          </p:nvSpPr>
          <p:spPr>
            <a:xfrm flipH="1">
              <a:off x="716640" y="960637"/>
              <a:ext cx="2361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1"/>
                  </a:solidFill>
                  <a:latin typeface="Fira Sans Extra Condensed Medium"/>
                  <a:ea typeface="Fira Sans Extra Condensed Medium"/>
                  <a:cs typeface="Fira Sans Extra Condensed Medium"/>
                  <a:sym typeface="Fira Sans Extra Condensed Medium"/>
                </a:rPr>
                <a:t>Server</a:t>
              </a:r>
              <a:endParaRPr sz="21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354" name="Google Shape;1354;p24"/>
            <p:cNvSpPr txBox="1"/>
            <p:nvPr/>
          </p:nvSpPr>
          <p:spPr>
            <a:xfrm flipH="1">
              <a:off x="716639" y="1288438"/>
              <a:ext cx="2361600" cy="54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Offre il servizio di ricezione del file json. </a:t>
              </a:r>
              <a:endParaRPr sz="1200" dirty="0">
                <a:latin typeface="Roboto"/>
                <a:ea typeface="Roboto"/>
                <a:cs typeface="Roboto"/>
                <a:sym typeface="Roboto"/>
              </a:endParaRPr>
            </a:p>
          </p:txBody>
        </p:sp>
      </p:grpSp>
      <p:grpSp>
        <p:nvGrpSpPr>
          <p:cNvPr id="1358" name="Google Shape;1358;p24"/>
          <p:cNvGrpSpPr/>
          <p:nvPr/>
        </p:nvGrpSpPr>
        <p:grpSpPr>
          <a:xfrm>
            <a:off x="3435185" y="2252815"/>
            <a:ext cx="3150863" cy="873801"/>
            <a:chOff x="716639" y="1869629"/>
            <a:chExt cx="2361601" cy="873801"/>
          </a:xfrm>
        </p:grpSpPr>
        <p:sp>
          <p:nvSpPr>
            <p:cNvPr id="1359" name="Google Shape;1359;p24"/>
            <p:cNvSpPr txBox="1"/>
            <p:nvPr/>
          </p:nvSpPr>
          <p:spPr>
            <a:xfrm flipH="1">
              <a:off x="716640" y="1869629"/>
              <a:ext cx="2361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2"/>
                  </a:solidFill>
                  <a:latin typeface="Fira Sans Extra Condensed Medium"/>
                  <a:ea typeface="Fira Sans Extra Condensed Medium"/>
                  <a:cs typeface="Fira Sans Extra Condensed Medium"/>
                  <a:sym typeface="Fira Sans Extra Condensed Medium"/>
                </a:rPr>
                <a:t>Parser</a:t>
              </a:r>
              <a:endParaRPr sz="21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360" name="Google Shape;1360;p24"/>
            <p:cNvSpPr txBox="1"/>
            <p:nvPr/>
          </p:nvSpPr>
          <p:spPr>
            <a:xfrm flipH="1">
              <a:off x="716639" y="2197429"/>
              <a:ext cx="2361600" cy="54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Legge il file UBX o lo stream e crea </a:t>
              </a:r>
              <a:r>
                <a:rPr lang="it-IT" sz="1200" dirty="0">
                  <a:latin typeface="Roboto"/>
                  <a:ea typeface="Roboto"/>
                  <a:cs typeface="Roboto"/>
                  <a:sym typeface="Roboto"/>
                </a:rPr>
                <a:t>I</a:t>
              </a:r>
              <a:r>
                <a:rPr lang="en" sz="1200" dirty="0">
                  <a:latin typeface="Roboto"/>
                  <a:ea typeface="Roboto"/>
                  <a:cs typeface="Roboto"/>
                  <a:sym typeface="Roboto"/>
                </a:rPr>
                <a:t> file json.</a:t>
              </a:r>
              <a:endParaRPr sz="1200" dirty="0">
                <a:latin typeface="Roboto"/>
                <a:ea typeface="Roboto"/>
                <a:cs typeface="Roboto"/>
                <a:sym typeface="Roboto"/>
              </a:endParaRPr>
            </a:p>
          </p:txBody>
        </p:sp>
      </p:grpSp>
      <p:grpSp>
        <p:nvGrpSpPr>
          <p:cNvPr id="1364" name="Google Shape;1364;p24"/>
          <p:cNvGrpSpPr/>
          <p:nvPr/>
        </p:nvGrpSpPr>
        <p:grpSpPr>
          <a:xfrm>
            <a:off x="3435184" y="3692207"/>
            <a:ext cx="3150863" cy="1062673"/>
            <a:chOff x="716639" y="2778620"/>
            <a:chExt cx="2361601" cy="873801"/>
          </a:xfrm>
        </p:grpSpPr>
        <p:sp>
          <p:nvSpPr>
            <p:cNvPr id="1365" name="Google Shape;1365;p24"/>
            <p:cNvSpPr txBox="1"/>
            <p:nvPr/>
          </p:nvSpPr>
          <p:spPr>
            <a:xfrm flipH="1">
              <a:off x="716640" y="2778620"/>
              <a:ext cx="2361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3"/>
                  </a:solidFill>
                  <a:latin typeface="Fira Sans Extra Condensed Medium"/>
                  <a:ea typeface="Fira Sans Extra Condensed Medium"/>
                  <a:cs typeface="Fira Sans Extra Condensed Medium"/>
                  <a:sym typeface="Fira Sans Extra Condensed Medium"/>
                </a:rPr>
                <a:t>Client</a:t>
              </a:r>
              <a:endParaRPr sz="21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366" name="Google Shape;1366;p24"/>
            <p:cNvSpPr txBox="1"/>
            <p:nvPr/>
          </p:nvSpPr>
          <p:spPr>
            <a:xfrm flipH="1">
              <a:off x="716639" y="3106421"/>
              <a:ext cx="2361600" cy="54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Offre il servizio di visualizzazione e memorizzazione dei dati sia in tempo reale che locali</a:t>
              </a:r>
              <a:endParaRPr sz="1200" dirty="0">
                <a:latin typeface="Roboto"/>
                <a:ea typeface="Roboto"/>
                <a:cs typeface="Roboto"/>
                <a:sym typeface="Roboto"/>
              </a:endParaRPr>
            </a:p>
          </p:txBody>
        </p:sp>
      </p:grpSp>
      <p:sp>
        <p:nvSpPr>
          <p:cNvPr id="1368" name="Google Shape;1368;p24"/>
          <p:cNvSpPr/>
          <p:nvPr/>
        </p:nvSpPr>
        <p:spPr>
          <a:xfrm flipH="1">
            <a:off x="1799709" y="1005325"/>
            <a:ext cx="681900" cy="681900"/>
          </a:xfrm>
          <a:prstGeom prst="ellipse">
            <a:avLst/>
          </a:prstGeom>
          <a:solidFill>
            <a:schemeClr val="accent1"/>
          </a:solid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4"/>
          <p:cNvSpPr/>
          <p:nvPr/>
        </p:nvSpPr>
        <p:spPr>
          <a:xfrm flipH="1">
            <a:off x="1741859" y="2444716"/>
            <a:ext cx="681900" cy="681900"/>
          </a:xfrm>
          <a:prstGeom prst="ellipse">
            <a:avLst/>
          </a:pr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4"/>
          <p:cNvSpPr/>
          <p:nvPr/>
        </p:nvSpPr>
        <p:spPr>
          <a:xfrm flipH="1">
            <a:off x="1741859" y="3884108"/>
            <a:ext cx="681900" cy="681900"/>
          </a:xfrm>
          <a:prstGeom prst="ellipse">
            <a:avLst/>
          </a:prstGeom>
          <a:solidFill>
            <a:schemeClr val="accent3"/>
          </a:solidFill>
          <a:ln w="1143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magine 2" descr="Immagine che contiene trasporto&#10;&#10;Descrizione generata automaticamente">
            <a:extLst>
              <a:ext uri="{FF2B5EF4-FFF2-40B4-BE49-F238E27FC236}">
                <a16:creationId xmlns:a16="http://schemas.microsoft.com/office/drawing/2014/main" id="{0B0D5143-1D8A-4353-F946-C88A91AB71DE}"/>
              </a:ext>
            </a:extLst>
          </p:cNvPr>
          <p:cNvPicPr>
            <a:picLocks noChangeAspect="1"/>
          </p:cNvPicPr>
          <p:nvPr/>
        </p:nvPicPr>
        <p:blipFill>
          <a:blip r:embed="rId3"/>
          <a:stretch>
            <a:fillRect/>
          </a:stretch>
        </p:blipFill>
        <p:spPr>
          <a:xfrm>
            <a:off x="1712979" y="3826180"/>
            <a:ext cx="743189" cy="743189"/>
          </a:xfrm>
          <a:prstGeom prst="rect">
            <a:avLst/>
          </a:prstGeom>
        </p:spPr>
      </p:pic>
      <p:pic>
        <p:nvPicPr>
          <p:cNvPr id="13" name="Immagine 12" descr="Immagine che contiene schermata, diagramma&#10;&#10;Descrizione generata automaticamente">
            <a:extLst>
              <a:ext uri="{FF2B5EF4-FFF2-40B4-BE49-F238E27FC236}">
                <a16:creationId xmlns:a16="http://schemas.microsoft.com/office/drawing/2014/main" id="{C49C417A-AFB5-F36E-1083-9CF7B63CC2B9}"/>
              </a:ext>
            </a:extLst>
          </p:cNvPr>
          <p:cNvPicPr>
            <a:picLocks noChangeAspect="1"/>
          </p:cNvPicPr>
          <p:nvPr/>
        </p:nvPicPr>
        <p:blipFill>
          <a:blip r:embed="rId4"/>
          <a:stretch>
            <a:fillRect/>
          </a:stretch>
        </p:blipFill>
        <p:spPr>
          <a:xfrm>
            <a:off x="1784666" y="975629"/>
            <a:ext cx="711986" cy="711986"/>
          </a:xfrm>
          <a:prstGeom prst="rect">
            <a:avLst/>
          </a:prstGeom>
        </p:spPr>
      </p:pic>
      <p:pic>
        <p:nvPicPr>
          <p:cNvPr id="15" name="Immagine 14" descr="Immagine che contiene Elementi grafici, cerchio, Carattere, simbolo&#10;&#10;Descrizione generata automaticamente">
            <a:extLst>
              <a:ext uri="{FF2B5EF4-FFF2-40B4-BE49-F238E27FC236}">
                <a16:creationId xmlns:a16="http://schemas.microsoft.com/office/drawing/2014/main" id="{BF0699C2-CE05-2E8C-EB60-5C38B048C7FC}"/>
              </a:ext>
            </a:extLst>
          </p:cNvPr>
          <p:cNvPicPr>
            <a:picLocks noChangeAspect="1"/>
          </p:cNvPicPr>
          <p:nvPr/>
        </p:nvPicPr>
        <p:blipFill>
          <a:blip r:embed="rId5"/>
          <a:stretch>
            <a:fillRect/>
          </a:stretch>
        </p:blipFill>
        <p:spPr>
          <a:xfrm>
            <a:off x="1891942" y="2493595"/>
            <a:ext cx="497433" cy="584141"/>
          </a:xfrm>
          <a:prstGeom prst="rect">
            <a:avLst/>
          </a:prstGeom>
        </p:spPr>
      </p:pic>
    </p:spTree>
    <p:extLst>
      <p:ext uri="{BB962C8B-B14F-4D97-AF65-F5344CB8AC3E}">
        <p14:creationId xmlns:p14="http://schemas.microsoft.com/office/powerpoint/2010/main" val="1867466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21"/>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Sviluppi futuri</a:t>
            </a:r>
            <a:endParaRPr dirty="0"/>
          </a:p>
        </p:txBody>
      </p:sp>
      <p:sp>
        <p:nvSpPr>
          <p:cNvPr id="1106" name="Google Shape;1106;p21"/>
          <p:cNvSpPr/>
          <p:nvPr/>
        </p:nvSpPr>
        <p:spPr>
          <a:xfrm>
            <a:off x="6197413" y="2550295"/>
            <a:ext cx="2413200" cy="500100"/>
          </a:xfrm>
          <a:prstGeom prst="roundRect">
            <a:avLst>
              <a:gd name="adj" fmla="val 37572"/>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1"/>
          <p:cNvSpPr/>
          <p:nvPr/>
        </p:nvSpPr>
        <p:spPr>
          <a:xfrm>
            <a:off x="6188652" y="3756851"/>
            <a:ext cx="2413200" cy="500100"/>
          </a:xfrm>
          <a:prstGeom prst="roundRect">
            <a:avLst>
              <a:gd name="adj" fmla="val 37572"/>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1"/>
          <p:cNvSpPr/>
          <p:nvPr/>
        </p:nvSpPr>
        <p:spPr>
          <a:xfrm>
            <a:off x="6193033" y="1343750"/>
            <a:ext cx="2413200" cy="500100"/>
          </a:xfrm>
          <a:prstGeom prst="roundRect">
            <a:avLst>
              <a:gd name="adj" fmla="val 37572"/>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1"/>
          <p:cNvSpPr/>
          <p:nvPr/>
        </p:nvSpPr>
        <p:spPr>
          <a:xfrm>
            <a:off x="6179876" y="3756845"/>
            <a:ext cx="924324" cy="500100"/>
          </a:xfrm>
          <a:prstGeom prst="roundRect">
            <a:avLst>
              <a:gd name="adj" fmla="val 4223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1"/>
          <p:cNvSpPr/>
          <p:nvPr/>
        </p:nvSpPr>
        <p:spPr>
          <a:xfrm>
            <a:off x="6188675" y="2550300"/>
            <a:ext cx="1412400" cy="500100"/>
          </a:xfrm>
          <a:prstGeom prst="roundRect">
            <a:avLst>
              <a:gd name="adj" fmla="val 4223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1"/>
          <p:cNvSpPr/>
          <p:nvPr/>
        </p:nvSpPr>
        <p:spPr>
          <a:xfrm>
            <a:off x="6184268" y="1343750"/>
            <a:ext cx="1947982" cy="500100"/>
          </a:xfrm>
          <a:prstGeom prst="roundRect">
            <a:avLst>
              <a:gd name="adj" fmla="val 4223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1"/>
          <p:cNvSpPr/>
          <p:nvPr/>
        </p:nvSpPr>
        <p:spPr>
          <a:xfrm>
            <a:off x="6179900" y="3821898"/>
            <a:ext cx="924300" cy="3882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000" dirty="0">
                <a:solidFill>
                  <a:srgbClr val="FFFFFF"/>
                </a:solidFill>
                <a:latin typeface="Fira Sans Extra Condensed Medium"/>
                <a:ea typeface="Fira Sans Extra Condensed Medium"/>
                <a:cs typeface="Fira Sans Extra Condensed Medium"/>
                <a:sym typeface="Fira Sans Extra Condensed Medium"/>
              </a:rPr>
              <a:t>30%</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113" name="Google Shape;1113;p21"/>
          <p:cNvSpPr/>
          <p:nvPr/>
        </p:nvSpPr>
        <p:spPr>
          <a:xfrm>
            <a:off x="6187652" y="2609406"/>
            <a:ext cx="924300" cy="3882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000">
                <a:solidFill>
                  <a:srgbClr val="FFFFFF"/>
                </a:solidFill>
                <a:latin typeface="Fira Sans Extra Condensed Medium"/>
                <a:ea typeface="Fira Sans Extra Condensed Medium"/>
                <a:cs typeface="Fira Sans Extra Condensed Medium"/>
                <a:sym typeface="Fira Sans Extra Condensed Medium"/>
              </a:rPr>
              <a:t>60%</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1114" name="Google Shape;1114;p21"/>
          <p:cNvSpPr/>
          <p:nvPr/>
        </p:nvSpPr>
        <p:spPr>
          <a:xfrm>
            <a:off x="6183776" y="1402121"/>
            <a:ext cx="924300" cy="3882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000">
                <a:solidFill>
                  <a:srgbClr val="FFFFFF"/>
                </a:solidFill>
                <a:latin typeface="Fira Sans Extra Condensed Medium"/>
                <a:ea typeface="Fira Sans Extra Condensed Medium"/>
                <a:cs typeface="Fira Sans Extra Condensed Medium"/>
                <a:sym typeface="Fira Sans Extra Condensed Medium"/>
              </a:rPr>
              <a:t>85%</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1117" name="Google Shape;1117;p21"/>
          <p:cNvSpPr txBox="1"/>
          <p:nvPr/>
        </p:nvSpPr>
        <p:spPr>
          <a:xfrm flipH="1">
            <a:off x="3835813" y="1339071"/>
            <a:ext cx="2361600" cy="6609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600" dirty="0">
                <a:latin typeface="SFRM1440"/>
              </a:rPr>
              <a:t>C</a:t>
            </a:r>
            <a:r>
              <a:rPr lang="it-IT" sz="1600" b="0" i="0" dirty="0">
                <a:solidFill>
                  <a:srgbClr val="000000"/>
                </a:solidFill>
                <a:effectLst/>
                <a:latin typeface="SFRM1440"/>
              </a:rPr>
              <a:t>ollegamento ad uno stream di dati continuo</a:t>
            </a:r>
            <a:r>
              <a:rPr lang="it-IT" dirty="0"/>
              <a:t> </a:t>
            </a:r>
            <a:br>
              <a:rPr lang="it-IT" dirty="0"/>
            </a:br>
            <a:endParaRPr sz="1100" dirty="0">
              <a:latin typeface="Roboto"/>
              <a:ea typeface="Roboto"/>
              <a:cs typeface="Roboto"/>
              <a:sym typeface="Roboto"/>
            </a:endParaRPr>
          </a:p>
        </p:txBody>
      </p:sp>
      <p:sp>
        <p:nvSpPr>
          <p:cNvPr id="1120" name="Google Shape;1120;p21"/>
          <p:cNvSpPr txBox="1"/>
          <p:nvPr/>
        </p:nvSpPr>
        <p:spPr>
          <a:xfrm flipH="1">
            <a:off x="3831269" y="2539604"/>
            <a:ext cx="2361600" cy="54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200" dirty="0">
                <a:latin typeface="SFRM1440"/>
              </a:rPr>
              <a:t>A</a:t>
            </a:r>
            <a:r>
              <a:rPr lang="it-IT" sz="1200" b="0" i="0" dirty="0">
                <a:solidFill>
                  <a:srgbClr val="000000"/>
                </a:solidFill>
                <a:effectLst/>
                <a:latin typeface="SFRM1440"/>
              </a:rPr>
              <a:t>ggiunta di più viste sui dati locali e maggiori possibilità di interazione con il database locale</a:t>
            </a:r>
            <a:endParaRPr sz="1000" dirty="0">
              <a:latin typeface="Roboto"/>
              <a:ea typeface="Roboto"/>
              <a:cs typeface="Roboto"/>
              <a:sym typeface="Roboto"/>
            </a:endParaRPr>
          </a:p>
        </p:txBody>
      </p:sp>
      <p:sp>
        <p:nvSpPr>
          <p:cNvPr id="1123" name="Google Shape;1123;p21"/>
          <p:cNvSpPr txBox="1"/>
          <p:nvPr/>
        </p:nvSpPr>
        <p:spPr>
          <a:xfrm flipH="1">
            <a:off x="3752165" y="3789338"/>
            <a:ext cx="2519808" cy="546000"/>
          </a:xfrm>
          <a:prstGeom prst="rect">
            <a:avLst/>
          </a:prstGeom>
          <a:noFill/>
          <a:ln>
            <a:noFill/>
          </a:ln>
        </p:spPr>
        <p:txBody>
          <a:bodyPr spcFirstLastPara="1" wrap="square" lIns="91425" tIns="91425" rIns="91425" bIns="91425" anchor="ctr" anchorCtr="0">
            <a:noAutofit/>
          </a:bodyPr>
          <a:lstStyle/>
          <a:p>
            <a:r>
              <a:rPr lang="it-IT" dirty="0">
                <a:latin typeface="SFRM1440"/>
              </a:rPr>
              <a:t>A</a:t>
            </a:r>
            <a:r>
              <a:rPr lang="it-IT" b="0" i="0" dirty="0">
                <a:solidFill>
                  <a:srgbClr val="000000"/>
                </a:solidFill>
                <a:effectLst/>
                <a:latin typeface="SFRM1440"/>
              </a:rPr>
              <a:t>ggiornamento continuo delle posizioni sulla mappa per tracciare il percorso effettuato</a:t>
            </a:r>
            <a:r>
              <a:rPr lang="it-IT" dirty="0"/>
              <a:t> </a:t>
            </a:r>
            <a:endParaRPr lang="en-US" dirty="0">
              <a:latin typeface="Roboto"/>
              <a:ea typeface="Roboto"/>
              <a:cs typeface="Roboto"/>
              <a:sym typeface="Roboto"/>
            </a:endParaRPr>
          </a:p>
        </p:txBody>
      </p:sp>
      <p:grpSp>
        <p:nvGrpSpPr>
          <p:cNvPr id="1124" name="Google Shape;1124;p21"/>
          <p:cNvGrpSpPr/>
          <p:nvPr/>
        </p:nvGrpSpPr>
        <p:grpSpPr>
          <a:xfrm>
            <a:off x="181925" y="1442561"/>
            <a:ext cx="3123559" cy="2726078"/>
            <a:chOff x="296225" y="1213961"/>
            <a:chExt cx="3123559" cy="2726078"/>
          </a:xfrm>
        </p:grpSpPr>
        <p:sp>
          <p:nvSpPr>
            <p:cNvPr id="1125" name="Google Shape;1125;p21"/>
            <p:cNvSpPr/>
            <p:nvPr/>
          </p:nvSpPr>
          <p:spPr>
            <a:xfrm>
              <a:off x="1326316" y="1503705"/>
              <a:ext cx="10804" cy="88261"/>
            </a:xfrm>
            <a:custGeom>
              <a:avLst/>
              <a:gdLst/>
              <a:ahLst/>
              <a:cxnLst/>
              <a:rect l="l" t="t" r="r" b="b"/>
              <a:pathLst>
                <a:path w="71" h="580" extrusionOk="0">
                  <a:moveTo>
                    <a:pt x="30" y="1"/>
                  </a:moveTo>
                  <a:cubicBezTo>
                    <a:pt x="10" y="1"/>
                    <a:pt x="0" y="21"/>
                    <a:pt x="0" y="41"/>
                  </a:cubicBezTo>
                  <a:lnTo>
                    <a:pt x="0" y="539"/>
                  </a:lnTo>
                  <a:cubicBezTo>
                    <a:pt x="0" y="569"/>
                    <a:pt x="10" y="579"/>
                    <a:pt x="30" y="579"/>
                  </a:cubicBezTo>
                  <a:cubicBezTo>
                    <a:pt x="60" y="579"/>
                    <a:pt x="70" y="569"/>
                    <a:pt x="70" y="539"/>
                  </a:cubicBezTo>
                  <a:lnTo>
                    <a:pt x="70" y="41"/>
                  </a:lnTo>
                  <a:cubicBezTo>
                    <a:pt x="70" y="21"/>
                    <a:pt x="60" y="1"/>
                    <a:pt x="30" y="1"/>
                  </a:cubicBezTo>
                  <a:close/>
                </a:path>
              </a:pathLst>
            </a:custGeom>
            <a:solidFill>
              <a:srgbClr val="F7E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1"/>
            <p:cNvSpPr/>
            <p:nvPr/>
          </p:nvSpPr>
          <p:spPr>
            <a:xfrm>
              <a:off x="1379426" y="1326267"/>
              <a:ext cx="1010290" cy="886115"/>
            </a:xfrm>
            <a:custGeom>
              <a:avLst/>
              <a:gdLst/>
              <a:ahLst/>
              <a:cxnLst/>
              <a:rect l="l" t="t" r="r" b="b"/>
              <a:pathLst>
                <a:path w="6639" h="5823" extrusionOk="0">
                  <a:moveTo>
                    <a:pt x="0" y="1"/>
                  </a:moveTo>
                  <a:lnTo>
                    <a:pt x="0" y="5822"/>
                  </a:lnTo>
                  <a:lnTo>
                    <a:pt x="6639" y="5822"/>
                  </a:lnTo>
                  <a:lnTo>
                    <a:pt x="6639" y="3390"/>
                  </a:lnTo>
                  <a:cubicBezTo>
                    <a:pt x="2542" y="3041"/>
                    <a:pt x="728" y="1147"/>
                    <a:pt x="0" y="1"/>
                  </a:cubicBezTo>
                  <a:close/>
                </a:path>
              </a:pathLst>
            </a:custGeom>
            <a:solidFill>
              <a:srgbClr val="EDC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1"/>
            <p:cNvSpPr/>
            <p:nvPr/>
          </p:nvSpPr>
          <p:spPr>
            <a:xfrm>
              <a:off x="1373339" y="2078627"/>
              <a:ext cx="1022464" cy="141218"/>
            </a:xfrm>
            <a:custGeom>
              <a:avLst/>
              <a:gdLst/>
              <a:ahLst/>
              <a:cxnLst/>
              <a:rect l="l" t="t" r="r" b="b"/>
              <a:pathLst>
                <a:path w="6719" h="928" extrusionOk="0">
                  <a:moveTo>
                    <a:pt x="40" y="1"/>
                  </a:moveTo>
                  <a:cubicBezTo>
                    <a:pt x="10" y="1"/>
                    <a:pt x="0" y="21"/>
                    <a:pt x="0" y="41"/>
                  </a:cubicBezTo>
                  <a:lnTo>
                    <a:pt x="0" y="888"/>
                  </a:lnTo>
                  <a:cubicBezTo>
                    <a:pt x="0" y="918"/>
                    <a:pt x="10" y="928"/>
                    <a:pt x="40" y="928"/>
                  </a:cubicBezTo>
                  <a:lnTo>
                    <a:pt x="6679" y="928"/>
                  </a:lnTo>
                  <a:cubicBezTo>
                    <a:pt x="6699" y="928"/>
                    <a:pt x="6719" y="918"/>
                    <a:pt x="6719" y="888"/>
                  </a:cubicBezTo>
                  <a:lnTo>
                    <a:pt x="6719" y="41"/>
                  </a:lnTo>
                  <a:cubicBezTo>
                    <a:pt x="6719" y="11"/>
                    <a:pt x="6699" y="1"/>
                    <a:pt x="6679" y="1"/>
                  </a:cubicBezTo>
                  <a:close/>
                </a:path>
              </a:pathLst>
            </a:custGeom>
            <a:solidFill>
              <a:srgbClr val="FC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1"/>
            <p:cNvSpPr/>
            <p:nvPr/>
          </p:nvSpPr>
          <p:spPr>
            <a:xfrm>
              <a:off x="1367252" y="2074062"/>
              <a:ext cx="1036160" cy="151871"/>
            </a:xfrm>
            <a:custGeom>
              <a:avLst/>
              <a:gdLst/>
              <a:ahLst/>
              <a:cxnLst/>
              <a:rect l="l" t="t" r="r" b="b"/>
              <a:pathLst>
                <a:path w="6809" h="998" extrusionOk="0">
                  <a:moveTo>
                    <a:pt x="6719" y="71"/>
                  </a:moveTo>
                  <a:lnTo>
                    <a:pt x="6719" y="918"/>
                  </a:lnTo>
                  <a:lnTo>
                    <a:pt x="80" y="918"/>
                  </a:lnTo>
                  <a:lnTo>
                    <a:pt x="80" y="71"/>
                  </a:lnTo>
                  <a:close/>
                  <a:moveTo>
                    <a:pt x="80" y="1"/>
                  </a:moveTo>
                  <a:cubicBezTo>
                    <a:pt x="40" y="1"/>
                    <a:pt x="0" y="31"/>
                    <a:pt x="0" y="71"/>
                  </a:cubicBezTo>
                  <a:lnTo>
                    <a:pt x="0" y="918"/>
                  </a:lnTo>
                  <a:cubicBezTo>
                    <a:pt x="0" y="958"/>
                    <a:pt x="40" y="998"/>
                    <a:pt x="80" y="998"/>
                  </a:cubicBezTo>
                  <a:lnTo>
                    <a:pt x="6719" y="998"/>
                  </a:lnTo>
                  <a:cubicBezTo>
                    <a:pt x="6759" y="998"/>
                    <a:pt x="6789" y="958"/>
                    <a:pt x="6789" y="918"/>
                  </a:cubicBezTo>
                  <a:lnTo>
                    <a:pt x="6789" y="71"/>
                  </a:lnTo>
                  <a:cubicBezTo>
                    <a:pt x="6809" y="31"/>
                    <a:pt x="6769" y="1"/>
                    <a:pt x="6719"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1"/>
            <p:cNvSpPr/>
            <p:nvPr/>
          </p:nvSpPr>
          <p:spPr>
            <a:xfrm>
              <a:off x="2112009" y="1415747"/>
              <a:ext cx="189762" cy="189762"/>
            </a:xfrm>
            <a:custGeom>
              <a:avLst/>
              <a:gdLst/>
              <a:ahLst/>
              <a:cxnLst/>
              <a:rect l="l" t="t" r="r" b="b"/>
              <a:pathLst>
                <a:path w="1247" h="1247" extrusionOk="0">
                  <a:moveTo>
                    <a:pt x="1" y="1"/>
                  </a:moveTo>
                  <a:lnTo>
                    <a:pt x="1" y="1247"/>
                  </a:lnTo>
                  <a:lnTo>
                    <a:pt x="1247" y="1247"/>
                  </a:lnTo>
                  <a:lnTo>
                    <a:pt x="1247" y="1"/>
                  </a:lnTo>
                  <a:close/>
                </a:path>
              </a:pathLst>
            </a:custGeom>
            <a:solidFill>
              <a:srgbClr val="FFB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1"/>
            <p:cNvSpPr/>
            <p:nvPr/>
          </p:nvSpPr>
          <p:spPr>
            <a:xfrm>
              <a:off x="2105922" y="1409660"/>
              <a:ext cx="201936" cy="201936"/>
            </a:xfrm>
            <a:custGeom>
              <a:avLst/>
              <a:gdLst/>
              <a:ahLst/>
              <a:cxnLst/>
              <a:rect l="l" t="t" r="r" b="b"/>
              <a:pathLst>
                <a:path w="1327" h="1327" extrusionOk="0">
                  <a:moveTo>
                    <a:pt x="1237" y="91"/>
                  </a:moveTo>
                  <a:lnTo>
                    <a:pt x="1237" y="1247"/>
                  </a:lnTo>
                  <a:lnTo>
                    <a:pt x="81" y="1247"/>
                  </a:lnTo>
                  <a:lnTo>
                    <a:pt x="81" y="91"/>
                  </a:lnTo>
                  <a:close/>
                  <a:moveTo>
                    <a:pt x="41" y="1"/>
                  </a:moveTo>
                  <a:cubicBezTo>
                    <a:pt x="21" y="1"/>
                    <a:pt x="1" y="11"/>
                    <a:pt x="1" y="41"/>
                  </a:cubicBezTo>
                  <a:lnTo>
                    <a:pt x="1" y="1287"/>
                  </a:lnTo>
                  <a:cubicBezTo>
                    <a:pt x="1" y="1307"/>
                    <a:pt x="21" y="1327"/>
                    <a:pt x="41" y="1327"/>
                  </a:cubicBezTo>
                  <a:lnTo>
                    <a:pt x="1287" y="1327"/>
                  </a:lnTo>
                  <a:cubicBezTo>
                    <a:pt x="1317" y="1327"/>
                    <a:pt x="1327" y="1297"/>
                    <a:pt x="1327" y="1287"/>
                  </a:cubicBezTo>
                  <a:lnTo>
                    <a:pt x="1327" y="41"/>
                  </a:lnTo>
                  <a:cubicBezTo>
                    <a:pt x="1327" y="11"/>
                    <a:pt x="1317" y="1"/>
                    <a:pt x="1287"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1"/>
            <p:cNvSpPr/>
            <p:nvPr/>
          </p:nvSpPr>
          <p:spPr>
            <a:xfrm>
              <a:off x="2201490" y="1409660"/>
              <a:ext cx="12326" cy="195849"/>
            </a:xfrm>
            <a:custGeom>
              <a:avLst/>
              <a:gdLst/>
              <a:ahLst/>
              <a:cxnLst/>
              <a:rect l="l" t="t" r="r" b="b"/>
              <a:pathLst>
                <a:path w="81" h="1287" extrusionOk="0">
                  <a:moveTo>
                    <a:pt x="41" y="1"/>
                  </a:moveTo>
                  <a:cubicBezTo>
                    <a:pt x="11" y="1"/>
                    <a:pt x="1" y="11"/>
                    <a:pt x="1" y="41"/>
                  </a:cubicBezTo>
                  <a:lnTo>
                    <a:pt x="1" y="1247"/>
                  </a:lnTo>
                  <a:cubicBezTo>
                    <a:pt x="1" y="1277"/>
                    <a:pt x="11" y="1287"/>
                    <a:pt x="41" y="1287"/>
                  </a:cubicBezTo>
                  <a:cubicBezTo>
                    <a:pt x="61" y="1287"/>
                    <a:pt x="81" y="1277"/>
                    <a:pt x="81" y="1247"/>
                  </a:cubicBezTo>
                  <a:lnTo>
                    <a:pt x="81" y="41"/>
                  </a:lnTo>
                  <a:cubicBezTo>
                    <a:pt x="81" y="11"/>
                    <a:pt x="61" y="1"/>
                    <a:pt x="41"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1"/>
            <p:cNvSpPr/>
            <p:nvPr/>
          </p:nvSpPr>
          <p:spPr>
            <a:xfrm>
              <a:off x="1790458" y="1415747"/>
              <a:ext cx="189762" cy="189762"/>
            </a:xfrm>
            <a:custGeom>
              <a:avLst/>
              <a:gdLst/>
              <a:ahLst/>
              <a:cxnLst/>
              <a:rect l="l" t="t" r="r" b="b"/>
              <a:pathLst>
                <a:path w="1247" h="1247" extrusionOk="0">
                  <a:moveTo>
                    <a:pt x="1" y="1"/>
                  </a:moveTo>
                  <a:lnTo>
                    <a:pt x="1" y="1247"/>
                  </a:lnTo>
                  <a:lnTo>
                    <a:pt x="1247" y="1247"/>
                  </a:lnTo>
                  <a:lnTo>
                    <a:pt x="1247" y="1"/>
                  </a:lnTo>
                  <a:close/>
                </a:path>
              </a:pathLst>
            </a:custGeom>
            <a:solidFill>
              <a:srgbClr val="FFB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1"/>
            <p:cNvSpPr/>
            <p:nvPr/>
          </p:nvSpPr>
          <p:spPr>
            <a:xfrm>
              <a:off x="1784371" y="1409660"/>
              <a:ext cx="201936" cy="201936"/>
            </a:xfrm>
            <a:custGeom>
              <a:avLst/>
              <a:gdLst/>
              <a:ahLst/>
              <a:cxnLst/>
              <a:rect l="l" t="t" r="r" b="b"/>
              <a:pathLst>
                <a:path w="1327" h="1327" extrusionOk="0">
                  <a:moveTo>
                    <a:pt x="1237" y="91"/>
                  </a:moveTo>
                  <a:lnTo>
                    <a:pt x="1237" y="1247"/>
                  </a:lnTo>
                  <a:lnTo>
                    <a:pt x="80" y="1247"/>
                  </a:lnTo>
                  <a:lnTo>
                    <a:pt x="80" y="91"/>
                  </a:lnTo>
                  <a:close/>
                  <a:moveTo>
                    <a:pt x="41" y="1"/>
                  </a:moveTo>
                  <a:cubicBezTo>
                    <a:pt x="11" y="1"/>
                    <a:pt x="1" y="11"/>
                    <a:pt x="1" y="41"/>
                  </a:cubicBezTo>
                  <a:lnTo>
                    <a:pt x="1" y="1287"/>
                  </a:lnTo>
                  <a:cubicBezTo>
                    <a:pt x="1" y="1307"/>
                    <a:pt x="11" y="1327"/>
                    <a:pt x="41" y="1327"/>
                  </a:cubicBezTo>
                  <a:lnTo>
                    <a:pt x="1287" y="1327"/>
                  </a:lnTo>
                  <a:cubicBezTo>
                    <a:pt x="1297" y="1327"/>
                    <a:pt x="1326" y="1297"/>
                    <a:pt x="1326" y="1287"/>
                  </a:cubicBezTo>
                  <a:lnTo>
                    <a:pt x="1326" y="41"/>
                  </a:lnTo>
                  <a:cubicBezTo>
                    <a:pt x="1326" y="11"/>
                    <a:pt x="1306" y="1"/>
                    <a:pt x="1287"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1"/>
            <p:cNvSpPr/>
            <p:nvPr/>
          </p:nvSpPr>
          <p:spPr>
            <a:xfrm>
              <a:off x="1878416" y="1409660"/>
              <a:ext cx="12326" cy="195849"/>
            </a:xfrm>
            <a:custGeom>
              <a:avLst/>
              <a:gdLst/>
              <a:ahLst/>
              <a:cxnLst/>
              <a:rect l="l" t="t" r="r" b="b"/>
              <a:pathLst>
                <a:path w="81" h="1287" extrusionOk="0">
                  <a:moveTo>
                    <a:pt x="41" y="1"/>
                  </a:moveTo>
                  <a:cubicBezTo>
                    <a:pt x="21" y="1"/>
                    <a:pt x="1" y="11"/>
                    <a:pt x="1" y="41"/>
                  </a:cubicBezTo>
                  <a:lnTo>
                    <a:pt x="1" y="1247"/>
                  </a:lnTo>
                  <a:cubicBezTo>
                    <a:pt x="1" y="1277"/>
                    <a:pt x="21" y="1287"/>
                    <a:pt x="41" y="1287"/>
                  </a:cubicBezTo>
                  <a:cubicBezTo>
                    <a:pt x="51" y="1287"/>
                    <a:pt x="80" y="1277"/>
                    <a:pt x="80" y="1247"/>
                  </a:cubicBezTo>
                  <a:lnTo>
                    <a:pt x="80" y="41"/>
                  </a:lnTo>
                  <a:cubicBezTo>
                    <a:pt x="80" y="11"/>
                    <a:pt x="70" y="1"/>
                    <a:pt x="41"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1"/>
            <p:cNvSpPr/>
            <p:nvPr/>
          </p:nvSpPr>
          <p:spPr>
            <a:xfrm>
              <a:off x="1465863" y="1415747"/>
              <a:ext cx="189762" cy="189762"/>
            </a:xfrm>
            <a:custGeom>
              <a:avLst/>
              <a:gdLst/>
              <a:ahLst/>
              <a:cxnLst/>
              <a:rect l="l" t="t" r="r" b="b"/>
              <a:pathLst>
                <a:path w="1247" h="1247" extrusionOk="0">
                  <a:moveTo>
                    <a:pt x="0" y="1"/>
                  </a:moveTo>
                  <a:lnTo>
                    <a:pt x="0" y="1247"/>
                  </a:lnTo>
                  <a:lnTo>
                    <a:pt x="1246" y="1247"/>
                  </a:lnTo>
                  <a:lnTo>
                    <a:pt x="1246" y="1"/>
                  </a:lnTo>
                  <a:close/>
                </a:path>
              </a:pathLst>
            </a:custGeom>
            <a:solidFill>
              <a:srgbClr val="FFB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1"/>
            <p:cNvSpPr/>
            <p:nvPr/>
          </p:nvSpPr>
          <p:spPr>
            <a:xfrm>
              <a:off x="1459776" y="1409660"/>
              <a:ext cx="201936" cy="201936"/>
            </a:xfrm>
            <a:custGeom>
              <a:avLst/>
              <a:gdLst/>
              <a:ahLst/>
              <a:cxnLst/>
              <a:rect l="l" t="t" r="r" b="b"/>
              <a:pathLst>
                <a:path w="1327" h="1327" extrusionOk="0">
                  <a:moveTo>
                    <a:pt x="1247" y="91"/>
                  </a:moveTo>
                  <a:lnTo>
                    <a:pt x="1247" y="1247"/>
                  </a:lnTo>
                  <a:lnTo>
                    <a:pt x="90" y="1247"/>
                  </a:lnTo>
                  <a:lnTo>
                    <a:pt x="90" y="91"/>
                  </a:lnTo>
                  <a:close/>
                  <a:moveTo>
                    <a:pt x="40" y="1"/>
                  </a:moveTo>
                  <a:cubicBezTo>
                    <a:pt x="20" y="1"/>
                    <a:pt x="0" y="11"/>
                    <a:pt x="0" y="41"/>
                  </a:cubicBezTo>
                  <a:lnTo>
                    <a:pt x="0" y="1287"/>
                  </a:lnTo>
                  <a:cubicBezTo>
                    <a:pt x="0" y="1307"/>
                    <a:pt x="20" y="1327"/>
                    <a:pt x="40" y="1327"/>
                  </a:cubicBezTo>
                  <a:lnTo>
                    <a:pt x="1286" y="1327"/>
                  </a:lnTo>
                  <a:cubicBezTo>
                    <a:pt x="1306" y="1327"/>
                    <a:pt x="1326" y="1297"/>
                    <a:pt x="1326" y="1287"/>
                  </a:cubicBezTo>
                  <a:lnTo>
                    <a:pt x="1326" y="41"/>
                  </a:lnTo>
                  <a:cubicBezTo>
                    <a:pt x="1326" y="11"/>
                    <a:pt x="1306" y="1"/>
                    <a:pt x="128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1"/>
            <p:cNvSpPr/>
            <p:nvPr/>
          </p:nvSpPr>
          <p:spPr>
            <a:xfrm>
              <a:off x="1555343" y="1409660"/>
              <a:ext cx="10804" cy="195849"/>
            </a:xfrm>
            <a:custGeom>
              <a:avLst/>
              <a:gdLst/>
              <a:ahLst/>
              <a:cxnLst/>
              <a:rect l="l" t="t" r="r" b="b"/>
              <a:pathLst>
                <a:path w="71" h="1287" extrusionOk="0">
                  <a:moveTo>
                    <a:pt x="40" y="1"/>
                  </a:moveTo>
                  <a:cubicBezTo>
                    <a:pt x="10" y="1"/>
                    <a:pt x="0" y="11"/>
                    <a:pt x="0" y="41"/>
                  </a:cubicBezTo>
                  <a:lnTo>
                    <a:pt x="0" y="1247"/>
                  </a:lnTo>
                  <a:cubicBezTo>
                    <a:pt x="0" y="1277"/>
                    <a:pt x="10" y="1287"/>
                    <a:pt x="40" y="1287"/>
                  </a:cubicBezTo>
                  <a:cubicBezTo>
                    <a:pt x="60" y="1287"/>
                    <a:pt x="70" y="1277"/>
                    <a:pt x="70" y="1247"/>
                  </a:cubicBezTo>
                  <a:lnTo>
                    <a:pt x="70" y="41"/>
                  </a:lnTo>
                  <a:cubicBezTo>
                    <a:pt x="70" y="11"/>
                    <a:pt x="60" y="1"/>
                    <a:pt x="40"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1"/>
            <p:cNvSpPr/>
            <p:nvPr/>
          </p:nvSpPr>
          <p:spPr>
            <a:xfrm>
              <a:off x="1672216" y="1737295"/>
              <a:ext cx="424873" cy="344524"/>
            </a:xfrm>
            <a:custGeom>
              <a:avLst/>
              <a:gdLst/>
              <a:ahLst/>
              <a:cxnLst/>
              <a:rect l="l" t="t" r="r" b="b"/>
              <a:pathLst>
                <a:path w="2792" h="2264" extrusionOk="0">
                  <a:moveTo>
                    <a:pt x="40" y="1"/>
                  </a:moveTo>
                  <a:cubicBezTo>
                    <a:pt x="10" y="1"/>
                    <a:pt x="0" y="21"/>
                    <a:pt x="0" y="41"/>
                  </a:cubicBezTo>
                  <a:lnTo>
                    <a:pt x="0" y="2224"/>
                  </a:lnTo>
                  <a:cubicBezTo>
                    <a:pt x="0" y="2244"/>
                    <a:pt x="20" y="2264"/>
                    <a:pt x="40" y="2264"/>
                  </a:cubicBezTo>
                  <a:lnTo>
                    <a:pt x="2761" y="2264"/>
                  </a:lnTo>
                  <a:cubicBezTo>
                    <a:pt x="2781" y="2264"/>
                    <a:pt x="2791" y="2244"/>
                    <a:pt x="2791" y="2224"/>
                  </a:cubicBezTo>
                  <a:lnTo>
                    <a:pt x="2791" y="41"/>
                  </a:lnTo>
                  <a:cubicBezTo>
                    <a:pt x="2791" y="11"/>
                    <a:pt x="2781" y="1"/>
                    <a:pt x="2761" y="1"/>
                  </a:cubicBezTo>
                  <a:close/>
                </a:path>
              </a:pathLst>
            </a:custGeom>
            <a:solidFill>
              <a:srgbClr val="723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1"/>
            <p:cNvSpPr/>
            <p:nvPr/>
          </p:nvSpPr>
          <p:spPr>
            <a:xfrm>
              <a:off x="1667650" y="1729839"/>
              <a:ext cx="435373" cy="355024"/>
            </a:xfrm>
            <a:custGeom>
              <a:avLst/>
              <a:gdLst/>
              <a:ahLst/>
              <a:cxnLst/>
              <a:rect l="l" t="t" r="r" b="b"/>
              <a:pathLst>
                <a:path w="2861" h="2333" extrusionOk="0">
                  <a:moveTo>
                    <a:pt x="2791" y="80"/>
                  </a:moveTo>
                  <a:lnTo>
                    <a:pt x="2791" y="2263"/>
                  </a:lnTo>
                  <a:lnTo>
                    <a:pt x="70" y="2263"/>
                  </a:lnTo>
                  <a:lnTo>
                    <a:pt x="70" y="80"/>
                  </a:lnTo>
                  <a:close/>
                  <a:moveTo>
                    <a:pt x="70" y="0"/>
                  </a:moveTo>
                  <a:cubicBezTo>
                    <a:pt x="30" y="0"/>
                    <a:pt x="0" y="40"/>
                    <a:pt x="0" y="80"/>
                  </a:cubicBezTo>
                  <a:lnTo>
                    <a:pt x="0" y="2263"/>
                  </a:lnTo>
                  <a:cubicBezTo>
                    <a:pt x="0" y="2293"/>
                    <a:pt x="30" y="2333"/>
                    <a:pt x="70" y="2333"/>
                  </a:cubicBezTo>
                  <a:lnTo>
                    <a:pt x="2791" y="2333"/>
                  </a:lnTo>
                  <a:cubicBezTo>
                    <a:pt x="2821" y="2333"/>
                    <a:pt x="2861" y="2293"/>
                    <a:pt x="2861" y="2263"/>
                  </a:cubicBezTo>
                  <a:lnTo>
                    <a:pt x="2861" y="80"/>
                  </a:lnTo>
                  <a:cubicBezTo>
                    <a:pt x="2861" y="40"/>
                    <a:pt x="2821" y="0"/>
                    <a:pt x="2791"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1"/>
            <p:cNvSpPr/>
            <p:nvPr/>
          </p:nvSpPr>
          <p:spPr>
            <a:xfrm>
              <a:off x="2852354" y="1667599"/>
              <a:ext cx="188240" cy="406612"/>
            </a:xfrm>
            <a:custGeom>
              <a:avLst/>
              <a:gdLst/>
              <a:ahLst/>
              <a:cxnLst/>
              <a:rect l="l" t="t" r="r" b="b"/>
              <a:pathLst>
                <a:path w="1237" h="2672" extrusionOk="0">
                  <a:moveTo>
                    <a:pt x="40" y="0"/>
                  </a:moveTo>
                  <a:cubicBezTo>
                    <a:pt x="10" y="0"/>
                    <a:pt x="0" y="10"/>
                    <a:pt x="0" y="40"/>
                  </a:cubicBezTo>
                  <a:lnTo>
                    <a:pt x="0" y="2632"/>
                  </a:lnTo>
                  <a:cubicBezTo>
                    <a:pt x="0" y="2652"/>
                    <a:pt x="10" y="2672"/>
                    <a:pt x="40" y="2672"/>
                  </a:cubicBezTo>
                  <a:lnTo>
                    <a:pt x="1196" y="2672"/>
                  </a:lnTo>
                  <a:cubicBezTo>
                    <a:pt x="1216" y="2672"/>
                    <a:pt x="1236" y="2652"/>
                    <a:pt x="1236" y="2632"/>
                  </a:cubicBezTo>
                  <a:lnTo>
                    <a:pt x="1236" y="40"/>
                  </a:lnTo>
                  <a:cubicBezTo>
                    <a:pt x="1236" y="10"/>
                    <a:pt x="1216" y="0"/>
                    <a:pt x="1196" y="0"/>
                  </a:cubicBezTo>
                  <a:close/>
                </a:path>
              </a:pathLst>
            </a:custGeom>
            <a:solidFill>
              <a:srgbClr val="44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1"/>
            <p:cNvSpPr/>
            <p:nvPr/>
          </p:nvSpPr>
          <p:spPr>
            <a:xfrm>
              <a:off x="2844745" y="1661512"/>
              <a:ext cx="200414" cy="417264"/>
            </a:xfrm>
            <a:custGeom>
              <a:avLst/>
              <a:gdLst/>
              <a:ahLst/>
              <a:cxnLst/>
              <a:rect l="l" t="t" r="r" b="b"/>
              <a:pathLst>
                <a:path w="1317" h="2742" extrusionOk="0">
                  <a:moveTo>
                    <a:pt x="1236" y="80"/>
                  </a:moveTo>
                  <a:lnTo>
                    <a:pt x="1236" y="2672"/>
                  </a:lnTo>
                  <a:lnTo>
                    <a:pt x="70" y="2672"/>
                  </a:lnTo>
                  <a:lnTo>
                    <a:pt x="70" y="80"/>
                  </a:lnTo>
                  <a:close/>
                  <a:moveTo>
                    <a:pt x="70" y="1"/>
                  </a:moveTo>
                  <a:cubicBezTo>
                    <a:pt x="30" y="1"/>
                    <a:pt x="0" y="40"/>
                    <a:pt x="0" y="80"/>
                  </a:cubicBezTo>
                  <a:lnTo>
                    <a:pt x="0" y="2672"/>
                  </a:lnTo>
                  <a:cubicBezTo>
                    <a:pt x="0" y="2712"/>
                    <a:pt x="40" y="2742"/>
                    <a:pt x="70" y="2742"/>
                  </a:cubicBezTo>
                  <a:lnTo>
                    <a:pt x="1236" y="2742"/>
                  </a:lnTo>
                  <a:cubicBezTo>
                    <a:pt x="1266" y="2742"/>
                    <a:pt x="1306" y="2712"/>
                    <a:pt x="1306" y="2672"/>
                  </a:cubicBezTo>
                  <a:lnTo>
                    <a:pt x="1306" y="80"/>
                  </a:lnTo>
                  <a:cubicBezTo>
                    <a:pt x="1316" y="40"/>
                    <a:pt x="1286" y="1"/>
                    <a:pt x="123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1"/>
            <p:cNvSpPr/>
            <p:nvPr/>
          </p:nvSpPr>
          <p:spPr>
            <a:xfrm>
              <a:off x="2991480" y="1370213"/>
              <a:ext cx="178497" cy="11502"/>
            </a:xfrm>
            <a:custGeom>
              <a:avLst/>
              <a:gdLst/>
              <a:ahLst/>
              <a:cxnLst/>
              <a:rect l="l" t="t" r="r" b="b"/>
              <a:pathLst>
                <a:path w="1257" h="81" extrusionOk="0">
                  <a:moveTo>
                    <a:pt x="30" y="1"/>
                  </a:moveTo>
                  <a:cubicBezTo>
                    <a:pt x="10" y="1"/>
                    <a:pt x="0" y="11"/>
                    <a:pt x="0" y="40"/>
                  </a:cubicBezTo>
                  <a:cubicBezTo>
                    <a:pt x="0" y="60"/>
                    <a:pt x="10" y="80"/>
                    <a:pt x="30" y="80"/>
                  </a:cubicBezTo>
                  <a:lnTo>
                    <a:pt x="1216" y="80"/>
                  </a:lnTo>
                  <a:cubicBezTo>
                    <a:pt x="1246" y="80"/>
                    <a:pt x="1256" y="60"/>
                    <a:pt x="1256" y="40"/>
                  </a:cubicBezTo>
                  <a:cubicBezTo>
                    <a:pt x="1256" y="11"/>
                    <a:pt x="1246" y="1"/>
                    <a:pt x="121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1"/>
            <p:cNvSpPr/>
            <p:nvPr/>
          </p:nvSpPr>
          <p:spPr>
            <a:xfrm>
              <a:off x="2847788" y="1280766"/>
              <a:ext cx="192806" cy="12326"/>
            </a:xfrm>
            <a:custGeom>
              <a:avLst/>
              <a:gdLst/>
              <a:ahLst/>
              <a:cxnLst/>
              <a:rect l="l" t="t" r="r" b="b"/>
              <a:pathLst>
                <a:path w="1267" h="81" extrusionOk="0">
                  <a:moveTo>
                    <a:pt x="40" y="1"/>
                  </a:moveTo>
                  <a:cubicBezTo>
                    <a:pt x="10" y="1"/>
                    <a:pt x="0" y="11"/>
                    <a:pt x="0" y="40"/>
                  </a:cubicBezTo>
                  <a:cubicBezTo>
                    <a:pt x="0" y="60"/>
                    <a:pt x="20" y="80"/>
                    <a:pt x="40" y="80"/>
                  </a:cubicBezTo>
                  <a:lnTo>
                    <a:pt x="1226" y="80"/>
                  </a:lnTo>
                  <a:cubicBezTo>
                    <a:pt x="1246" y="80"/>
                    <a:pt x="1266" y="60"/>
                    <a:pt x="1266" y="40"/>
                  </a:cubicBezTo>
                  <a:cubicBezTo>
                    <a:pt x="1266" y="11"/>
                    <a:pt x="1246" y="1"/>
                    <a:pt x="122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1"/>
            <p:cNvSpPr/>
            <p:nvPr/>
          </p:nvSpPr>
          <p:spPr>
            <a:xfrm>
              <a:off x="2512541" y="1280766"/>
              <a:ext cx="191284" cy="12326"/>
            </a:xfrm>
            <a:custGeom>
              <a:avLst/>
              <a:gdLst/>
              <a:ahLst/>
              <a:cxnLst/>
              <a:rect l="l" t="t" r="r" b="b"/>
              <a:pathLst>
                <a:path w="1257" h="81" extrusionOk="0">
                  <a:moveTo>
                    <a:pt x="40" y="1"/>
                  </a:moveTo>
                  <a:cubicBezTo>
                    <a:pt x="10" y="1"/>
                    <a:pt x="0" y="11"/>
                    <a:pt x="0" y="40"/>
                  </a:cubicBezTo>
                  <a:cubicBezTo>
                    <a:pt x="0" y="60"/>
                    <a:pt x="10" y="80"/>
                    <a:pt x="40" y="80"/>
                  </a:cubicBezTo>
                  <a:lnTo>
                    <a:pt x="1226" y="80"/>
                  </a:lnTo>
                  <a:cubicBezTo>
                    <a:pt x="1246" y="80"/>
                    <a:pt x="1256" y="60"/>
                    <a:pt x="1256" y="40"/>
                  </a:cubicBezTo>
                  <a:cubicBezTo>
                    <a:pt x="1256" y="11"/>
                    <a:pt x="1246" y="1"/>
                    <a:pt x="122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1"/>
            <p:cNvSpPr/>
            <p:nvPr/>
          </p:nvSpPr>
          <p:spPr>
            <a:xfrm>
              <a:off x="2994320" y="1709888"/>
              <a:ext cx="175657" cy="276195"/>
            </a:xfrm>
            <a:custGeom>
              <a:avLst/>
              <a:gdLst/>
              <a:ahLst/>
              <a:cxnLst/>
              <a:rect l="l" t="t" r="r" b="b"/>
              <a:pathLst>
                <a:path w="1237" h="1945" extrusionOk="0">
                  <a:moveTo>
                    <a:pt x="40" y="1"/>
                  </a:moveTo>
                  <a:cubicBezTo>
                    <a:pt x="10" y="1"/>
                    <a:pt x="0" y="11"/>
                    <a:pt x="0" y="41"/>
                  </a:cubicBezTo>
                  <a:lnTo>
                    <a:pt x="0" y="1905"/>
                  </a:lnTo>
                  <a:cubicBezTo>
                    <a:pt x="0" y="1935"/>
                    <a:pt x="10" y="1945"/>
                    <a:pt x="40" y="1945"/>
                  </a:cubicBezTo>
                  <a:lnTo>
                    <a:pt x="1196" y="1945"/>
                  </a:lnTo>
                  <a:cubicBezTo>
                    <a:pt x="1226" y="1945"/>
                    <a:pt x="1236" y="1935"/>
                    <a:pt x="1236" y="1905"/>
                  </a:cubicBezTo>
                  <a:lnTo>
                    <a:pt x="1236" y="41"/>
                  </a:lnTo>
                  <a:cubicBezTo>
                    <a:pt x="1236" y="11"/>
                    <a:pt x="1226" y="1"/>
                    <a:pt x="1196" y="1"/>
                  </a:cubicBezTo>
                  <a:close/>
                </a:path>
              </a:pathLst>
            </a:custGeom>
            <a:solidFill>
              <a:srgbClr val="FC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1"/>
            <p:cNvSpPr/>
            <p:nvPr/>
          </p:nvSpPr>
          <p:spPr>
            <a:xfrm>
              <a:off x="2988640" y="1702929"/>
              <a:ext cx="188437" cy="287413"/>
            </a:xfrm>
            <a:custGeom>
              <a:avLst/>
              <a:gdLst/>
              <a:ahLst/>
              <a:cxnLst/>
              <a:rect l="l" t="t" r="r" b="b"/>
              <a:pathLst>
                <a:path w="1327" h="2024" extrusionOk="0">
                  <a:moveTo>
                    <a:pt x="1236" y="90"/>
                  </a:moveTo>
                  <a:lnTo>
                    <a:pt x="1236" y="1954"/>
                  </a:lnTo>
                  <a:lnTo>
                    <a:pt x="80" y="1954"/>
                  </a:lnTo>
                  <a:lnTo>
                    <a:pt x="80" y="90"/>
                  </a:lnTo>
                  <a:close/>
                  <a:moveTo>
                    <a:pt x="80" y="0"/>
                  </a:moveTo>
                  <a:cubicBezTo>
                    <a:pt x="40" y="0"/>
                    <a:pt x="0" y="40"/>
                    <a:pt x="0" y="80"/>
                  </a:cubicBezTo>
                  <a:lnTo>
                    <a:pt x="0" y="1944"/>
                  </a:lnTo>
                  <a:cubicBezTo>
                    <a:pt x="0" y="1984"/>
                    <a:pt x="40" y="2024"/>
                    <a:pt x="80" y="2024"/>
                  </a:cubicBezTo>
                  <a:lnTo>
                    <a:pt x="1236" y="2024"/>
                  </a:lnTo>
                  <a:cubicBezTo>
                    <a:pt x="1276" y="2024"/>
                    <a:pt x="1316" y="1984"/>
                    <a:pt x="1316" y="1944"/>
                  </a:cubicBezTo>
                  <a:lnTo>
                    <a:pt x="1316" y="80"/>
                  </a:lnTo>
                  <a:cubicBezTo>
                    <a:pt x="1326" y="40"/>
                    <a:pt x="1286" y="0"/>
                    <a:pt x="1236"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1"/>
            <p:cNvSpPr/>
            <p:nvPr/>
          </p:nvSpPr>
          <p:spPr>
            <a:xfrm>
              <a:off x="3074979" y="1704349"/>
              <a:ext cx="11502" cy="97698"/>
            </a:xfrm>
            <a:custGeom>
              <a:avLst/>
              <a:gdLst/>
              <a:ahLst/>
              <a:cxnLst/>
              <a:rect l="l" t="t" r="r" b="b"/>
              <a:pathLst>
                <a:path w="81" h="688" extrusionOk="0">
                  <a:moveTo>
                    <a:pt x="40" y="0"/>
                  </a:moveTo>
                  <a:cubicBezTo>
                    <a:pt x="20" y="0"/>
                    <a:pt x="0" y="20"/>
                    <a:pt x="0" y="40"/>
                  </a:cubicBezTo>
                  <a:lnTo>
                    <a:pt x="0" y="648"/>
                  </a:lnTo>
                  <a:cubicBezTo>
                    <a:pt x="0" y="678"/>
                    <a:pt x="20" y="688"/>
                    <a:pt x="40" y="688"/>
                  </a:cubicBezTo>
                  <a:cubicBezTo>
                    <a:pt x="70" y="688"/>
                    <a:pt x="80" y="678"/>
                    <a:pt x="80" y="648"/>
                  </a:cubicBezTo>
                  <a:lnTo>
                    <a:pt x="80" y="40"/>
                  </a:lnTo>
                  <a:cubicBezTo>
                    <a:pt x="80" y="20"/>
                    <a:pt x="70" y="0"/>
                    <a:pt x="40"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1"/>
            <p:cNvSpPr/>
            <p:nvPr/>
          </p:nvSpPr>
          <p:spPr>
            <a:xfrm>
              <a:off x="2991480" y="1793528"/>
              <a:ext cx="179917" cy="9940"/>
            </a:xfrm>
            <a:custGeom>
              <a:avLst/>
              <a:gdLst/>
              <a:ahLst/>
              <a:cxnLst/>
              <a:rect l="l" t="t" r="r" b="b"/>
              <a:pathLst>
                <a:path w="1267" h="70" extrusionOk="0">
                  <a:moveTo>
                    <a:pt x="30" y="0"/>
                  </a:moveTo>
                  <a:cubicBezTo>
                    <a:pt x="10" y="0"/>
                    <a:pt x="0" y="10"/>
                    <a:pt x="0" y="40"/>
                  </a:cubicBezTo>
                  <a:cubicBezTo>
                    <a:pt x="0" y="60"/>
                    <a:pt x="10" y="70"/>
                    <a:pt x="30" y="70"/>
                  </a:cubicBezTo>
                  <a:lnTo>
                    <a:pt x="1216" y="70"/>
                  </a:lnTo>
                  <a:cubicBezTo>
                    <a:pt x="1246" y="70"/>
                    <a:pt x="1266" y="50"/>
                    <a:pt x="1256" y="40"/>
                  </a:cubicBezTo>
                  <a:cubicBezTo>
                    <a:pt x="1256" y="10"/>
                    <a:pt x="1246" y="0"/>
                    <a:pt x="1216"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1"/>
            <p:cNvSpPr/>
            <p:nvPr/>
          </p:nvSpPr>
          <p:spPr>
            <a:xfrm>
              <a:off x="2515584" y="1644772"/>
              <a:ext cx="188240" cy="295980"/>
            </a:xfrm>
            <a:custGeom>
              <a:avLst/>
              <a:gdLst/>
              <a:ahLst/>
              <a:cxnLst/>
              <a:rect l="l" t="t" r="r" b="b"/>
              <a:pathLst>
                <a:path w="1237" h="1945" extrusionOk="0">
                  <a:moveTo>
                    <a:pt x="40" y="1"/>
                  </a:moveTo>
                  <a:cubicBezTo>
                    <a:pt x="20" y="1"/>
                    <a:pt x="0" y="11"/>
                    <a:pt x="0" y="41"/>
                  </a:cubicBezTo>
                  <a:lnTo>
                    <a:pt x="0" y="1905"/>
                  </a:lnTo>
                  <a:cubicBezTo>
                    <a:pt x="0" y="1935"/>
                    <a:pt x="20" y="1945"/>
                    <a:pt x="40" y="1945"/>
                  </a:cubicBezTo>
                  <a:lnTo>
                    <a:pt x="1206" y="1945"/>
                  </a:lnTo>
                  <a:cubicBezTo>
                    <a:pt x="1226" y="1945"/>
                    <a:pt x="1236" y="1935"/>
                    <a:pt x="1236" y="1905"/>
                  </a:cubicBezTo>
                  <a:lnTo>
                    <a:pt x="1236" y="41"/>
                  </a:lnTo>
                  <a:cubicBezTo>
                    <a:pt x="1236" y="11"/>
                    <a:pt x="1226" y="1"/>
                    <a:pt x="1206" y="1"/>
                  </a:cubicBezTo>
                  <a:close/>
                </a:path>
              </a:pathLst>
            </a:custGeom>
            <a:solidFill>
              <a:srgbClr val="FC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1"/>
            <p:cNvSpPr/>
            <p:nvPr/>
          </p:nvSpPr>
          <p:spPr>
            <a:xfrm>
              <a:off x="2511019" y="1637316"/>
              <a:ext cx="198893" cy="308002"/>
            </a:xfrm>
            <a:custGeom>
              <a:avLst/>
              <a:gdLst/>
              <a:ahLst/>
              <a:cxnLst/>
              <a:rect l="l" t="t" r="r" b="b"/>
              <a:pathLst>
                <a:path w="1307" h="2024" extrusionOk="0">
                  <a:moveTo>
                    <a:pt x="1236" y="90"/>
                  </a:moveTo>
                  <a:lnTo>
                    <a:pt x="1236" y="1954"/>
                  </a:lnTo>
                  <a:lnTo>
                    <a:pt x="70" y="1954"/>
                  </a:lnTo>
                  <a:lnTo>
                    <a:pt x="70" y="90"/>
                  </a:lnTo>
                  <a:close/>
                  <a:moveTo>
                    <a:pt x="70" y="0"/>
                  </a:moveTo>
                  <a:cubicBezTo>
                    <a:pt x="30" y="0"/>
                    <a:pt x="0" y="40"/>
                    <a:pt x="0" y="80"/>
                  </a:cubicBezTo>
                  <a:lnTo>
                    <a:pt x="0" y="1944"/>
                  </a:lnTo>
                  <a:cubicBezTo>
                    <a:pt x="0" y="1984"/>
                    <a:pt x="40" y="2024"/>
                    <a:pt x="70" y="2024"/>
                  </a:cubicBezTo>
                  <a:lnTo>
                    <a:pt x="1236" y="2024"/>
                  </a:lnTo>
                  <a:cubicBezTo>
                    <a:pt x="1266" y="2024"/>
                    <a:pt x="1306" y="1984"/>
                    <a:pt x="1306" y="1944"/>
                  </a:cubicBezTo>
                  <a:lnTo>
                    <a:pt x="1306" y="80"/>
                  </a:lnTo>
                  <a:cubicBezTo>
                    <a:pt x="1306" y="40"/>
                    <a:pt x="1266" y="0"/>
                    <a:pt x="1236"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1"/>
            <p:cNvSpPr/>
            <p:nvPr/>
          </p:nvSpPr>
          <p:spPr>
            <a:xfrm>
              <a:off x="2602021" y="1638837"/>
              <a:ext cx="10804" cy="104696"/>
            </a:xfrm>
            <a:custGeom>
              <a:avLst/>
              <a:gdLst/>
              <a:ahLst/>
              <a:cxnLst/>
              <a:rect l="l" t="t" r="r" b="b"/>
              <a:pathLst>
                <a:path w="71" h="688" extrusionOk="0">
                  <a:moveTo>
                    <a:pt x="40" y="0"/>
                  </a:moveTo>
                  <a:cubicBezTo>
                    <a:pt x="10" y="0"/>
                    <a:pt x="0" y="20"/>
                    <a:pt x="0" y="40"/>
                  </a:cubicBezTo>
                  <a:lnTo>
                    <a:pt x="0" y="648"/>
                  </a:lnTo>
                  <a:cubicBezTo>
                    <a:pt x="0" y="678"/>
                    <a:pt x="10" y="688"/>
                    <a:pt x="40" y="688"/>
                  </a:cubicBezTo>
                  <a:cubicBezTo>
                    <a:pt x="60" y="688"/>
                    <a:pt x="70" y="678"/>
                    <a:pt x="70" y="648"/>
                  </a:cubicBezTo>
                  <a:lnTo>
                    <a:pt x="70" y="40"/>
                  </a:lnTo>
                  <a:cubicBezTo>
                    <a:pt x="70" y="20"/>
                    <a:pt x="60" y="0"/>
                    <a:pt x="40"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1"/>
            <p:cNvSpPr/>
            <p:nvPr/>
          </p:nvSpPr>
          <p:spPr>
            <a:xfrm>
              <a:off x="2512541" y="1734404"/>
              <a:ext cx="191284" cy="10652"/>
            </a:xfrm>
            <a:custGeom>
              <a:avLst/>
              <a:gdLst/>
              <a:ahLst/>
              <a:cxnLst/>
              <a:rect l="l" t="t" r="r" b="b"/>
              <a:pathLst>
                <a:path w="1257" h="70" extrusionOk="0">
                  <a:moveTo>
                    <a:pt x="40" y="0"/>
                  </a:moveTo>
                  <a:cubicBezTo>
                    <a:pt x="10" y="0"/>
                    <a:pt x="0" y="10"/>
                    <a:pt x="0" y="40"/>
                  </a:cubicBezTo>
                  <a:cubicBezTo>
                    <a:pt x="0" y="60"/>
                    <a:pt x="10" y="70"/>
                    <a:pt x="40" y="70"/>
                  </a:cubicBezTo>
                  <a:lnTo>
                    <a:pt x="1226" y="70"/>
                  </a:lnTo>
                  <a:cubicBezTo>
                    <a:pt x="1246" y="70"/>
                    <a:pt x="1256" y="50"/>
                    <a:pt x="1256" y="40"/>
                  </a:cubicBezTo>
                  <a:cubicBezTo>
                    <a:pt x="1256" y="10"/>
                    <a:pt x="1246" y="0"/>
                    <a:pt x="1226"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1"/>
            <p:cNvSpPr/>
            <p:nvPr/>
          </p:nvSpPr>
          <p:spPr>
            <a:xfrm>
              <a:off x="3062198" y="2614455"/>
              <a:ext cx="2982" cy="390791"/>
            </a:xfrm>
            <a:custGeom>
              <a:avLst/>
              <a:gdLst/>
              <a:ahLst/>
              <a:cxnLst/>
              <a:rect l="l" t="t" r="r" b="b"/>
              <a:pathLst>
                <a:path w="21" h="2752" extrusionOk="0">
                  <a:moveTo>
                    <a:pt x="21" y="1"/>
                  </a:moveTo>
                  <a:cubicBezTo>
                    <a:pt x="11" y="50"/>
                    <a:pt x="1" y="100"/>
                    <a:pt x="1" y="160"/>
                  </a:cubicBezTo>
                  <a:lnTo>
                    <a:pt x="1" y="2752"/>
                  </a:lnTo>
                  <a:lnTo>
                    <a:pt x="21" y="2752"/>
                  </a:lnTo>
                  <a:lnTo>
                    <a:pt x="21" y="1"/>
                  </a:lnTo>
                  <a:close/>
                </a:path>
              </a:pathLst>
            </a:custGeom>
            <a:solidFill>
              <a:srgbClr val="FF9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1"/>
            <p:cNvSpPr/>
            <p:nvPr/>
          </p:nvSpPr>
          <p:spPr>
            <a:xfrm>
              <a:off x="853043" y="1787057"/>
              <a:ext cx="694679" cy="1342944"/>
            </a:xfrm>
            <a:custGeom>
              <a:avLst/>
              <a:gdLst/>
              <a:ahLst/>
              <a:cxnLst/>
              <a:rect l="l" t="t" r="r" b="b"/>
              <a:pathLst>
                <a:path w="4565" h="8825" extrusionOk="0">
                  <a:moveTo>
                    <a:pt x="1485" y="0"/>
                  </a:moveTo>
                  <a:cubicBezTo>
                    <a:pt x="1151" y="0"/>
                    <a:pt x="866" y="230"/>
                    <a:pt x="848" y="521"/>
                  </a:cubicBezTo>
                  <a:lnTo>
                    <a:pt x="668" y="3063"/>
                  </a:lnTo>
                  <a:cubicBezTo>
                    <a:pt x="668" y="3063"/>
                    <a:pt x="598" y="3781"/>
                    <a:pt x="469" y="4050"/>
                  </a:cubicBezTo>
                  <a:cubicBezTo>
                    <a:pt x="469" y="4048"/>
                    <a:pt x="469" y="4047"/>
                    <a:pt x="469" y="4047"/>
                  </a:cubicBezTo>
                  <a:cubicBezTo>
                    <a:pt x="460" y="4047"/>
                    <a:pt x="10" y="4967"/>
                    <a:pt x="319" y="6233"/>
                  </a:cubicBezTo>
                  <a:cubicBezTo>
                    <a:pt x="299" y="6233"/>
                    <a:pt x="379" y="6901"/>
                    <a:pt x="0" y="7190"/>
                  </a:cubicBezTo>
                  <a:cubicBezTo>
                    <a:pt x="30" y="7190"/>
                    <a:pt x="2781" y="8825"/>
                    <a:pt x="2781" y="8825"/>
                  </a:cubicBezTo>
                  <a:lnTo>
                    <a:pt x="3968" y="6821"/>
                  </a:lnTo>
                  <a:cubicBezTo>
                    <a:pt x="3968" y="6821"/>
                    <a:pt x="3968" y="6821"/>
                    <a:pt x="3968" y="6821"/>
                  </a:cubicBezTo>
                  <a:cubicBezTo>
                    <a:pt x="3970" y="6821"/>
                    <a:pt x="4565" y="3959"/>
                    <a:pt x="3968" y="3332"/>
                  </a:cubicBezTo>
                  <a:cubicBezTo>
                    <a:pt x="3711" y="3049"/>
                    <a:pt x="2981" y="2970"/>
                    <a:pt x="2276" y="2970"/>
                  </a:cubicBezTo>
                  <a:cubicBezTo>
                    <a:pt x="2188" y="2970"/>
                    <a:pt x="2100" y="2971"/>
                    <a:pt x="2014" y="2973"/>
                  </a:cubicBezTo>
                  <a:lnTo>
                    <a:pt x="2173" y="621"/>
                  </a:lnTo>
                  <a:cubicBezTo>
                    <a:pt x="2193" y="312"/>
                    <a:pt x="1914" y="23"/>
                    <a:pt x="1545" y="3"/>
                  </a:cubicBezTo>
                  <a:cubicBezTo>
                    <a:pt x="1525" y="1"/>
                    <a:pt x="1505" y="0"/>
                    <a:pt x="1485" y="0"/>
                  </a:cubicBezTo>
                  <a:close/>
                </a:path>
              </a:pathLst>
            </a:custGeom>
            <a:solidFill>
              <a:srgbClr val="FE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1"/>
            <p:cNvSpPr/>
            <p:nvPr/>
          </p:nvSpPr>
          <p:spPr>
            <a:xfrm>
              <a:off x="837825" y="1773209"/>
              <a:ext cx="723744" cy="1372010"/>
            </a:xfrm>
            <a:custGeom>
              <a:avLst/>
              <a:gdLst/>
              <a:ahLst/>
              <a:cxnLst/>
              <a:rect l="l" t="t" r="r" b="b"/>
              <a:pathLst>
                <a:path w="4756" h="9016" extrusionOk="0">
                  <a:moveTo>
                    <a:pt x="1584" y="181"/>
                  </a:moveTo>
                  <a:cubicBezTo>
                    <a:pt x="1604" y="181"/>
                    <a:pt x="1625" y="182"/>
                    <a:pt x="1645" y="184"/>
                  </a:cubicBezTo>
                  <a:cubicBezTo>
                    <a:pt x="1964" y="204"/>
                    <a:pt x="2194" y="443"/>
                    <a:pt x="2184" y="702"/>
                  </a:cubicBezTo>
                  <a:lnTo>
                    <a:pt x="2024" y="3054"/>
                  </a:lnTo>
                  <a:cubicBezTo>
                    <a:pt x="2024" y="3084"/>
                    <a:pt x="2034" y="3104"/>
                    <a:pt x="2044" y="3134"/>
                  </a:cubicBezTo>
                  <a:cubicBezTo>
                    <a:pt x="2074" y="3144"/>
                    <a:pt x="2094" y="3154"/>
                    <a:pt x="2124" y="3154"/>
                  </a:cubicBezTo>
                  <a:lnTo>
                    <a:pt x="2373" y="3154"/>
                  </a:lnTo>
                  <a:cubicBezTo>
                    <a:pt x="3469" y="3154"/>
                    <a:pt x="3868" y="3334"/>
                    <a:pt x="4008" y="3483"/>
                  </a:cubicBezTo>
                  <a:cubicBezTo>
                    <a:pt x="4456" y="3982"/>
                    <a:pt x="4137" y="6085"/>
                    <a:pt x="3978" y="6882"/>
                  </a:cubicBezTo>
                  <a:lnTo>
                    <a:pt x="2841" y="8786"/>
                  </a:lnTo>
                  <a:cubicBezTo>
                    <a:pt x="1117" y="7769"/>
                    <a:pt x="489" y="7411"/>
                    <a:pt x="250" y="7271"/>
                  </a:cubicBezTo>
                  <a:cubicBezTo>
                    <a:pt x="429" y="7072"/>
                    <a:pt x="519" y="6773"/>
                    <a:pt x="529" y="6364"/>
                  </a:cubicBezTo>
                  <a:lnTo>
                    <a:pt x="529" y="6334"/>
                  </a:lnTo>
                  <a:lnTo>
                    <a:pt x="529" y="6294"/>
                  </a:lnTo>
                  <a:cubicBezTo>
                    <a:pt x="250" y="5128"/>
                    <a:pt x="629" y="4281"/>
                    <a:pt x="668" y="4191"/>
                  </a:cubicBezTo>
                  <a:lnTo>
                    <a:pt x="668" y="4181"/>
                  </a:lnTo>
                  <a:cubicBezTo>
                    <a:pt x="798" y="3922"/>
                    <a:pt x="868" y="3304"/>
                    <a:pt x="878" y="3184"/>
                  </a:cubicBezTo>
                  <a:lnTo>
                    <a:pt x="878" y="3154"/>
                  </a:lnTo>
                  <a:lnTo>
                    <a:pt x="1047" y="612"/>
                  </a:lnTo>
                  <a:cubicBezTo>
                    <a:pt x="1066" y="370"/>
                    <a:pt x="1301" y="181"/>
                    <a:pt x="1584" y="181"/>
                  </a:cubicBezTo>
                  <a:close/>
                  <a:moveTo>
                    <a:pt x="1586" y="1"/>
                  </a:moveTo>
                  <a:cubicBezTo>
                    <a:pt x="1193" y="1"/>
                    <a:pt x="876" y="276"/>
                    <a:pt x="848" y="612"/>
                  </a:cubicBezTo>
                  <a:lnTo>
                    <a:pt x="678" y="3144"/>
                  </a:lnTo>
                  <a:lnTo>
                    <a:pt x="678" y="3154"/>
                  </a:lnTo>
                  <a:cubicBezTo>
                    <a:pt x="668" y="3344"/>
                    <a:pt x="589" y="3882"/>
                    <a:pt x="489" y="4091"/>
                  </a:cubicBezTo>
                  <a:cubicBezTo>
                    <a:pt x="409" y="4201"/>
                    <a:pt x="40" y="5138"/>
                    <a:pt x="320" y="6334"/>
                  </a:cubicBezTo>
                  <a:lnTo>
                    <a:pt x="320" y="6374"/>
                  </a:lnTo>
                  <a:cubicBezTo>
                    <a:pt x="330" y="6783"/>
                    <a:pt x="230" y="7072"/>
                    <a:pt x="40" y="7221"/>
                  </a:cubicBezTo>
                  <a:cubicBezTo>
                    <a:pt x="11" y="7241"/>
                    <a:pt x="1" y="7281"/>
                    <a:pt x="11" y="7321"/>
                  </a:cubicBezTo>
                  <a:cubicBezTo>
                    <a:pt x="11" y="7361"/>
                    <a:pt x="40" y="7371"/>
                    <a:pt x="70" y="7381"/>
                  </a:cubicBezTo>
                  <a:cubicBezTo>
                    <a:pt x="160" y="7430"/>
                    <a:pt x="1775" y="8377"/>
                    <a:pt x="2832" y="9005"/>
                  </a:cubicBezTo>
                  <a:cubicBezTo>
                    <a:pt x="2841" y="9015"/>
                    <a:pt x="2871" y="9015"/>
                    <a:pt x="2881" y="9015"/>
                  </a:cubicBezTo>
                  <a:lnTo>
                    <a:pt x="2891" y="9015"/>
                  </a:lnTo>
                  <a:cubicBezTo>
                    <a:pt x="2921" y="9015"/>
                    <a:pt x="2941" y="8995"/>
                    <a:pt x="2961" y="8976"/>
                  </a:cubicBezTo>
                  <a:lnTo>
                    <a:pt x="4137" y="6972"/>
                  </a:lnTo>
                  <a:cubicBezTo>
                    <a:pt x="4157" y="6972"/>
                    <a:pt x="4157" y="6952"/>
                    <a:pt x="4157" y="6942"/>
                  </a:cubicBezTo>
                  <a:cubicBezTo>
                    <a:pt x="4177" y="6832"/>
                    <a:pt x="4755" y="4041"/>
                    <a:pt x="4127" y="3363"/>
                  </a:cubicBezTo>
                  <a:cubicBezTo>
                    <a:pt x="3888" y="3104"/>
                    <a:pt x="3290" y="2985"/>
                    <a:pt x="2363" y="2985"/>
                  </a:cubicBezTo>
                  <a:lnTo>
                    <a:pt x="2213" y="2985"/>
                  </a:lnTo>
                  <a:lnTo>
                    <a:pt x="2373" y="722"/>
                  </a:lnTo>
                  <a:cubicBezTo>
                    <a:pt x="2393" y="353"/>
                    <a:pt x="2084" y="24"/>
                    <a:pt x="1665" y="4"/>
                  </a:cubicBezTo>
                  <a:cubicBezTo>
                    <a:pt x="1639" y="2"/>
                    <a:pt x="1612" y="1"/>
                    <a:pt x="1586" y="1"/>
                  </a:cubicBezTo>
                  <a:close/>
                </a:path>
              </a:pathLst>
            </a:custGeom>
            <a:solidFill>
              <a:srgbClr val="EFC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1"/>
            <p:cNvSpPr/>
            <p:nvPr/>
          </p:nvSpPr>
          <p:spPr>
            <a:xfrm>
              <a:off x="640603" y="2805573"/>
              <a:ext cx="747940" cy="570808"/>
            </a:xfrm>
            <a:custGeom>
              <a:avLst/>
              <a:gdLst/>
              <a:ahLst/>
              <a:cxnLst/>
              <a:rect l="l" t="t" r="r" b="b"/>
              <a:pathLst>
                <a:path w="4915" h="3751" extrusionOk="0">
                  <a:moveTo>
                    <a:pt x="1124" y="0"/>
                  </a:moveTo>
                  <a:cubicBezTo>
                    <a:pt x="931" y="0"/>
                    <a:pt x="738" y="112"/>
                    <a:pt x="629" y="308"/>
                  </a:cubicBezTo>
                  <a:lnTo>
                    <a:pt x="150" y="1195"/>
                  </a:lnTo>
                  <a:cubicBezTo>
                    <a:pt x="1" y="1474"/>
                    <a:pt x="80" y="1793"/>
                    <a:pt x="330" y="1932"/>
                  </a:cubicBezTo>
                  <a:lnTo>
                    <a:pt x="3579" y="3697"/>
                  </a:lnTo>
                  <a:cubicBezTo>
                    <a:pt x="3650" y="3733"/>
                    <a:pt x="3725" y="3751"/>
                    <a:pt x="3800" y="3751"/>
                  </a:cubicBezTo>
                  <a:cubicBezTo>
                    <a:pt x="3990" y="3751"/>
                    <a:pt x="4180" y="3638"/>
                    <a:pt x="4287" y="3438"/>
                  </a:cubicBezTo>
                  <a:lnTo>
                    <a:pt x="4765" y="2550"/>
                  </a:lnTo>
                  <a:cubicBezTo>
                    <a:pt x="4915" y="2281"/>
                    <a:pt x="4835" y="1952"/>
                    <a:pt x="4586" y="1823"/>
                  </a:cubicBezTo>
                  <a:lnTo>
                    <a:pt x="1336" y="48"/>
                  </a:lnTo>
                  <a:cubicBezTo>
                    <a:pt x="1269" y="16"/>
                    <a:pt x="1196" y="0"/>
                    <a:pt x="11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1"/>
            <p:cNvSpPr/>
            <p:nvPr/>
          </p:nvSpPr>
          <p:spPr>
            <a:xfrm>
              <a:off x="625538" y="2791573"/>
              <a:ext cx="767571" cy="599417"/>
            </a:xfrm>
            <a:custGeom>
              <a:avLst/>
              <a:gdLst/>
              <a:ahLst/>
              <a:cxnLst/>
              <a:rect l="l" t="t" r="r" b="b"/>
              <a:pathLst>
                <a:path w="5044" h="3939" extrusionOk="0">
                  <a:moveTo>
                    <a:pt x="1226" y="190"/>
                  </a:moveTo>
                  <a:cubicBezTo>
                    <a:pt x="1286" y="190"/>
                    <a:pt x="1336" y="200"/>
                    <a:pt x="1396" y="240"/>
                  </a:cubicBezTo>
                  <a:lnTo>
                    <a:pt x="4655" y="2004"/>
                  </a:lnTo>
                  <a:cubicBezTo>
                    <a:pt x="4755" y="2054"/>
                    <a:pt x="4815" y="2144"/>
                    <a:pt x="4835" y="2254"/>
                  </a:cubicBezTo>
                  <a:cubicBezTo>
                    <a:pt x="4864" y="2373"/>
                    <a:pt x="4855" y="2493"/>
                    <a:pt x="4785" y="2603"/>
                  </a:cubicBezTo>
                  <a:lnTo>
                    <a:pt x="4316" y="3490"/>
                  </a:lnTo>
                  <a:cubicBezTo>
                    <a:pt x="4227" y="3659"/>
                    <a:pt x="4067" y="3759"/>
                    <a:pt x="3908" y="3759"/>
                  </a:cubicBezTo>
                  <a:cubicBezTo>
                    <a:pt x="3838" y="3759"/>
                    <a:pt x="3778" y="3739"/>
                    <a:pt x="3728" y="3719"/>
                  </a:cubicBezTo>
                  <a:lnTo>
                    <a:pt x="479" y="1945"/>
                  </a:lnTo>
                  <a:cubicBezTo>
                    <a:pt x="279" y="1835"/>
                    <a:pt x="219" y="1566"/>
                    <a:pt x="339" y="1337"/>
                  </a:cubicBezTo>
                  <a:lnTo>
                    <a:pt x="817" y="449"/>
                  </a:lnTo>
                  <a:cubicBezTo>
                    <a:pt x="897" y="290"/>
                    <a:pt x="1067" y="190"/>
                    <a:pt x="1226" y="190"/>
                  </a:cubicBezTo>
                  <a:close/>
                  <a:moveTo>
                    <a:pt x="1226" y="1"/>
                  </a:moveTo>
                  <a:cubicBezTo>
                    <a:pt x="987" y="1"/>
                    <a:pt x="778" y="140"/>
                    <a:pt x="648" y="370"/>
                  </a:cubicBezTo>
                  <a:lnTo>
                    <a:pt x="179" y="1247"/>
                  </a:lnTo>
                  <a:cubicBezTo>
                    <a:pt x="0" y="1566"/>
                    <a:pt x="100" y="1945"/>
                    <a:pt x="389" y="2114"/>
                  </a:cubicBezTo>
                  <a:lnTo>
                    <a:pt x="3638" y="3878"/>
                  </a:lnTo>
                  <a:cubicBezTo>
                    <a:pt x="3718" y="3918"/>
                    <a:pt x="3808" y="3938"/>
                    <a:pt x="3908" y="3938"/>
                  </a:cubicBezTo>
                  <a:cubicBezTo>
                    <a:pt x="4127" y="3938"/>
                    <a:pt x="4356" y="3789"/>
                    <a:pt x="4466" y="3579"/>
                  </a:cubicBezTo>
                  <a:lnTo>
                    <a:pt x="4934" y="2692"/>
                  </a:lnTo>
                  <a:cubicBezTo>
                    <a:pt x="5024" y="2543"/>
                    <a:pt x="5044" y="2373"/>
                    <a:pt x="5014" y="2214"/>
                  </a:cubicBezTo>
                  <a:cubicBezTo>
                    <a:pt x="4974" y="2044"/>
                    <a:pt x="4874" y="1915"/>
                    <a:pt x="4735" y="1835"/>
                  </a:cubicBezTo>
                  <a:lnTo>
                    <a:pt x="1485" y="71"/>
                  </a:lnTo>
                  <a:cubicBezTo>
                    <a:pt x="1416" y="31"/>
                    <a:pt x="1326" y="1"/>
                    <a:pt x="1226"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1"/>
            <p:cNvSpPr/>
            <p:nvPr/>
          </p:nvSpPr>
          <p:spPr>
            <a:xfrm>
              <a:off x="309921" y="2960337"/>
              <a:ext cx="1019573" cy="964181"/>
            </a:xfrm>
            <a:custGeom>
              <a:avLst/>
              <a:gdLst/>
              <a:ahLst/>
              <a:cxnLst/>
              <a:rect l="l" t="t" r="r" b="b"/>
              <a:pathLst>
                <a:path w="6700" h="6336" extrusionOk="0">
                  <a:moveTo>
                    <a:pt x="2388" y="0"/>
                  </a:moveTo>
                  <a:cubicBezTo>
                    <a:pt x="2095" y="0"/>
                    <a:pt x="1692" y="337"/>
                    <a:pt x="1416" y="856"/>
                  </a:cubicBezTo>
                  <a:lnTo>
                    <a:pt x="360" y="2809"/>
                  </a:lnTo>
                  <a:cubicBezTo>
                    <a:pt x="21" y="3417"/>
                    <a:pt x="1" y="4025"/>
                    <a:pt x="280" y="4195"/>
                  </a:cubicBezTo>
                  <a:lnTo>
                    <a:pt x="4157" y="6298"/>
                  </a:lnTo>
                  <a:cubicBezTo>
                    <a:pt x="4204" y="6324"/>
                    <a:pt x="4256" y="6336"/>
                    <a:pt x="4312" y="6336"/>
                  </a:cubicBezTo>
                  <a:cubicBezTo>
                    <a:pt x="4605" y="6336"/>
                    <a:pt x="5008" y="6000"/>
                    <a:pt x="5284" y="5481"/>
                  </a:cubicBezTo>
                  <a:lnTo>
                    <a:pt x="6340" y="3527"/>
                  </a:lnTo>
                  <a:cubicBezTo>
                    <a:pt x="6679" y="2919"/>
                    <a:pt x="6699" y="2311"/>
                    <a:pt x="6410" y="2141"/>
                  </a:cubicBezTo>
                  <a:lnTo>
                    <a:pt x="2543" y="38"/>
                  </a:lnTo>
                  <a:cubicBezTo>
                    <a:pt x="2496" y="13"/>
                    <a:pt x="2444" y="0"/>
                    <a:pt x="2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1"/>
            <p:cNvSpPr/>
            <p:nvPr/>
          </p:nvSpPr>
          <p:spPr>
            <a:xfrm>
              <a:off x="296225" y="2947858"/>
              <a:ext cx="1037834" cy="992181"/>
            </a:xfrm>
            <a:custGeom>
              <a:avLst/>
              <a:gdLst/>
              <a:ahLst/>
              <a:cxnLst/>
              <a:rect l="l" t="t" r="r" b="b"/>
              <a:pathLst>
                <a:path w="6820" h="6520" extrusionOk="0">
                  <a:moveTo>
                    <a:pt x="2483" y="190"/>
                  </a:moveTo>
                  <a:cubicBezTo>
                    <a:pt x="2513" y="190"/>
                    <a:pt x="2553" y="190"/>
                    <a:pt x="2583" y="210"/>
                  </a:cubicBezTo>
                  <a:lnTo>
                    <a:pt x="6450" y="2313"/>
                  </a:lnTo>
                  <a:cubicBezTo>
                    <a:pt x="6570" y="2373"/>
                    <a:pt x="6620" y="2522"/>
                    <a:pt x="6600" y="2752"/>
                  </a:cubicBezTo>
                  <a:cubicBezTo>
                    <a:pt x="6590" y="3001"/>
                    <a:pt x="6490" y="3290"/>
                    <a:pt x="6341" y="3569"/>
                  </a:cubicBezTo>
                  <a:lnTo>
                    <a:pt x="5284" y="5533"/>
                  </a:lnTo>
                  <a:cubicBezTo>
                    <a:pt x="4995" y="6051"/>
                    <a:pt x="4626" y="6330"/>
                    <a:pt x="4397" y="6330"/>
                  </a:cubicBezTo>
                  <a:cubicBezTo>
                    <a:pt x="4357" y="6330"/>
                    <a:pt x="4327" y="6310"/>
                    <a:pt x="4297" y="6300"/>
                  </a:cubicBezTo>
                  <a:lnTo>
                    <a:pt x="420" y="4197"/>
                  </a:lnTo>
                  <a:cubicBezTo>
                    <a:pt x="210" y="4087"/>
                    <a:pt x="210" y="3539"/>
                    <a:pt x="539" y="2941"/>
                  </a:cubicBezTo>
                  <a:lnTo>
                    <a:pt x="1596" y="977"/>
                  </a:lnTo>
                  <a:cubicBezTo>
                    <a:pt x="1885" y="459"/>
                    <a:pt x="2254" y="190"/>
                    <a:pt x="2483" y="190"/>
                  </a:cubicBezTo>
                  <a:close/>
                  <a:moveTo>
                    <a:pt x="2483" y="1"/>
                  </a:moveTo>
                  <a:cubicBezTo>
                    <a:pt x="2144" y="1"/>
                    <a:pt x="1715" y="359"/>
                    <a:pt x="1436" y="898"/>
                  </a:cubicBezTo>
                  <a:lnTo>
                    <a:pt x="370" y="2851"/>
                  </a:lnTo>
                  <a:cubicBezTo>
                    <a:pt x="11" y="3509"/>
                    <a:pt x="1" y="4177"/>
                    <a:pt x="340" y="4357"/>
                  </a:cubicBezTo>
                  <a:lnTo>
                    <a:pt x="4198" y="6470"/>
                  </a:lnTo>
                  <a:cubicBezTo>
                    <a:pt x="4257" y="6500"/>
                    <a:pt x="4327" y="6520"/>
                    <a:pt x="4397" y="6520"/>
                  </a:cubicBezTo>
                  <a:cubicBezTo>
                    <a:pt x="4736" y="6520"/>
                    <a:pt x="5154" y="6151"/>
                    <a:pt x="5473" y="5613"/>
                  </a:cubicBezTo>
                  <a:lnTo>
                    <a:pt x="6530" y="3659"/>
                  </a:lnTo>
                  <a:cubicBezTo>
                    <a:pt x="6690" y="3360"/>
                    <a:pt x="6789" y="3041"/>
                    <a:pt x="6799" y="2762"/>
                  </a:cubicBezTo>
                  <a:cubicBezTo>
                    <a:pt x="6819" y="2463"/>
                    <a:pt x="6729" y="2253"/>
                    <a:pt x="6550" y="2154"/>
                  </a:cubicBezTo>
                  <a:lnTo>
                    <a:pt x="2682" y="50"/>
                  </a:lnTo>
                  <a:cubicBezTo>
                    <a:pt x="2613" y="11"/>
                    <a:pt x="2553" y="1"/>
                    <a:pt x="2483"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1"/>
            <p:cNvSpPr/>
            <p:nvPr/>
          </p:nvSpPr>
          <p:spPr>
            <a:xfrm>
              <a:off x="1239879" y="1329311"/>
              <a:ext cx="2066080" cy="1542902"/>
            </a:xfrm>
            <a:custGeom>
              <a:avLst/>
              <a:gdLst/>
              <a:ahLst/>
              <a:cxnLst/>
              <a:rect l="l" t="t" r="r" b="b"/>
              <a:pathLst>
                <a:path w="13577" h="10139" extrusionOk="0">
                  <a:moveTo>
                    <a:pt x="12979" y="190"/>
                  </a:moveTo>
                  <a:cubicBezTo>
                    <a:pt x="13198" y="190"/>
                    <a:pt x="13387" y="379"/>
                    <a:pt x="13387" y="609"/>
                  </a:cubicBezTo>
                  <a:lnTo>
                    <a:pt x="13387" y="9540"/>
                  </a:lnTo>
                  <a:cubicBezTo>
                    <a:pt x="13387" y="9759"/>
                    <a:pt x="13198" y="9949"/>
                    <a:pt x="12979" y="9949"/>
                  </a:cubicBezTo>
                  <a:lnTo>
                    <a:pt x="598" y="9949"/>
                  </a:lnTo>
                  <a:cubicBezTo>
                    <a:pt x="379" y="9949"/>
                    <a:pt x="190" y="9759"/>
                    <a:pt x="190" y="9540"/>
                  </a:cubicBezTo>
                  <a:lnTo>
                    <a:pt x="190" y="609"/>
                  </a:lnTo>
                  <a:cubicBezTo>
                    <a:pt x="190" y="379"/>
                    <a:pt x="379" y="190"/>
                    <a:pt x="598" y="190"/>
                  </a:cubicBezTo>
                  <a:close/>
                  <a:moveTo>
                    <a:pt x="598" y="1"/>
                  </a:moveTo>
                  <a:cubicBezTo>
                    <a:pt x="259" y="1"/>
                    <a:pt x="0" y="280"/>
                    <a:pt x="0" y="609"/>
                  </a:cubicBezTo>
                  <a:lnTo>
                    <a:pt x="0" y="9540"/>
                  </a:lnTo>
                  <a:cubicBezTo>
                    <a:pt x="0" y="9869"/>
                    <a:pt x="279" y="10138"/>
                    <a:pt x="598" y="10138"/>
                  </a:cubicBezTo>
                  <a:lnTo>
                    <a:pt x="12979" y="10138"/>
                  </a:lnTo>
                  <a:cubicBezTo>
                    <a:pt x="13298" y="10138"/>
                    <a:pt x="13577" y="9859"/>
                    <a:pt x="13577" y="9540"/>
                  </a:cubicBezTo>
                  <a:lnTo>
                    <a:pt x="13577" y="609"/>
                  </a:lnTo>
                  <a:cubicBezTo>
                    <a:pt x="13577" y="270"/>
                    <a:pt x="13298" y="1"/>
                    <a:pt x="12979"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1"/>
            <p:cNvSpPr/>
            <p:nvPr/>
          </p:nvSpPr>
          <p:spPr>
            <a:xfrm>
              <a:off x="1126050" y="1213961"/>
              <a:ext cx="2293734" cy="1770404"/>
            </a:xfrm>
            <a:custGeom>
              <a:avLst/>
              <a:gdLst/>
              <a:ahLst/>
              <a:cxnLst/>
              <a:rect l="l" t="t" r="r" b="b"/>
              <a:pathLst>
                <a:path w="15073" h="11634" extrusionOk="0">
                  <a:moveTo>
                    <a:pt x="1346" y="1"/>
                  </a:moveTo>
                  <a:cubicBezTo>
                    <a:pt x="599" y="1"/>
                    <a:pt x="1" y="619"/>
                    <a:pt x="1" y="1347"/>
                  </a:cubicBezTo>
                  <a:lnTo>
                    <a:pt x="1" y="10288"/>
                  </a:lnTo>
                  <a:cubicBezTo>
                    <a:pt x="1" y="11036"/>
                    <a:pt x="619" y="11634"/>
                    <a:pt x="1346" y="11634"/>
                  </a:cubicBezTo>
                  <a:lnTo>
                    <a:pt x="13727" y="11634"/>
                  </a:lnTo>
                  <a:cubicBezTo>
                    <a:pt x="14474" y="11634"/>
                    <a:pt x="15072" y="11016"/>
                    <a:pt x="15072" y="10288"/>
                  </a:cubicBezTo>
                  <a:lnTo>
                    <a:pt x="15072" y="1347"/>
                  </a:lnTo>
                  <a:cubicBezTo>
                    <a:pt x="15072" y="599"/>
                    <a:pt x="14454" y="1"/>
                    <a:pt x="13727" y="1"/>
                  </a:cubicBezTo>
                  <a:close/>
                </a:path>
              </a:pathLst>
            </a:custGeom>
            <a:solidFill>
              <a:srgbClr val="2E2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1"/>
            <p:cNvSpPr/>
            <p:nvPr/>
          </p:nvSpPr>
          <p:spPr>
            <a:xfrm>
              <a:off x="1239879" y="1329311"/>
              <a:ext cx="2066080" cy="1542902"/>
            </a:xfrm>
            <a:custGeom>
              <a:avLst/>
              <a:gdLst/>
              <a:ahLst/>
              <a:cxnLst/>
              <a:rect l="l" t="t" r="r" b="b"/>
              <a:pathLst>
                <a:path w="13577" h="10139" extrusionOk="0">
                  <a:moveTo>
                    <a:pt x="598" y="1"/>
                  </a:moveTo>
                  <a:cubicBezTo>
                    <a:pt x="269" y="1"/>
                    <a:pt x="0" y="280"/>
                    <a:pt x="0" y="609"/>
                  </a:cubicBezTo>
                  <a:lnTo>
                    <a:pt x="0" y="9540"/>
                  </a:lnTo>
                  <a:cubicBezTo>
                    <a:pt x="0" y="9869"/>
                    <a:pt x="279" y="10138"/>
                    <a:pt x="598" y="10138"/>
                  </a:cubicBezTo>
                  <a:lnTo>
                    <a:pt x="12979" y="10138"/>
                  </a:lnTo>
                  <a:cubicBezTo>
                    <a:pt x="13308" y="10138"/>
                    <a:pt x="13577" y="9859"/>
                    <a:pt x="13577" y="9540"/>
                  </a:cubicBezTo>
                  <a:lnTo>
                    <a:pt x="13577" y="609"/>
                  </a:lnTo>
                  <a:cubicBezTo>
                    <a:pt x="13577" y="270"/>
                    <a:pt x="13298" y="1"/>
                    <a:pt x="1297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1"/>
            <p:cNvSpPr/>
            <p:nvPr/>
          </p:nvSpPr>
          <p:spPr>
            <a:xfrm>
              <a:off x="1227705" y="1315615"/>
              <a:ext cx="2093471" cy="1567098"/>
            </a:xfrm>
            <a:custGeom>
              <a:avLst/>
              <a:gdLst/>
              <a:ahLst/>
              <a:cxnLst/>
              <a:rect l="l" t="t" r="r" b="b"/>
              <a:pathLst>
                <a:path w="13757" h="10298" extrusionOk="0">
                  <a:moveTo>
                    <a:pt x="13059" y="180"/>
                  </a:moveTo>
                  <a:cubicBezTo>
                    <a:pt x="13328" y="180"/>
                    <a:pt x="13557" y="410"/>
                    <a:pt x="13557" y="679"/>
                  </a:cubicBezTo>
                  <a:lnTo>
                    <a:pt x="13557" y="9620"/>
                  </a:lnTo>
                  <a:cubicBezTo>
                    <a:pt x="13557" y="9889"/>
                    <a:pt x="13328" y="10118"/>
                    <a:pt x="13059" y="10118"/>
                  </a:cubicBezTo>
                  <a:lnTo>
                    <a:pt x="678" y="10118"/>
                  </a:lnTo>
                  <a:cubicBezTo>
                    <a:pt x="409" y="10118"/>
                    <a:pt x="180" y="9889"/>
                    <a:pt x="180" y="9620"/>
                  </a:cubicBezTo>
                  <a:lnTo>
                    <a:pt x="180" y="679"/>
                  </a:lnTo>
                  <a:cubicBezTo>
                    <a:pt x="180" y="410"/>
                    <a:pt x="409" y="180"/>
                    <a:pt x="678" y="180"/>
                  </a:cubicBezTo>
                  <a:close/>
                  <a:moveTo>
                    <a:pt x="678" y="1"/>
                  </a:moveTo>
                  <a:cubicBezTo>
                    <a:pt x="299" y="1"/>
                    <a:pt x="0" y="310"/>
                    <a:pt x="0" y="679"/>
                  </a:cubicBezTo>
                  <a:lnTo>
                    <a:pt x="0" y="9620"/>
                  </a:lnTo>
                  <a:cubicBezTo>
                    <a:pt x="0" y="9999"/>
                    <a:pt x="309" y="10298"/>
                    <a:pt x="678" y="10298"/>
                  </a:cubicBezTo>
                  <a:lnTo>
                    <a:pt x="13059" y="10298"/>
                  </a:lnTo>
                  <a:cubicBezTo>
                    <a:pt x="13437" y="10298"/>
                    <a:pt x="13736" y="9989"/>
                    <a:pt x="13736" y="9620"/>
                  </a:cubicBezTo>
                  <a:lnTo>
                    <a:pt x="13736" y="679"/>
                  </a:lnTo>
                  <a:cubicBezTo>
                    <a:pt x="13756" y="310"/>
                    <a:pt x="13437" y="1"/>
                    <a:pt x="13059"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1"/>
            <p:cNvSpPr/>
            <p:nvPr/>
          </p:nvSpPr>
          <p:spPr>
            <a:xfrm>
              <a:off x="2303144" y="2295630"/>
              <a:ext cx="849593" cy="561374"/>
            </a:xfrm>
            <a:custGeom>
              <a:avLst/>
              <a:gdLst/>
              <a:ahLst/>
              <a:cxnLst/>
              <a:rect l="l" t="t" r="r" b="b"/>
              <a:pathLst>
                <a:path w="5583" h="3689" extrusionOk="0">
                  <a:moveTo>
                    <a:pt x="1" y="0"/>
                  </a:moveTo>
                  <a:lnTo>
                    <a:pt x="1" y="3688"/>
                  </a:lnTo>
                  <a:lnTo>
                    <a:pt x="5583" y="3688"/>
                  </a:lnTo>
                  <a:lnTo>
                    <a:pt x="5583"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1"/>
            <p:cNvSpPr/>
            <p:nvPr/>
          </p:nvSpPr>
          <p:spPr>
            <a:xfrm>
              <a:off x="1254944" y="2291065"/>
              <a:ext cx="324741" cy="565939"/>
            </a:xfrm>
            <a:custGeom>
              <a:avLst/>
              <a:gdLst/>
              <a:ahLst/>
              <a:cxnLst/>
              <a:rect l="l" t="t" r="r" b="b"/>
              <a:pathLst>
                <a:path w="2134" h="3719" extrusionOk="0">
                  <a:moveTo>
                    <a:pt x="1" y="0"/>
                  </a:moveTo>
                  <a:lnTo>
                    <a:pt x="1" y="3220"/>
                  </a:lnTo>
                  <a:cubicBezTo>
                    <a:pt x="1" y="3489"/>
                    <a:pt x="230" y="3718"/>
                    <a:pt x="499" y="3718"/>
                  </a:cubicBezTo>
                  <a:lnTo>
                    <a:pt x="2134" y="3718"/>
                  </a:lnTo>
                  <a:lnTo>
                    <a:pt x="2134"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1"/>
            <p:cNvSpPr/>
            <p:nvPr/>
          </p:nvSpPr>
          <p:spPr>
            <a:xfrm>
              <a:off x="1719239" y="2295630"/>
              <a:ext cx="514351" cy="561374"/>
            </a:xfrm>
            <a:custGeom>
              <a:avLst/>
              <a:gdLst/>
              <a:ahLst/>
              <a:cxnLst/>
              <a:rect l="l" t="t" r="r" b="b"/>
              <a:pathLst>
                <a:path w="3380" h="3689" extrusionOk="0">
                  <a:moveTo>
                    <a:pt x="0" y="0"/>
                  </a:moveTo>
                  <a:lnTo>
                    <a:pt x="0" y="3688"/>
                  </a:lnTo>
                  <a:lnTo>
                    <a:pt x="3379" y="3688"/>
                  </a:lnTo>
                  <a:lnTo>
                    <a:pt x="3379"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1"/>
            <p:cNvSpPr/>
            <p:nvPr/>
          </p:nvSpPr>
          <p:spPr>
            <a:xfrm>
              <a:off x="1254944" y="1343006"/>
              <a:ext cx="591809" cy="834376"/>
            </a:xfrm>
            <a:custGeom>
              <a:avLst/>
              <a:gdLst/>
              <a:ahLst/>
              <a:cxnLst/>
              <a:rect l="l" t="t" r="r" b="b"/>
              <a:pathLst>
                <a:path w="3889" h="5483" extrusionOk="0">
                  <a:moveTo>
                    <a:pt x="499" y="0"/>
                  </a:moveTo>
                  <a:cubicBezTo>
                    <a:pt x="230" y="0"/>
                    <a:pt x="1" y="230"/>
                    <a:pt x="1" y="499"/>
                  </a:cubicBezTo>
                  <a:lnTo>
                    <a:pt x="1" y="5483"/>
                  </a:lnTo>
                  <a:lnTo>
                    <a:pt x="2124" y="5483"/>
                  </a:lnTo>
                  <a:lnTo>
                    <a:pt x="2124" y="2572"/>
                  </a:lnTo>
                  <a:lnTo>
                    <a:pt x="3888" y="2572"/>
                  </a:lnTo>
                  <a:lnTo>
                    <a:pt x="3888"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1"/>
            <p:cNvSpPr/>
            <p:nvPr/>
          </p:nvSpPr>
          <p:spPr>
            <a:xfrm>
              <a:off x="1710108" y="1813231"/>
              <a:ext cx="726636" cy="356546"/>
            </a:xfrm>
            <a:custGeom>
              <a:avLst/>
              <a:gdLst/>
              <a:ahLst/>
              <a:cxnLst/>
              <a:rect l="l" t="t" r="r" b="b"/>
              <a:pathLst>
                <a:path w="4775" h="2343" extrusionOk="0">
                  <a:moveTo>
                    <a:pt x="0" y="0"/>
                  </a:moveTo>
                  <a:lnTo>
                    <a:pt x="0" y="2343"/>
                  </a:lnTo>
                  <a:lnTo>
                    <a:pt x="4775" y="2343"/>
                  </a:lnTo>
                  <a:lnTo>
                    <a:pt x="4775"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1"/>
            <p:cNvSpPr/>
            <p:nvPr/>
          </p:nvSpPr>
          <p:spPr>
            <a:xfrm>
              <a:off x="2573260" y="1813231"/>
              <a:ext cx="719027" cy="356546"/>
            </a:xfrm>
            <a:custGeom>
              <a:avLst/>
              <a:gdLst/>
              <a:ahLst/>
              <a:cxnLst/>
              <a:rect l="l" t="t" r="r" b="b"/>
              <a:pathLst>
                <a:path w="4725" h="2343" extrusionOk="0">
                  <a:moveTo>
                    <a:pt x="0" y="0"/>
                  </a:moveTo>
                  <a:lnTo>
                    <a:pt x="0" y="2343"/>
                  </a:lnTo>
                  <a:lnTo>
                    <a:pt x="4725" y="2343"/>
                  </a:lnTo>
                  <a:lnTo>
                    <a:pt x="4725"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1"/>
            <p:cNvSpPr/>
            <p:nvPr/>
          </p:nvSpPr>
          <p:spPr>
            <a:xfrm>
              <a:off x="1905808" y="1346050"/>
              <a:ext cx="1384945" cy="390025"/>
            </a:xfrm>
            <a:custGeom>
              <a:avLst/>
              <a:gdLst/>
              <a:ahLst/>
              <a:cxnLst/>
              <a:rect l="l" t="t" r="r" b="b"/>
              <a:pathLst>
                <a:path w="9101" h="2563" extrusionOk="0">
                  <a:moveTo>
                    <a:pt x="0" y="0"/>
                  </a:moveTo>
                  <a:lnTo>
                    <a:pt x="0" y="2562"/>
                  </a:lnTo>
                  <a:lnTo>
                    <a:pt x="9101" y="2562"/>
                  </a:lnTo>
                  <a:lnTo>
                    <a:pt x="9101" y="2552"/>
                  </a:lnTo>
                  <a:lnTo>
                    <a:pt x="9101" y="499"/>
                  </a:lnTo>
                  <a:cubicBezTo>
                    <a:pt x="9101" y="220"/>
                    <a:pt x="8872" y="0"/>
                    <a:pt x="8603"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1"/>
            <p:cNvSpPr/>
            <p:nvPr/>
          </p:nvSpPr>
          <p:spPr>
            <a:xfrm>
              <a:off x="1484058" y="1415759"/>
              <a:ext cx="247437" cy="416960"/>
            </a:xfrm>
            <a:custGeom>
              <a:avLst/>
              <a:gdLst/>
              <a:ahLst/>
              <a:cxnLst/>
              <a:rect l="l" t="t" r="r" b="b"/>
              <a:pathLst>
                <a:path w="1626" h="2740" extrusionOk="0">
                  <a:moveTo>
                    <a:pt x="818" y="537"/>
                  </a:moveTo>
                  <a:cubicBezTo>
                    <a:pt x="1028" y="537"/>
                    <a:pt x="1187" y="697"/>
                    <a:pt x="1187" y="906"/>
                  </a:cubicBezTo>
                  <a:cubicBezTo>
                    <a:pt x="1187" y="1115"/>
                    <a:pt x="1018" y="1285"/>
                    <a:pt x="818" y="1285"/>
                  </a:cubicBezTo>
                  <a:cubicBezTo>
                    <a:pt x="599" y="1285"/>
                    <a:pt x="440" y="1115"/>
                    <a:pt x="440" y="906"/>
                  </a:cubicBezTo>
                  <a:cubicBezTo>
                    <a:pt x="440" y="697"/>
                    <a:pt x="599" y="537"/>
                    <a:pt x="818" y="537"/>
                  </a:cubicBezTo>
                  <a:close/>
                  <a:moveTo>
                    <a:pt x="810" y="0"/>
                  </a:moveTo>
                  <a:cubicBezTo>
                    <a:pt x="645" y="0"/>
                    <a:pt x="478" y="55"/>
                    <a:pt x="340" y="168"/>
                  </a:cubicBezTo>
                  <a:lnTo>
                    <a:pt x="330" y="188"/>
                  </a:lnTo>
                  <a:lnTo>
                    <a:pt x="300" y="208"/>
                  </a:lnTo>
                  <a:cubicBezTo>
                    <a:pt x="280" y="218"/>
                    <a:pt x="250" y="258"/>
                    <a:pt x="230" y="288"/>
                  </a:cubicBezTo>
                  <a:cubicBezTo>
                    <a:pt x="220" y="298"/>
                    <a:pt x="200" y="318"/>
                    <a:pt x="190" y="348"/>
                  </a:cubicBezTo>
                  <a:cubicBezTo>
                    <a:pt x="180" y="368"/>
                    <a:pt x="170" y="388"/>
                    <a:pt x="141" y="408"/>
                  </a:cubicBezTo>
                  <a:cubicBezTo>
                    <a:pt x="121" y="458"/>
                    <a:pt x="91" y="507"/>
                    <a:pt x="71" y="567"/>
                  </a:cubicBezTo>
                  <a:cubicBezTo>
                    <a:pt x="41" y="637"/>
                    <a:pt x="31" y="697"/>
                    <a:pt x="21" y="757"/>
                  </a:cubicBezTo>
                  <a:cubicBezTo>
                    <a:pt x="1" y="816"/>
                    <a:pt x="1" y="896"/>
                    <a:pt x="1" y="966"/>
                  </a:cubicBezTo>
                  <a:cubicBezTo>
                    <a:pt x="1" y="1046"/>
                    <a:pt x="21" y="1115"/>
                    <a:pt x="31" y="1195"/>
                  </a:cubicBezTo>
                  <a:cubicBezTo>
                    <a:pt x="41" y="1265"/>
                    <a:pt x="51" y="1355"/>
                    <a:pt x="81" y="1434"/>
                  </a:cubicBezTo>
                  <a:cubicBezTo>
                    <a:pt x="101" y="1504"/>
                    <a:pt x="121" y="1594"/>
                    <a:pt x="141" y="1664"/>
                  </a:cubicBezTo>
                  <a:lnTo>
                    <a:pt x="220" y="1893"/>
                  </a:lnTo>
                  <a:cubicBezTo>
                    <a:pt x="280" y="2043"/>
                    <a:pt x="340" y="2182"/>
                    <a:pt x="400" y="2292"/>
                  </a:cubicBezTo>
                  <a:cubicBezTo>
                    <a:pt x="420" y="2312"/>
                    <a:pt x="440" y="2352"/>
                    <a:pt x="450" y="2381"/>
                  </a:cubicBezTo>
                  <a:cubicBezTo>
                    <a:pt x="469" y="2401"/>
                    <a:pt x="489" y="2431"/>
                    <a:pt x="499" y="2451"/>
                  </a:cubicBezTo>
                  <a:cubicBezTo>
                    <a:pt x="519" y="2481"/>
                    <a:pt x="529" y="2501"/>
                    <a:pt x="549" y="2511"/>
                  </a:cubicBezTo>
                  <a:cubicBezTo>
                    <a:pt x="569" y="2541"/>
                    <a:pt x="579" y="2551"/>
                    <a:pt x="589" y="2581"/>
                  </a:cubicBezTo>
                  <a:cubicBezTo>
                    <a:pt x="619" y="2611"/>
                    <a:pt x="639" y="2641"/>
                    <a:pt x="649" y="2651"/>
                  </a:cubicBezTo>
                  <a:lnTo>
                    <a:pt x="679" y="2680"/>
                  </a:lnTo>
                  <a:cubicBezTo>
                    <a:pt x="679" y="2690"/>
                    <a:pt x="689" y="2690"/>
                    <a:pt x="699" y="2700"/>
                  </a:cubicBezTo>
                  <a:cubicBezTo>
                    <a:pt x="734" y="2727"/>
                    <a:pt x="775" y="2740"/>
                    <a:pt x="815" y="2740"/>
                  </a:cubicBezTo>
                  <a:cubicBezTo>
                    <a:pt x="866" y="2740"/>
                    <a:pt x="915" y="2719"/>
                    <a:pt x="948" y="2680"/>
                  </a:cubicBezTo>
                  <a:lnTo>
                    <a:pt x="978" y="2651"/>
                  </a:lnTo>
                  <a:cubicBezTo>
                    <a:pt x="988" y="2641"/>
                    <a:pt x="1018" y="2601"/>
                    <a:pt x="1038" y="2581"/>
                  </a:cubicBezTo>
                  <a:cubicBezTo>
                    <a:pt x="1048" y="2561"/>
                    <a:pt x="1068" y="2541"/>
                    <a:pt x="1078" y="2511"/>
                  </a:cubicBezTo>
                  <a:cubicBezTo>
                    <a:pt x="1087" y="2491"/>
                    <a:pt x="1097" y="2481"/>
                    <a:pt x="1127" y="2451"/>
                  </a:cubicBezTo>
                  <a:cubicBezTo>
                    <a:pt x="1137" y="2431"/>
                    <a:pt x="1147" y="2401"/>
                    <a:pt x="1177" y="2381"/>
                  </a:cubicBezTo>
                  <a:cubicBezTo>
                    <a:pt x="1187" y="2352"/>
                    <a:pt x="1217" y="2332"/>
                    <a:pt x="1227" y="2292"/>
                  </a:cubicBezTo>
                  <a:cubicBezTo>
                    <a:pt x="1287" y="2182"/>
                    <a:pt x="1347" y="2033"/>
                    <a:pt x="1416" y="1893"/>
                  </a:cubicBezTo>
                  <a:lnTo>
                    <a:pt x="1486" y="1664"/>
                  </a:lnTo>
                  <a:cubicBezTo>
                    <a:pt x="1516" y="1594"/>
                    <a:pt x="1536" y="1504"/>
                    <a:pt x="1546" y="1434"/>
                  </a:cubicBezTo>
                  <a:cubicBezTo>
                    <a:pt x="1566" y="1355"/>
                    <a:pt x="1586" y="1265"/>
                    <a:pt x="1596" y="1195"/>
                  </a:cubicBezTo>
                  <a:cubicBezTo>
                    <a:pt x="1616" y="1115"/>
                    <a:pt x="1626" y="1046"/>
                    <a:pt x="1626" y="966"/>
                  </a:cubicBezTo>
                  <a:cubicBezTo>
                    <a:pt x="1616" y="896"/>
                    <a:pt x="1616" y="816"/>
                    <a:pt x="1596" y="757"/>
                  </a:cubicBezTo>
                  <a:cubicBezTo>
                    <a:pt x="1586" y="697"/>
                    <a:pt x="1576" y="617"/>
                    <a:pt x="1546" y="567"/>
                  </a:cubicBezTo>
                  <a:cubicBezTo>
                    <a:pt x="1526" y="507"/>
                    <a:pt x="1496" y="458"/>
                    <a:pt x="1476" y="408"/>
                  </a:cubicBezTo>
                  <a:cubicBezTo>
                    <a:pt x="1466" y="388"/>
                    <a:pt x="1446" y="358"/>
                    <a:pt x="1426" y="348"/>
                  </a:cubicBezTo>
                  <a:cubicBezTo>
                    <a:pt x="1416" y="318"/>
                    <a:pt x="1396" y="308"/>
                    <a:pt x="1387" y="288"/>
                  </a:cubicBezTo>
                  <a:cubicBezTo>
                    <a:pt x="1367" y="248"/>
                    <a:pt x="1337" y="218"/>
                    <a:pt x="1317" y="208"/>
                  </a:cubicBezTo>
                  <a:lnTo>
                    <a:pt x="1287" y="188"/>
                  </a:lnTo>
                  <a:lnTo>
                    <a:pt x="1277" y="168"/>
                  </a:lnTo>
                  <a:cubicBezTo>
                    <a:pt x="1146" y="58"/>
                    <a:pt x="979" y="0"/>
                    <a:pt x="810" y="0"/>
                  </a:cubicBezTo>
                  <a:close/>
                </a:path>
              </a:pathLst>
            </a:custGeom>
            <a:solidFill>
              <a:srgbClr val="FF991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1"/>
            <p:cNvSpPr/>
            <p:nvPr/>
          </p:nvSpPr>
          <p:spPr>
            <a:xfrm>
              <a:off x="2365385" y="2266717"/>
              <a:ext cx="1040725" cy="1568620"/>
            </a:xfrm>
            <a:custGeom>
              <a:avLst/>
              <a:gdLst/>
              <a:ahLst/>
              <a:cxnLst/>
              <a:rect l="l" t="t" r="r" b="b"/>
              <a:pathLst>
                <a:path w="6839" h="10308" extrusionOk="0">
                  <a:moveTo>
                    <a:pt x="3021" y="1"/>
                  </a:moveTo>
                  <a:cubicBezTo>
                    <a:pt x="2652" y="1"/>
                    <a:pt x="2353" y="300"/>
                    <a:pt x="2353" y="679"/>
                  </a:cubicBezTo>
                  <a:lnTo>
                    <a:pt x="2353" y="4806"/>
                  </a:lnTo>
                  <a:cubicBezTo>
                    <a:pt x="2333" y="4825"/>
                    <a:pt x="2333" y="4845"/>
                    <a:pt x="2333" y="4855"/>
                  </a:cubicBezTo>
                  <a:cubicBezTo>
                    <a:pt x="2353" y="5174"/>
                    <a:pt x="2313" y="5503"/>
                    <a:pt x="2263" y="5573"/>
                  </a:cubicBezTo>
                  <a:lnTo>
                    <a:pt x="1486" y="4187"/>
                  </a:lnTo>
                  <a:cubicBezTo>
                    <a:pt x="1376" y="3988"/>
                    <a:pt x="1157" y="3859"/>
                    <a:pt x="908" y="3859"/>
                  </a:cubicBezTo>
                  <a:cubicBezTo>
                    <a:pt x="768" y="3859"/>
                    <a:pt x="628" y="3888"/>
                    <a:pt x="509" y="3958"/>
                  </a:cubicBezTo>
                  <a:cubicBezTo>
                    <a:pt x="150" y="4158"/>
                    <a:pt x="0" y="4586"/>
                    <a:pt x="170" y="4905"/>
                  </a:cubicBezTo>
                  <a:lnTo>
                    <a:pt x="1466" y="7248"/>
                  </a:lnTo>
                  <a:cubicBezTo>
                    <a:pt x="1466" y="7278"/>
                    <a:pt x="1466" y="7298"/>
                    <a:pt x="1476" y="7327"/>
                  </a:cubicBezTo>
                  <a:cubicBezTo>
                    <a:pt x="1496" y="7357"/>
                    <a:pt x="2273" y="8653"/>
                    <a:pt x="2363" y="9401"/>
                  </a:cubicBezTo>
                  <a:lnTo>
                    <a:pt x="2363" y="10029"/>
                  </a:lnTo>
                  <a:cubicBezTo>
                    <a:pt x="2363" y="10069"/>
                    <a:pt x="2403" y="10119"/>
                    <a:pt x="2453" y="10119"/>
                  </a:cubicBezTo>
                  <a:cubicBezTo>
                    <a:pt x="2463" y="10128"/>
                    <a:pt x="4147" y="10308"/>
                    <a:pt x="5254" y="10308"/>
                  </a:cubicBezTo>
                  <a:cubicBezTo>
                    <a:pt x="6011" y="10308"/>
                    <a:pt x="6201" y="10218"/>
                    <a:pt x="6290" y="10148"/>
                  </a:cubicBezTo>
                  <a:cubicBezTo>
                    <a:pt x="6320" y="10109"/>
                    <a:pt x="6340" y="10069"/>
                    <a:pt x="6340" y="10019"/>
                  </a:cubicBezTo>
                  <a:lnTo>
                    <a:pt x="6340" y="9999"/>
                  </a:lnTo>
                  <a:cubicBezTo>
                    <a:pt x="5892" y="8583"/>
                    <a:pt x="6091" y="8225"/>
                    <a:pt x="6151" y="8105"/>
                  </a:cubicBezTo>
                  <a:lnTo>
                    <a:pt x="6151" y="8085"/>
                  </a:lnTo>
                  <a:cubicBezTo>
                    <a:pt x="6749" y="7118"/>
                    <a:pt x="6819" y="6510"/>
                    <a:pt x="6839" y="6271"/>
                  </a:cubicBezTo>
                  <a:lnTo>
                    <a:pt x="6839" y="6261"/>
                  </a:lnTo>
                  <a:lnTo>
                    <a:pt x="6839" y="3659"/>
                  </a:lnTo>
                  <a:cubicBezTo>
                    <a:pt x="6839" y="3290"/>
                    <a:pt x="6540" y="2991"/>
                    <a:pt x="6161" y="2991"/>
                  </a:cubicBezTo>
                  <a:cubicBezTo>
                    <a:pt x="6041" y="2991"/>
                    <a:pt x="5922" y="3011"/>
                    <a:pt x="5822" y="3081"/>
                  </a:cubicBezTo>
                  <a:cubicBezTo>
                    <a:pt x="5812" y="2712"/>
                    <a:pt x="5513" y="2433"/>
                    <a:pt x="5154" y="2433"/>
                  </a:cubicBezTo>
                  <a:cubicBezTo>
                    <a:pt x="5004" y="2433"/>
                    <a:pt x="4875" y="2483"/>
                    <a:pt x="4765" y="2553"/>
                  </a:cubicBezTo>
                  <a:cubicBezTo>
                    <a:pt x="4646" y="2353"/>
                    <a:pt x="4426" y="2214"/>
                    <a:pt x="4177" y="2214"/>
                  </a:cubicBezTo>
                  <a:cubicBezTo>
                    <a:pt x="3978" y="2214"/>
                    <a:pt x="3818" y="2294"/>
                    <a:pt x="3699" y="2423"/>
                  </a:cubicBezTo>
                  <a:lnTo>
                    <a:pt x="3699" y="679"/>
                  </a:lnTo>
                  <a:cubicBezTo>
                    <a:pt x="3699" y="300"/>
                    <a:pt x="3400" y="1"/>
                    <a:pt x="3021" y="1"/>
                  </a:cubicBezTo>
                  <a:close/>
                </a:path>
              </a:pathLst>
            </a:custGeom>
            <a:solidFill>
              <a:srgbClr val="FE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1"/>
            <p:cNvSpPr/>
            <p:nvPr/>
          </p:nvSpPr>
          <p:spPr>
            <a:xfrm>
              <a:off x="2390421" y="1706399"/>
              <a:ext cx="247437" cy="416960"/>
            </a:xfrm>
            <a:custGeom>
              <a:avLst/>
              <a:gdLst/>
              <a:ahLst/>
              <a:cxnLst/>
              <a:rect l="l" t="t" r="r" b="b"/>
              <a:pathLst>
                <a:path w="1626" h="2740" extrusionOk="0">
                  <a:moveTo>
                    <a:pt x="818" y="537"/>
                  </a:moveTo>
                  <a:cubicBezTo>
                    <a:pt x="1028" y="537"/>
                    <a:pt x="1187" y="697"/>
                    <a:pt x="1187" y="906"/>
                  </a:cubicBezTo>
                  <a:cubicBezTo>
                    <a:pt x="1187" y="1115"/>
                    <a:pt x="1018" y="1285"/>
                    <a:pt x="818" y="1285"/>
                  </a:cubicBezTo>
                  <a:cubicBezTo>
                    <a:pt x="599" y="1285"/>
                    <a:pt x="440" y="1115"/>
                    <a:pt x="440" y="906"/>
                  </a:cubicBezTo>
                  <a:cubicBezTo>
                    <a:pt x="440" y="697"/>
                    <a:pt x="599" y="537"/>
                    <a:pt x="818" y="537"/>
                  </a:cubicBezTo>
                  <a:close/>
                  <a:moveTo>
                    <a:pt x="810" y="0"/>
                  </a:moveTo>
                  <a:cubicBezTo>
                    <a:pt x="645" y="0"/>
                    <a:pt x="478" y="55"/>
                    <a:pt x="340" y="168"/>
                  </a:cubicBezTo>
                  <a:lnTo>
                    <a:pt x="330" y="188"/>
                  </a:lnTo>
                  <a:lnTo>
                    <a:pt x="300" y="208"/>
                  </a:lnTo>
                  <a:cubicBezTo>
                    <a:pt x="280" y="218"/>
                    <a:pt x="250" y="258"/>
                    <a:pt x="230" y="288"/>
                  </a:cubicBezTo>
                  <a:cubicBezTo>
                    <a:pt x="220" y="298"/>
                    <a:pt x="200" y="318"/>
                    <a:pt x="190" y="348"/>
                  </a:cubicBezTo>
                  <a:cubicBezTo>
                    <a:pt x="180" y="368"/>
                    <a:pt x="170" y="388"/>
                    <a:pt x="141" y="408"/>
                  </a:cubicBezTo>
                  <a:cubicBezTo>
                    <a:pt x="121" y="458"/>
                    <a:pt x="91" y="507"/>
                    <a:pt x="71" y="567"/>
                  </a:cubicBezTo>
                  <a:cubicBezTo>
                    <a:pt x="41" y="637"/>
                    <a:pt x="31" y="697"/>
                    <a:pt x="21" y="757"/>
                  </a:cubicBezTo>
                  <a:cubicBezTo>
                    <a:pt x="1" y="816"/>
                    <a:pt x="1" y="896"/>
                    <a:pt x="1" y="966"/>
                  </a:cubicBezTo>
                  <a:cubicBezTo>
                    <a:pt x="1" y="1046"/>
                    <a:pt x="21" y="1115"/>
                    <a:pt x="31" y="1195"/>
                  </a:cubicBezTo>
                  <a:cubicBezTo>
                    <a:pt x="41" y="1265"/>
                    <a:pt x="51" y="1355"/>
                    <a:pt x="81" y="1434"/>
                  </a:cubicBezTo>
                  <a:cubicBezTo>
                    <a:pt x="101" y="1504"/>
                    <a:pt x="121" y="1594"/>
                    <a:pt x="141" y="1664"/>
                  </a:cubicBezTo>
                  <a:lnTo>
                    <a:pt x="220" y="1893"/>
                  </a:lnTo>
                  <a:cubicBezTo>
                    <a:pt x="280" y="2043"/>
                    <a:pt x="340" y="2182"/>
                    <a:pt x="400" y="2292"/>
                  </a:cubicBezTo>
                  <a:cubicBezTo>
                    <a:pt x="420" y="2312"/>
                    <a:pt x="440" y="2352"/>
                    <a:pt x="450" y="2381"/>
                  </a:cubicBezTo>
                  <a:cubicBezTo>
                    <a:pt x="469" y="2401"/>
                    <a:pt x="489" y="2431"/>
                    <a:pt x="499" y="2451"/>
                  </a:cubicBezTo>
                  <a:cubicBezTo>
                    <a:pt x="519" y="2481"/>
                    <a:pt x="529" y="2501"/>
                    <a:pt x="549" y="2511"/>
                  </a:cubicBezTo>
                  <a:cubicBezTo>
                    <a:pt x="569" y="2541"/>
                    <a:pt x="579" y="2551"/>
                    <a:pt x="589" y="2581"/>
                  </a:cubicBezTo>
                  <a:cubicBezTo>
                    <a:pt x="619" y="2611"/>
                    <a:pt x="639" y="2641"/>
                    <a:pt x="649" y="2651"/>
                  </a:cubicBezTo>
                  <a:lnTo>
                    <a:pt x="679" y="2680"/>
                  </a:lnTo>
                  <a:cubicBezTo>
                    <a:pt x="679" y="2690"/>
                    <a:pt x="689" y="2690"/>
                    <a:pt x="699" y="2700"/>
                  </a:cubicBezTo>
                  <a:cubicBezTo>
                    <a:pt x="734" y="2727"/>
                    <a:pt x="775" y="2740"/>
                    <a:pt x="815" y="2740"/>
                  </a:cubicBezTo>
                  <a:cubicBezTo>
                    <a:pt x="866" y="2740"/>
                    <a:pt x="915" y="2719"/>
                    <a:pt x="948" y="2680"/>
                  </a:cubicBezTo>
                  <a:lnTo>
                    <a:pt x="978" y="2651"/>
                  </a:lnTo>
                  <a:cubicBezTo>
                    <a:pt x="988" y="2641"/>
                    <a:pt x="1018" y="2601"/>
                    <a:pt x="1038" y="2581"/>
                  </a:cubicBezTo>
                  <a:cubicBezTo>
                    <a:pt x="1048" y="2561"/>
                    <a:pt x="1068" y="2541"/>
                    <a:pt x="1078" y="2511"/>
                  </a:cubicBezTo>
                  <a:cubicBezTo>
                    <a:pt x="1087" y="2491"/>
                    <a:pt x="1097" y="2481"/>
                    <a:pt x="1127" y="2451"/>
                  </a:cubicBezTo>
                  <a:cubicBezTo>
                    <a:pt x="1137" y="2431"/>
                    <a:pt x="1147" y="2401"/>
                    <a:pt x="1177" y="2381"/>
                  </a:cubicBezTo>
                  <a:cubicBezTo>
                    <a:pt x="1187" y="2352"/>
                    <a:pt x="1217" y="2332"/>
                    <a:pt x="1227" y="2292"/>
                  </a:cubicBezTo>
                  <a:cubicBezTo>
                    <a:pt x="1287" y="2182"/>
                    <a:pt x="1347" y="2033"/>
                    <a:pt x="1416" y="1893"/>
                  </a:cubicBezTo>
                  <a:lnTo>
                    <a:pt x="1486" y="1664"/>
                  </a:lnTo>
                  <a:cubicBezTo>
                    <a:pt x="1516" y="1594"/>
                    <a:pt x="1536" y="1504"/>
                    <a:pt x="1546" y="1434"/>
                  </a:cubicBezTo>
                  <a:cubicBezTo>
                    <a:pt x="1566" y="1355"/>
                    <a:pt x="1586" y="1265"/>
                    <a:pt x="1596" y="1195"/>
                  </a:cubicBezTo>
                  <a:cubicBezTo>
                    <a:pt x="1616" y="1115"/>
                    <a:pt x="1626" y="1046"/>
                    <a:pt x="1626" y="966"/>
                  </a:cubicBezTo>
                  <a:cubicBezTo>
                    <a:pt x="1616" y="896"/>
                    <a:pt x="1616" y="816"/>
                    <a:pt x="1596" y="757"/>
                  </a:cubicBezTo>
                  <a:cubicBezTo>
                    <a:pt x="1586" y="697"/>
                    <a:pt x="1576" y="617"/>
                    <a:pt x="1546" y="567"/>
                  </a:cubicBezTo>
                  <a:cubicBezTo>
                    <a:pt x="1526" y="507"/>
                    <a:pt x="1496" y="458"/>
                    <a:pt x="1476" y="408"/>
                  </a:cubicBezTo>
                  <a:cubicBezTo>
                    <a:pt x="1466" y="388"/>
                    <a:pt x="1446" y="358"/>
                    <a:pt x="1426" y="348"/>
                  </a:cubicBezTo>
                  <a:cubicBezTo>
                    <a:pt x="1416" y="318"/>
                    <a:pt x="1396" y="308"/>
                    <a:pt x="1387" y="288"/>
                  </a:cubicBezTo>
                  <a:cubicBezTo>
                    <a:pt x="1367" y="248"/>
                    <a:pt x="1337" y="218"/>
                    <a:pt x="1317" y="208"/>
                  </a:cubicBezTo>
                  <a:lnTo>
                    <a:pt x="1287" y="188"/>
                  </a:lnTo>
                  <a:lnTo>
                    <a:pt x="1277" y="168"/>
                  </a:lnTo>
                  <a:cubicBezTo>
                    <a:pt x="1146" y="58"/>
                    <a:pt x="979" y="0"/>
                    <a:pt x="810" y="0"/>
                  </a:cubicBez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1"/>
            <p:cNvSpPr/>
            <p:nvPr/>
          </p:nvSpPr>
          <p:spPr>
            <a:xfrm>
              <a:off x="1724399" y="2371401"/>
              <a:ext cx="247437" cy="416960"/>
            </a:xfrm>
            <a:custGeom>
              <a:avLst/>
              <a:gdLst/>
              <a:ahLst/>
              <a:cxnLst/>
              <a:rect l="l" t="t" r="r" b="b"/>
              <a:pathLst>
                <a:path w="1626" h="2740" extrusionOk="0">
                  <a:moveTo>
                    <a:pt x="818" y="537"/>
                  </a:moveTo>
                  <a:cubicBezTo>
                    <a:pt x="1028" y="537"/>
                    <a:pt x="1187" y="697"/>
                    <a:pt x="1187" y="906"/>
                  </a:cubicBezTo>
                  <a:cubicBezTo>
                    <a:pt x="1187" y="1115"/>
                    <a:pt x="1018" y="1285"/>
                    <a:pt x="818" y="1285"/>
                  </a:cubicBezTo>
                  <a:cubicBezTo>
                    <a:pt x="599" y="1285"/>
                    <a:pt x="440" y="1115"/>
                    <a:pt x="440" y="906"/>
                  </a:cubicBezTo>
                  <a:cubicBezTo>
                    <a:pt x="440" y="697"/>
                    <a:pt x="599" y="537"/>
                    <a:pt x="818" y="537"/>
                  </a:cubicBezTo>
                  <a:close/>
                  <a:moveTo>
                    <a:pt x="810" y="0"/>
                  </a:moveTo>
                  <a:cubicBezTo>
                    <a:pt x="645" y="0"/>
                    <a:pt x="478" y="55"/>
                    <a:pt x="340" y="168"/>
                  </a:cubicBezTo>
                  <a:lnTo>
                    <a:pt x="330" y="188"/>
                  </a:lnTo>
                  <a:lnTo>
                    <a:pt x="300" y="208"/>
                  </a:lnTo>
                  <a:cubicBezTo>
                    <a:pt x="280" y="218"/>
                    <a:pt x="250" y="258"/>
                    <a:pt x="230" y="288"/>
                  </a:cubicBezTo>
                  <a:cubicBezTo>
                    <a:pt x="220" y="298"/>
                    <a:pt x="200" y="318"/>
                    <a:pt x="190" y="348"/>
                  </a:cubicBezTo>
                  <a:cubicBezTo>
                    <a:pt x="180" y="368"/>
                    <a:pt x="170" y="388"/>
                    <a:pt x="141" y="408"/>
                  </a:cubicBezTo>
                  <a:cubicBezTo>
                    <a:pt x="121" y="458"/>
                    <a:pt x="91" y="507"/>
                    <a:pt x="71" y="567"/>
                  </a:cubicBezTo>
                  <a:cubicBezTo>
                    <a:pt x="41" y="637"/>
                    <a:pt x="31" y="697"/>
                    <a:pt x="21" y="757"/>
                  </a:cubicBezTo>
                  <a:cubicBezTo>
                    <a:pt x="1" y="816"/>
                    <a:pt x="1" y="896"/>
                    <a:pt x="1" y="966"/>
                  </a:cubicBezTo>
                  <a:cubicBezTo>
                    <a:pt x="1" y="1046"/>
                    <a:pt x="21" y="1115"/>
                    <a:pt x="31" y="1195"/>
                  </a:cubicBezTo>
                  <a:cubicBezTo>
                    <a:pt x="41" y="1265"/>
                    <a:pt x="51" y="1355"/>
                    <a:pt x="81" y="1434"/>
                  </a:cubicBezTo>
                  <a:cubicBezTo>
                    <a:pt x="101" y="1504"/>
                    <a:pt x="121" y="1594"/>
                    <a:pt x="141" y="1664"/>
                  </a:cubicBezTo>
                  <a:lnTo>
                    <a:pt x="220" y="1893"/>
                  </a:lnTo>
                  <a:cubicBezTo>
                    <a:pt x="280" y="2043"/>
                    <a:pt x="340" y="2182"/>
                    <a:pt x="400" y="2292"/>
                  </a:cubicBezTo>
                  <a:cubicBezTo>
                    <a:pt x="420" y="2312"/>
                    <a:pt x="440" y="2352"/>
                    <a:pt x="450" y="2381"/>
                  </a:cubicBezTo>
                  <a:cubicBezTo>
                    <a:pt x="469" y="2401"/>
                    <a:pt x="489" y="2431"/>
                    <a:pt x="499" y="2451"/>
                  </a:cubicBezTo>
                  <a:cubicBezTo>
                    <a:pt x="519" y="2481"/>
                    <a:pt x="529" y="2501"/>
                    <a:pt x="549" y="2511"/>
                  </a:cubicBezTo>
                  <a:cubicBezTo>
                    <a:pt x="569" y="2541"/>
                    <a:pt x="579" y="2551"/>
                    <a:pt x="589" y="2581"/>
                  </a:cubicBezTo>
                  <a:cubicBezTo>
                    <a:pt x="619" y="2611"/>
                    <a:pt x="639" y="2641"/>
                    <a:pt x="649" y="2651"/>
                  </a:cubicBezTo>
                  <a:lnTo>
                    <a:pt x="679" y="2680"/>
                  </a:lnTo>
                  <a:cubicBezTo>
                    <a:pt x="679" y="2690"/>
                    <a:pt x="689" y="2690"/>
                    <a:pt x="699" y="2700"/>
                  </a:cubicBezTo>
                  <a:cubicBezTo>
                    <a:pt x="734" y="2727"/>
                    <a:pt x="775" y="2740"/>
                    <a:pt x="815" y="2740"/>
                  </a:cubicBezTo>
                  <a:cubicBezTo>
                    <a:pt x="866" y="2740"/>
                    <a:pt x="915" y="2719"/>
                    <a:pt x="948" y="2680"/>
                  </a:cubicBezTo>
                  <a:lnTo>
                    <a:pt x="978" y="2651"/>
                  </a:lnTo>
                  <a:cubicBezTo>
                    <a:pt x="988" y="2641"/>
                    <a:pt x="1018" y="2601"/>
                    <a:pt x="1038" y="2581"/>
                  </a:cubicBezTo>
                  <a:cubicBezTo>
                    <a:pt x="1048" y="2561"/>
                    <a:pt x="1068" y="2541"/>
                    <a:pt x="1078" y="2511"/>
                  </a:cubicBezTo>
                  <a:cubicBezTo>
                    <a:pt x="1087" y="2491"/>
                    <a:pt x="1097" y="2481"/>
                    <a:pt x="1127" y="2451"/>
                  </a:cubicBezTo>
                  <a:cubicBezTo>
                    <a:pt x="1137" y="2431"/>
                    <a:pt x="1147" y="2401"/>
                    <a:pt x="1177" y="2381"/>
                  </a:cubicBezTo>
                  <a:cubicBezTo>
                    <a:pt x="1187" y="2352"/>
                    <a:pt x="1217" y="2332"/>
                    <a:pt x="1227" y="2292"/>
                  </a:cubicBezTo>
                  <a:cubicBezTo>
                    <a:pt x="1287" y="2182"/>
                    <a:pt x="1347" y="2033"/>
                    <a:pt x="1416" y="1893"/>
                  </a:cubicBezTo>
                  <a:lnTo>
                    <a:pt x="1486" y="1664"/>
                  </a:lnTo>
                  <a:cubicBezTo>
                    <a:pt x="1516" y="1594"/>
                    <a:pt x="1536" y="1504"/>
                    <a:pt x="1546" y="1434"/>
                  </a:cubicBezTo>
                  <a:cubicBezTo>
                    <a:pt x="1566" y="1355"/>
                    <a:pt x="1586" y="1265"/>
                    <a:pt x="1596" y="1195"/>
                  </a:cubicBezTo>
                  <a:cubicBezTo>
                    <a:pt x="1616" y="1115"/>
                    <a:pt x="1626" y="1046"/>
                    <a:pt x="1626" y="966"/>
                  </a:cubicBezTo>
                  <a:cubicBezTo>
                    <a:pt x="1616" y="896"/>
                    <a:pt x="1616" y="816"/>
                    <a:pt x="1596" y="757"/>
                  </a:cubicBezTo>
                  <a:cubicBezTo>
                    <a:pt x="1586" y="697"/>
                    <a:pt x="1576" y="617"/>
                    <a:pt x="1546" y="567"/>
                  </a:cubicBezTo>
                  <a:cubicBezTo>
                    <a:pt x="1526" y="507"/>
                    <a:pt x="1496" y="458"/>
                    <a:pt x="1476" y="408"/>
                  </a:cubicBezTo>
                  <a:cubicBezTo>
                    <a:pt x="1466" y="388"/>
                    <a:pt x="1446" y="358"/>
                    <a:pt x="1426" y="348"/>
                  </a:cubicBezTo>
                  <a:cubicBezTo>
                    <a:pt x="1416" y="318"/>
                    <a:pt x="1396" y="308"/>
                    <a:pt x="1387" y="288"/>
                  </a:cubicBezTo>
                  <a:cubicBezTo>
                    <a:pt x="1367" y="248"/>
                    <a:pt x="1337" y="218"/>
                    <a:pt x="1317" y="208"/>
                  </a:cubicBezTo>
                  <a:lnTo>
                    <a:pt x="1287" y="188"/>
                  </a:lnTo>
                  <a:lnTo>
                    <a:pt x="1277" y="168"/>
                  </a:lnTo>
                  <a:cubicBezTo>
                    <a:pt x="1146" y="58"/>
                    <a:pt x="979" y="0"/>
                    <a:pt x="810" y="0"/>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1"/>
            <p:cNvSpPr/>
            <p:nvPr/>
          </p:nvSpPr>
          <p:spPr>
            <a:xfrm>
              <a:off x="2347124" y="2253173"/>
              <a:ext cx="1068116" cy="1595859"/>
            </a:xfrm>
            <a:custGeom>
              <a:avLst/>
              <a:gdLst/>
              <a:ahLst/>
              <a:cxnLst/>
              <a:rect l="l" t="t" r="r" b="b"/>
              <a:pathLst>
                <a:path w="7019" h="10487" extrusionOk="0">
                  <a:moveTo>
                    <a:pt x="3141" y="190"/>
                  </a:moveTo>
                  <a:cubicBezTo>
                    <a:pt x="3460" y="190"/>
                    <a:pt x="3719" y="449"/>
                    <a:pt x="3719" y="768"/>
                  </a:cubicBezTo>
                  <a:lnTo>
                    <a:pt x="3719" y="2711"/>
                  </a:lnTo>
                  <a:lnTo>
                    <a:pt x="3719" y="2971"/>
                  </a:lnTo>
                  <a:cubicBezTo>
                    <a:pt x="3719" y="2662"/>
                    <a:pt x="3978" y="2393"/>
                    <a:pt x="4287" y="2393"/>
                  </a:cubicBezTo>
                  <a:cubicBezTo>
                    <a:pt x="4546" y="2393"/>
                    <a:pt x="4766" y="2562"/>
                    <a:pt x="4835" y="2791"/>
                  </a:cubicBezTo>
                  <a:cubicBezTo>
                    <a:pt x="4935" y="2682"/>
                    <a:pt x="5085" y="2622"/>
                    <a:pt x="5254" y="2622"/>
                  </a:cubicBezTo>
                  <a:cubicBezTo>
                    <a:pt x="5563" y="2622"/>
                    <a:pt x="5822" y="2881"/>
                    <a:pt x="5822" y="3190"/>
                  </a:cubicBezTo>
                  <a:lnTo>
                    <a:pt x="5822" y="3369"/>
                  </a:lnTo>
                  <a:cubicBezTo>
                    <a:pt x="5922" y="3260"/>
                    <a:pt x="6081" y="3180"/>
                    <a:pt x="6251" y="3180"/>
                  </a:cubicBezTo>
                  <a:cubicBezTo>
                    <a:pt x="6560" y="3180"/>
                    <a:pt x="6819" y="3439"/>
                    <a:pt x="6819" y="3758"/>
                  </a:cubicBezTo>
                  <a:lnTo>
                    <a:pt x="6819" y="6350"/>
                  </a:lnTo>
                  <a:cubicBezTo>
                    <a:pt x="6819" y="6559"/>
                    <a:pt x="6749" y="7157"/>
                    <a:pt x="6151" y="8134"/>
                  </a:cubicBezTo>
                  <a:cubicBezTo>
                    <a:pt x="6081" y="8254"/>
                    <a:pt x="5832" y="8613"/>
                    <a:pt x="6321" y="10118"/>
                  </a:cubicBezTo>
                  <a:cubicBezTo>
                    <a:pt x="6331" y="10257"/>
                    <a:pt x="5922" y="10307"/>
                    <a:pt x="5364" y="10307"/>
                  </a:cubicBezTo>
                  <a:cubicBezTo>
                    <a:pt x="4257" y="10307"/>
                    <a:pt x="2563" y="10118"/>
                    <a:pt x="2563" y="10118"/>
                  </a:cubicBezTo>
                  <a:lnTo>
                    <a:pt x="2563" y="9480"/>
                  </a:lnTo>
                  <a:cubicBezTo>
                    <a:pt x="2473" y="8712"/>
                    <a:pt x="1666" y="7377"/>
                    <a:pt x="1666" y="7377"/>
                  </a:cubicBezTo>
                  <a:lnTo>
                    <a:pt x="1666" y="7377"/>
                  </a:lnTo>
                  <a:lnTo>
                    <a:pt x="1745" y="7476"/>
                  </a:lnTo>
                  <a:lnTo>
                    <a:pt x="370" y="4964"/>
                  </a:lnTo>
                  <a:cubicBezTo>
                    <a:pt x="220" y="4685"/>
                    <a:pt x="350" y="4316"/>
                    <a:pt x="669" y="4137"/>
                  </a:cubicBezTo>
                  <a:cubicBezTo>
                    <a:pt x="778" y="4077"/>
                    <a:pt x="898" y="4037"/>
                    <a:pt x="1028" y="4037"/>
                  </a:cubicBezTo>
                  <a:cubicBezTo>
                    <a:pt x="1237" y="4037"/>
                    <a:pt x="1436" y="4137"/>
                    <a:pt x="1526" y="4316"/>
                  </a:cubicBezTo>
                  <a:lnTo>
                    <a:pt x="2294" y="5722"/>
                  </a:lnTo>
                  <a:cubicBezTo>
                    <a:pt x="2333" y="5742"/>
                    <a:pt x="2363" y="5762"/>
                    <a:pt x="2383" y="5762"/>
                  </a:cubicBezTo>
                  <a:cubicBezTo>
                    <a:pt x="2583" y="5762"/>
                    <a:pt x="2543" y="4934"/>
                    <a:pt x="2543" y="4934"/>
                  </a:cubicBezTo>
                  <a:lnTo>
                    <a:pt x="2543" y="4934"/>
                  </a:lnTo>
                  <a:lnTo>
                    <a:pt x="2563" y="4944"/>
                  </a:lnTo>
                  <a:lnTo>
                    <a:pt x="2563" y="4566"/>
                  </a:lnTo>
                  <a:lnTo>
                    <a:pt x="2563" y="2702"/>
                  </a:lnTo>
                  <a:lnTo>
                    <a:pt x="2563" y="758"/>
                  </a:lnTo>
                  <a:cubicBezTo>
                    <a:pt x="2573" y="449"/>
                    <a:pt x="2832" y="190"/>
                    <a:pt x="3141" y="190"/>
                  </a:cubicBezTo>
                  <a:close/>
                  <a:moveTo>
                    <a:pt x="3141" y="0"/>
                  </a:moveTo>
                  <a:cubicBezTo>
                    <a:pt x="2722" y="0"/>
                    <a:pt x="2383" y="339"/>
                    <a:pt x="2383" y="768"/>
                  </a:cubicBezTo>
                  <a:lnTo>
                    <a:pt x="2383" y="2711"/>
                  </a:lnTo>
                  <a:lnTo>
                    <a:pt x="2383" y="4566"/>
                  </a:lnTo>
                  <a:lnTo>
                    <a:pt x="2383" y="4875"/>
                  </a:lnTo>
                  <a:cubicBezTo>
                    <a:pt x="2373" y="4895"/>
                    <a:pt x="2373" y="4924"/>
                    <a:pt x="2373" y="4954"/>
                  </a:cubicBezTo>
                  <a:cubicBezTo>
                    <a:pt x="2383" y="5114"/>
                    <a:pt x="2373" y="5273"/>
                    <a:pt x="2363" y="5413"/>
                  </a:cubicBezTo>
                  <a:lnTo>
                    <a:pt x="1715" y="4227"/>
                  </a:lnTo>
                  <a:cubicBezTo>
                    <a:pt x="1586" y="3987"/>
                    <a:pt x="1337" y="3858"/>
                    <a:pt x="1038" y="3858"/>
                  </a:cubicBezTo>
                  <a:cubicBezTo>
                    <a:pt x="888" y="3858"/>
                    <a:pt x="729" y="3888"/>
                    <a:pt x="589" y="3967"/>
                  </a:cubicBezTo>
                  <a:cubicBezTo>
                    <a:pt x="180" y="4187"/>
                    <a:pt x="1" y="4675"/>
                    <a:pt x="220" y="5044"/>
                  </a:cubicBezTo>
                  <a:lnTo>
                    <a:pt x="1496" y="7367"/>
                  </a:lnTo>
                  <a:cubicBezTo>
                    <a:pt x="1496" y="7406"/>
                    <a:pt x="1516" y="7446"/>
                    <a:pt x="1526" y="7466"/>
                  </a:cubicBezTo>
                  <a:cubicBezTo>
                    <a:pt x="1536" y="7476"/>
                    <a:pt x="2313" y="8752"/>
                    <a:pt x="2393" y="9490"/>
                  </a:cubicBezTo>
                  <a:lnTo>
                    <a:pt x="2393" y="10108"/>
                  </a:lnTo>
                  <a:cubicBezTo>
                    <a:pt x="2393" y="10208"/>
                    <a:pt x="2473" y="10277"/>
                    <a:pt x="2563" y="10297"/>
                  </a:cubicBezTo>
                  <a:cubicBezTo>
                    <a:pt x="2573" y="10297"/>
                    <a:pt x="4267" y="10487"/>
                    <a:pt x="5374" y="10487"/>
                  </a:cubicBezTo>
                  <a:cubicBezTo>
                    <a:pt x="6171" y="10487"/>
                    <a:pt x="6360" y="10397"/>
                    <a:pt x="6460" y="10297"/>
                  </a:cubicBezTo>
                  <a:cubicBezTo>
                    <a:pt x="6510" y="10247"/>
                    <a:pt x="6530" y="10168"/>
                    <a:pt x="6530" y="10108"/>
                  </a:cubicBezTo>
                  <a:cubicBezTo>
                    <a:pt x="6530" y="10098"/>
                    <a:pt x="6530" y="10088"/>
                    <a:pt x="6520" y="10068"/>
                  </a:cubicBezTo>
                  <a:cubicBezTo>
                    <a:pt x="6231" y="9161"/>
                    <a:pt x="6161" y="8533"/>
                    <a:pt x="6321" y="8244"/>
                  </a:cubicBezTo>
                  <a:lnTo>
                    <a:pt x="6321" y="8224"/>
                  </a:lnTo>
                  <a:cubicBezTo>
                    <a:pt x="6919" y="7247"/>
                    <a:pt x="7008" y="6609"/>
                    <a:pt x="7018" y="6370"/>
                  </a:cubicBezTo>
                  <a:lnTo>
                    <a:pt x="7018" y="6350"/>
                  </a:lnTo>
                  <a:lnTo>
                    <a:pt x="7018" y="3758"/>
                  </a:lnTo>
                  <a:cubicBezTo>
                    <a:pt x="7018" y="3330"/>
                    <a:pt x="6679" y="2991"/>
                    <a:pt x="6261" y="2991"/>
                  </a:cubicBezTo>
                  <a:cubicBezTo>
                    <a:pt x="6171" y="2991"/>
                    <a:pt x="6081" y="3011"/>
                    <a:pt x="6002" y="3040"/>
                  </a:cubicBezTo>
                  <a:cubicBezTo>
                    <a:pt x="5922" y="2692"/>
                    <a:pt x="5613" y="2442"/>
                    <a:pt x="5254" y="2442"/>
                  </a:cubicBezTo>
                  <a:cubicBezTo>
                    <a:pt x="5124" y="2442"/>
                    <a:pt x="5005" y="2472"/>
                    <a:pt x="4905" y="2532"/>
                  </a:cubicBezTo>
                  <a:cubicBezTo>
                    <a:pt x="4766" y="2343"/>
                    <a:pt x="4536" y="2233"/>
                    <a:pt x="4287" y="2233"/>
                  </a:cubicBezTo>
                  <a:cubicBezTo>
                    <a:pt x="4158" y="2233"/>
                    <a:pt x="4018" y="2273"/>
                    <a:pt x="3908" y="2333"/>
                  </a:cubicBezTo>
                  <a:lnTo>
                    <a:pt x="3908" y="788"/>
                  </a:lnTo>
                  <a:cubicBezTo>
                    <a:pt x="3918" y="349"/>
                    <a:pt x="3569" y="0"/>
                    <a:pt x="3141" y="0"/>
                  </a:cubicBezTo>
                  <a:close/>
                </a:path>
              </a:pathLst>
            </a:custGeom>
            <a:solidFill>
              <a:srgbClr val="EFC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741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grpSp>
        <p:nvGrpSpPr>
          <p:cNvPr id="2969" name="Google Shape;2969;p38"/>
          <p:cNvGrpSpPr/>
          <p:nvPr/>
        </p:nvGrpSpPr>
        <p:grpSpPr>
          <a:xfrm>
            <a:off x="427728" y="1687093"/>
            <a:ext cx="4038081" cy="2179947"/>
            <a:chOff x="2600325" y="1815530"/>
            <a:chExt cx="4038081" cy="2179947"/>
          </a:xfrm>
        </p:grpSpPr>
        <p:grpSp>
          <p:nvGrpSpPr>
            <p:cNvPr id="2970" name="Google Shape;2970;p38"/>
            <p:cNvGrpSpPr/>
            <p:nvPr/>
          </p:nvGrpSpPr>
          <p:grpSpPr>
            <a:xfrm>
              <a:off x="2600325" y="1958589"/>
              <a:ext cx="4038081" cy="2036888"/>
              <a:chOff x="2600325" y="1958589"/>
              <a:chExt cx="4038081" cy="2036888"/>
            </a:xfrm>
          </p:grpSpPr>
          <p:sp>
            <p:nvSpPr>
              <p:cNvPr id="2971" name="Google Shape;2971;p38"/>
              <p:cNvSpPr/>
              <p:nvPr/>
            </p:nvSpPr>
            <p:spPr>
              <a:xfrm>
                <a:off x="5091146" y="1959511"/>
                <a:ext cx="1547258" cy="2034192"/>
              </a:xfrm>
              <a:custGeom>
                <a:avLst/>
                <a:gdLst/>
                <a:ahLst/>
                <a:cxnLst/>
                <a:rect l="l" t="t" r="r" b="b"/>
                <a:pathLst>
                  <a:path w="16787" h="22070" extrusionOk="0">
                    <a:moveTo>
                      <a:pt x="0" y="2243"/>
                    </a:moveTo>
                    <a:cubicBezTo>
                      <a:pt x="1526" y="1864"/>
                      <a:pt x="3021" y="1505"/>
                      <a:pt x="4486" y="1117"/>
                    </a:cubicBezTo>
                    <a:cubicBezTo>
                      <a:pt x="5921" y="758"/>
                      <a:pt x="7307" y="369"/>
                      <a:pt x="8673" y="0"/>
                    </a:cubicBezTo>
                    <a:cubicBezTo>
                      <a:pt x="10028" y="3300"/>
                      <a:pt x="11374" y="6619"/>
                      <a:pt x="12740" y="9919"/>
                    </a:cubicBezTo>
                    <a:cubicBezTo>
                      <a:pt x="14095" y="13218"/>
                      <a:pt x="15441" y="16517"/>
                      <a:pt x="16787" y="19827"/>
                    </a:cubicBezTo>
                    <a:cubicBezTo>
                      <a:pt x="14534" y="20196"/>
                      <a:pt x="12251" y="20574"/>
                      <a:pt x="9929" y="20943"/>
                    </a:cubicBezTo>
                    <a:cubicBezTo>
                      <a:pt x="7586" y="21322"/>
                      <a:pt x="5194" y="21691"/>
                      <a:pt x="2792" y="22070"/>
                    </a:cubicBezTo>
                    <a:cubicBezTo>
                      <a:pt x="2333" y="18760"/>
                      <a:pt x="1874" y="15451"/>
                      <a:pt x="1396" y="12151"/>
                    </a:cubicBezTo>
                    <a:cubicBezTo>
                      <a:pt x="937" y="8862"/>
                      <a:pt x="479" y="5553"/>
                      <a:pt x="0" y="22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8"/>
              <p:cNvSpPr/>
              <p:nvPr/>
            </p:nvSpPr>
            <p:spPr>
              <a:xfrm>
                <a:off x="4002426" y="1959511"/>
                <a:ext cx="1346972" cy="2035114"/>
              </a:xfrm>
              <a:custGeom>
                <a:avLst/>
                <a:gdLst/>
                <a:ahLst/>
                <a:cxnLst/>
                <a:rect l="l" t="t" r="r" b="b"/>
                <a:pathLst>
                  <a:path w="14614" h="22080" extrusionOk="0">
                    <a:moveTo>
                      <a:pt x="2542" y="0"/>
                    </a:moveTo>
                    <a:cubicBezTo>
                      <a:pt x="3997" y="369"/>
                      <a:pt x="5493" y="758"/>
                      <a:pt x="7028" y="1117"/>
                    </a:cubicBezTo>
                    <a:cubicBezTo>
                      <a:pt x="8583" y="1495"/>
                      <a:pt x="10198" y="1864"/>
                      <a:pt x="11822" y="2243"/>
                    </a:cubicBezTo>
                    <a:cubicBezTo>
                      <a:pt x="12291" y="5543"/>
                      <a:pt x="12749" y="8862"/>
                      <a:pt x="13218" y="12161"/>
                    </a:cubicBezTo>
                    <a:cubicBezTo>
                      <a:pt x="13686" y="15461"/>
                      <a:pt x="14155" y="18770"/>
                      <a:pt x="14613" y="22080"/>
                    </a:cubicBezTo>
                    <a:cubicBezTo>
                      <a:pt x="12092" y="21701"/>
                      <a:pt x="9609" y="21332"/>
                      <a:pt x="7157" y="20953"/>
                    </a:cubicBezTo>
                    <a:cubicBezTo>
                      <a:pt x="4735" y="20584"/>
                      <a:pt x="2353" y="20206"/>
                      <a:pt x="0" y="19837"/>
                    </a:cubicBezTo>
                    <a:cubicBezTo>
                      <a:pt x="429" y="16527"/>
                      <a:pt x="848" y="13218"/>
                      <a:pt x="1276" y="9919"/>
                    </a:cubicBezTo>
                    <a:cubicBezTo>
                      <a:pt x="1685" y="6619"/>
                      <a:pt x="2123" y="3300"/>
                      <a:pt x="2542" y="0"/>
                    </a:cubicBezTo>
                    <a:close/>
                  </a:path>
                </a:pathLst>
              </a:custGeom>
              <a:solidFill>
                <a:srgbClr val="BE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8"/>
              <p:cNvSpPr/>
              <p:nvPr/>
            </p:nvSpPr>
            <p:spPr>
              <a:xfrm>
                <a:off x="2601247" y="1959511"/>
                <a:ext cx="1635557" cy="2035114"/>
              </a:xfrm>
              <a:custGeom>
                <a:avLst/>
                <a:gdLst/>
                <a:ahLst/>
                <a:cxnLst/>
                <a:rect l="l" t="t" r="r" b="b"/>
                <a:pathLst>
                  <a:path w="17745" h="22080" extrusionOk="0">
                    <a:moveTo>
                      <a:pt x="7876" y="2253"/>
                    </a:moveTo>
                    <a:cubicBezTo>
                      <a:pt x="9600" y="1884"/>
                      <a:pt x="11305" y="1505"/>
                      <a:pt x="12959" y="1137"/>
                    </a:cubicBezTo>
                    <a:cubicBezTo>
                      <a:pt x="14594" y="758"/>
                      <a:pt x="16179" y="389"/>
                      <a:pt x="17744" y="0"/>
                    </a:cubicBezTo>
                    <a:cubicBezTo>
                      <a:pt x="17325" y="3300"/>
                      <a:pt x="16887" y="6619"/>
                      <a:pt x="16458" y="9919"/>
                    </a:cubicBezTo>
                    <a:cubicBezTo>
                      <a:pt x="16040" y="13218"/>
                      <a:pt x="15611" y="16537"/>
                      <a:pt x="15192" y="19837"/>
                    </a:cubicBezTo>
                    <a:cubicBezTo>
                      <a:pt x="12740" y="20206"/>
                      <a:pt x="10258" y="20584"/>
                      <a:pt x="7736" y="20953"/>
                    </a:cubicBezTo>
                    <a:cubicBezTo>
                      <a:pt x="5194" y="21332"/>
                      <a:pt x="2603" y="21701"/>
                      <a:pt x="1" y="22080"/>
                    </a:cubicBezTo>
                    <a:cubicBezTo>
                      <a:pt x="1307" y="18780"/>
                      <a:pt x="2632" y="15471"/>
                      <a:pt x="3938" y="12171"/>
                    </a:cubicBezTo>
                    <a:cubicBezTo>
                      <a:pt x="5244" y="8872"/>
                      <a:pt x="6560" y="5572"/>
                      <a:pt x="7876" y="22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8"/>
              <p:cNvSpPr/>
              <p:nvPr/>
            </p:nvSpPr>
            <p:spPr>
              <a:xfrm>
                <a:off x="3309671" y="1959511"/>
                <a:ext cx="927138" cy="253652"/>
              </a:xfrm>
              <a:custGeom>
                <a:avLst/>
                <a:gdLst/>
                <a:ahLst/>
                <a:cxnLst/>
                <a:rect l="l" t="t" r="r" b="b"/>
                <a:pathLst>
                  <a:path w="10059" h="2752" extrusionOk="0">
                    <a:moveTo>
                      <a:pt x="190" y="2253"/>
                    </a:moveTo>
                    <a:cubicBezTo>
                      <a:pt x="1914" y="1884"/>
                      <a:pt x="3619" y="1505"/>
                      <a:pt x="5273" y="1137"/>
                    </a:cubicBezTo>
                    <a:cubicBezTo>
                      <a:pt x="6908" y="758"/>
                      <a:pt x="8493" y="389"/>
                      <a:pt x="10058" y="0"/>
                    </a:cubicBezTo>
                    <a:cubicBezTo>
                      <a:pt x="10038" y="160"/>
                      <a:pt x="10008" y="339"/>
                      <a:pt x="9998" y="499"/>
                    </a:cubicBezTo>
                    <a:cubicBezTo>
                      <a:pt x="8413" y="867"/>
                      <a:pt x="6808" y="1256"/>
                      <a:pt x="5154" y="1635"/>
                    </a:cubicBezTo>
                    <a:cubicBezTo>
                      <a:pt x="3469" y="2004"/>
                      <a:pt x="1745" y="2383"/>
                      <a:pt x="0" y="2751"/>
                    </a:cubicBezTo>
                    <a:cubicBezTo>
                      <a:pt x="70" y="2592"/>
                      <a:pt x="130" y="2432"/>
                      <a:pt x="190" y="2253"/>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8"/>
              <p:cNvSpPr/>
              <p:nvPr/>
            </p:nvSpPr>
            <p:spPr>
              <a:xfrm>
                <a:off x="2600325" y="3741905"/>
                <a:ext cx="1405869" cy="252730"/>
              </a:xfrm>
              <a:custGeom>
                <a:avLst/>
                <a:gdLst/>
                <a:ahLst/>
                <a:cxnLst/>
                <a:rect l="l" t="t" r="r" b="b"/>
                <a:pathLst>
                  <a:path w="15253" h="2742" extrusionOk="0">
                    <a:moveTo>
                      <a:pt x="200" y="2253"/>
                    </a:moveTo>
                    <a:cubicBezTo>
                      <a:pt x="2792" y="1884"/>
                      <a:pt x="5354" y="1506"/>
                      <a:pt x="7876" y="1137"/>
                    </a:cubicBezTo>
                    <a:cubicBezTo>
                      <a:pt x="10368" y="758"/>
                      <a:pt x="12830" y="389"/>
                      <a:pt x="15252" y="0"/>
                    </a:cubicBezTo>
                    <a:cubicBezTo>
                      <a:pt x="15222" y="160"/>
                      <a:pt x="15202" y="339"/>
                      <a:pt x="15192" y="499"/>
                    </a:cubicBezTo>
                    <a:cubicBezTo>
                      <a:pt x="12730" y="868"/>
                      <a:pt x="10258" y="1246"/>
                      <a:pt x="7736" y="1615"/>
                    </a:cubicBezTo>
                    <a:cubicBezTo>
                      <a:pt x="5194" y="1994"/>
                      <a:pt x="2603" y="2363"/>
                      <a:pt x="1" y="2742"/>
                    </a:cubicBezTo>
                    <a:cubicBezTo>
                      <a:pt x="71" y="2582"/>
                      <a:pt x="140" y="2413"/>
                      <a:pt x="200" y="2253"/>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8"/>
              <p:cNvSpPr/>
              <p:nvPr/>
            </p:nvSpPr>
            <p:spPr>
              <a:xfrm>
                <a:off x="5341943" y="3740984"/>
                <a:ext cx="1296463" cy="253652"/>
              </a:xfrm>
              <a:custGeom>
                <a:avLst/>
                <a:gdLst/>
                <a:ahLst/>
                <a:cxnLst/>
                <a:rect l="l" t="t" r="r" b="b"/>
                <a:pathLst>
                  <a:path w="14066" h="2752" extrusionOk="0">
                    <a:moveTo>
                      <a:pt x="1" y="2253"/>
                    </a:moveTo>
                    <a:cubicBezTo>
                      <a:pt x="2393" y="1874"/>
                      <a:pt x="4756" y="1506"/>
                      <a:pt x="7078" y="1127"/>
                    </a:cubicBezTo>
                    <a:cubicBezTo>
                      <a:pt x="9371" y="758"/>
                      <a:pt x="11624" y="379"/>
                      <a:pt x="13856" y="0"/>
                    </a:cubicBezTo>
                    <a:cubicBezTo>
                      <a:pt x="13926" y="160"/>
                      <a:pt x="13986" y="329"/>
                      <a:pt x="14066" y="499"/>
                    </a:cubicBezTo>
                    <a:cubicBezTo>
                      <a:pt x="11823" y="868"/>
                      <a:pt x="9530" y="1256"/>
                      <a:pt x="7228" y="1625"/>
                    </a:cubicBezTo>
                    <a:cubicBezTo>
                      <a:pt x="4885" y="2004"/>
                      <a:pt x="2503" y="2373"/>
                      <a:pt x="80" y="2752"/>
                    </a:cubicBezTo>
                    <a:cubicBezTo>
                      <a:pt x="51" y="2592"/>
                      <a:pt x="21" y="2413"/>
                      <a:pt x="1" y="2253"/>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8"/>
              <p:cNvSpPr/>
              <p:nvPr/>
            </p:nvSpPr>
            <p:spPr>
              <a:xfrm>
                <a:off x="5091146" y="1958589"/>
                <a:ext cx="817824" cy="253652"/>
              </a:xfrm>
              <a:custGeom>
                <a:avLst/>
                <a:gdLst/>
                <a:ahLst/>
                <a:cxnLst/>
                <a:rect l="l" t="t" r="r" b="b"/>
                <a:pathLst>
                  <a:path w="8873" h="2752" extrusionOk="0">
                    <a:moveTo>
                      <a:pt x="0" y="2253"/>
                    </a:moveTo>
                    <a:cubicBezTo>
                      <a:pt x="1526" y="1874"/>
                      <a:pt x="3021" y="1505"/>
                      <a:pt x="4476" y="1127"/>
                    </a:cubicBezTo>
                    <a:cubicBezTo>
                      <a:pt x="5912" y="758"/>
                      <a:pt x="7287" y="379"/>
                      <a:pt x="8663" y="0"/>
                    </a:cubicBezTo>
                    <a:cubicBezTo>
                      <a:pt x="8733" y="160"/>
                      <a:pt x="8802" y="329"/>
                      <a:pt x="8872" y="499"/>
                    </a:cubicBezTo>
                    <a:cubicBezTo>
                      <a:pt x="7486" y="868"/>
                      <a:pt x="6081" y="1256"/>
                      <a:pt x="4626" y="1625"/>
                    </a:cubicBezTo>
                    <a:cubicBezTo>
                      <a:pt x="3140" y="2004"/>
                      <a:pt x="1635" y="2373"/>
                      <a:pt x="90" y="2751"/>
                    </a:cubicBezTo>
                    <a:cubicBezTo>
                      <a:pt x="50" y="2592"/>
                      <a:pt x="30" y="2423"/>
                      <a:pt x="0" y="2253"/>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8"/>
              <p:cNvSpPr/>
              <p:nvPr/>
            </p:nvSpPr>
            <p:spPr>
              <a:xfrm>
                <a:off x="4230272" y="1958589"/>
                <a:ext cx="866490" cy="253652"/>
              </a:xfrm>
              <a:custGeom>
                <a:avLst/>
                <a:gdLst/>
                <a:ahLst/>
                <a:cxnLst/>
                <a:rect l="l" t="t" r="r" b="b"/>
                <a:pathLst>
                  <a:path w="9401" h="2752" extrusionOk="0">
                    <a:moveTo>
                      <a:pt x="9340" y="2253"/>
                    </a:moveTo>
                    <a:cubicBezTo>
                      <a:pt x="7706" y="1874"/>
                      <a:pt x="6101" y="1505"/>
                      <a:pt x="4546" y="1127"/>
                    </a:cubicBezTo>
                    <a:cubicBezTo>
                      <a:pt x="3011" y="758"/>
                      <a:pt x="1515" y="379"/>
                      <a:pt x="60" y="0"/>
                    </a:cubicBezTo>
                    <a:cubicBezTo>
                      <a:pt x="50" y="160"/>
                      <a:pt x="20" y="329"/>
                      <a:pt x="0" y="499"/>
                    </a:cubicBezTo>
                    <a:cubicBezTo>
                      <a:pt x="1476" y="868"/>
                      <a:pt x="3001" y="1256"/>
                      <a:pt x="4546" y="1625"/>
                    </a:cubicBezTo>
                    <a:cubicBezTo>
                      <a:pt x="6131" y="2004"/>
                      <a:pt x="7746" y="2373"/>
                      <a:pt x="9400" y="2751"/>
                    </a:cubicBezTo>
                    <a:cubicBezTo>
                      <a:pt x="9390" y="2592"/>
                      <a:pt x="9370" y="2423"/>
                      <a:pt x="9340" y="2253"/>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8"/>
              <p:cNvSpPr/>
              <p:nvPr/>
            </p:nvSpPr>
            <p:spPr>
              <a:xfrm>
                <a:off x="4001504" y="3740984"/>
                <a:ext cx="1346972" cy="253652"/>
              </a:xfrm>
              <a:custGeom>
                <a:avLst/>
                <a:gdLst/>
                <a:ahLst/>
                <a:cxnLst/>
                <a:rect l="l" t="t" r="r" b="b"/>
                <a:pathLst>
                  <a:path w="14614" h="2752" extrusionOk="0">
                    <a:moveTo>
                      <a:pt x="14544" y="2253"/>
                    </a:moveTo>
                    <a:cubicBezTo>
                      <a:pt x="12032" y="1874"/>
                      <a:pt x="9580" y="1506"/>
                      <a:pt x="7147" y="1127"/>
                    </a:cubicBezTo>
                    <a:cubicBezTo>
                      <a:pt x="4755" y="758"/>
                      <a:pt x="2393" y="379"/>
                      <a:pt x="60" y="0"/>
                    </a:cubicBezTo>
                    <a:cubicBezTo>
                      <a:pt x="50" y="160"/>
                      <a:pt x="20" y="329"/>
                      <a:pt x="0" y="499"/>
                    </a:cubicBezTo>
                    <a:cubicBezTo>
                      <a:pt x="2343" y="868"/>
                      <a:pt x="4735" y="1256"/>
                      <a:pt x="7147" y="1625"/>
                    </a:cubicBezTo>
                    <a:cubicBezTo>
                      <a:pt x="9610" y="2004"/>
                      <a:pt x="12102" y="2373"/>
                      <a:pt x="14614" y="2752"/>
                    </a:cubicBezTo>
                    <a:cubicBezTo>
                      <a:pt x="14594" y="2592"/>
                      <a:pt x="14564" y="2413"/>
                      <a:pt x="14544" y="2253"/>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8"/>
              <p:cNvSpPr/>
              <p:nvPr/>
            </p:nvSpPr>
            <p:spPr>
              <a:xfrm>
                <a:off x="2601200" y="2197900"/>
                <a:ext cx="768268" cy="1797577"/>
              </a:xfrm>
              <a:custGeom>
                <a:avLst/>
                <a:gdLst/>
                <a:ahLst/>
                <a:cxnLst/>
                <a:rect l="l" t="t" r="r" b="b"/>
                <a:pathLst>
                  <a:path w="8524" h="19957" extrusionOk="0">
                    <a:moveTo>
                      <a:pt x="1" y="19957"/>
                    </a:moveTo>
                    <a:cubicBezTo>
                      <a:pt x="1307" y="16657"/>
                      <a:pt x="2632" y="13358"/>
                      <a:pt x="3938" y="10048"/>
                    </a:cubicBezTo>
                    <a:cubicBezTo>
                      <a:pt x="5244" y="6749"/>
                      <a:pt x="6550" y="3439"/>
                      <a:pt x="7876" y="130"/>
                    </a:cubicBezTo>
                    <a:cubicBezTo>
                      <a:pt x="8085" y="80"/>
                      <a:pt x="8294" y="50"/>
                      <a:pt x="8524" y="0"/>
                    </a:cubicBezTo>
                    <a:cubicBezTo>
                      <a:pt x="7268" y="3300"/>
                      <a:pt x="6002" y="6609"/>
                      <a:pt x="4746" y="9919"/>
                    </a:cubicBezTo>
                    <a:cubicBezTo>
                      <a:pt x="3490" y="13218"/>
                      <a:pt x="2234" y="16518"/>
                      <a:pt x="988" y="19817"/>
                    </a:cubicBezTo>
                    <a:cubicBezTo>
                      <a:pt x="649" y="19857"/>
                      <a:pt x="330" y="19907"/>
                      <a:pt x="1" y="19957"/>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8"/>
              <p:cNvSpPr/>
              <p:nvPr/>
            </p:nvSpPr>
            <p:spPr>
              <a:xfrm>
                <a:off x="5842706" y="1959511"/>
                <a:ext cx="793860" cy="1839437"/>
              </a:xfrm>
              <a:custGeom>
                <a:avLst/>
                <a:gdLst/>
                <a:ahLst/>
                <a:cxnLst/>
                <a:rect l="l" t="t" r="r" b="b"/>
                <a:pathLst>
                  <a:path w="8613" h="19957" extrusionOk="0">
                    <a:moveTo>
                      <a:pt x="7775" y="19956"/>
                    </a:moveTo>
                    <a:lnTo>
                      <a:pt x="3888" y="10058"/>
                    </a:lnTo>
                    <a:cubicBezTo>
                      <a:pt x="2592" y="6749"/>
                      <a:pt x="1296" y="3439"/>
                      <a:pt x="0" y="140"/>
                    </a:cubicBezTo>
                    <a:cubicBezTo>
                      <a:pt x="170" y="90"/>
                      <a:pt x="329" y="50"/>
                      <a:pt x="509" y="0"/>
                    </a:cubicBezTo>
                    <a:cubicBezTo>
                      <a:pt x="1864" y="3300"/>
                      <a:pt x="3210" y="6619"/>
                      <a:pt x="4566" y="9919"/>
                    </a:cubicBezTo>
                    <a:cubicBezTo>
                      <a:pt x="5931" y="13218"/>
                      <a:pt x="7267" y="16537"/>
                      <a:pt x="8613" y="19837"/>
                    </a:cubicBezTo>
                    <a:cubicBezTo>
                      <a:pt x="8334" y="19877"/>
                      <a:pt x="8045" y="19907"/>
                      <a:pt x="7775" y="19956"/>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8"/>
              <p:cNvSpPr/>
              <p:nvPr/>
            </p:nvSpPr>
            <p:spPr>
              <a:xfrm>
                <a:off x="5268483" y="3180494"/>
                <a:ext cx="19356" cy="32260"/>
              </a:xfrm>
              <a:custGeom>
                <a:avLst/>
                <a:gdLst/>
                <a:ahLst/>
                <a:cxnLst/>
                <a:rect l="l" t="t" r="r" b="b"/>
                <a:pathLst>
                  <a:path w="210" h="350" extrusionOk="0">
                    <a:moveTo>
                      <a:pt x="200" y="180"/>
                    </a:moveTo>
                    <a:cubicBezTo>
                      <a:pt x="210" y="250"/>
                      <a:pt x="170" y="320"/>
                      <a:pt x="110" y="330"/>
                    </a:cubicBezTo>
                    <a:cubicBezTo>
                      <a:pt x="60" y="350"/>
                      <a:pt x="20" y="310"/>
                      <a:pt x="10" y="260"/>
                    </a:cubicBezTo>
                    <a:cubicBezTo>
                      <a:pt x="0" y="170"/>
                      <a:pt x="30" y="101"/>
                      <a:pt x="10" y="1"/>
                    </a:cubicBezTo>
                    <a:cubicBezTo>
                      <a:pt x="80" y="61"/>
                      <a:pt x="180" y="81"/>
                      <a:pt x="200" y="1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8"/>
              <p:cNvSpPr/>
              <p:nvPr/>
            </p:nvSpPr>
            <p:spPr>
              <a:xfrm>
                <a:off x="5200461" y="2944445"/>
                <a:ext cx="238075" cy="252730"/>
              </a:xfrm>
              <a:custGeom>
                <a:avLst/>
                <a:gdLst/>
                <a:ahLst/>
                <a:cxnLst/>
                <a:rect l="l" t="t" r="r" b="b"/>
                <a:pathLst>
                  <a:path w="2583" h="2742" extrusionOk="0">
                    <a:moveTo>
                      <a:pt x="359" y="2562"/>
                    </a:moveTo>
                    <a:cubicBezTo>
                      <a:pt x="399" y="2612"/>
                      <a:pt x="419" y="2642"/>
                      <a:pt x="449" y="2691"/>
                    </a:cubicBezTo>
                    <a:cubicBezTo>
                      <a:pt x="449" y="2701"/>
                      <a:pt x="469" y="2721"/>
                      <a:pt x="489" y="2721"/>
                    </a:cubicBezTo>
                    <a:cubicBezTo>
                      <a:pt x="499" y="2741"/>
                      <a:pt x="509" y="2741"/>
                      <a:pt x="549" y="2741"/>
                    </a:cubicBezTo>
                    <a:cubicBezTo>
                      <a:pt x="569" y="2741"/>
                      <a:pt x="569" y="2691"/>
                      <a:pt x="589" y="2672"/>
                    </a:cubicBezTo>
                    <a:cubicBezTo>
                      <a:pt x="599" y="2632"/>
                      <a:pt x="599" y="2642"/>
                      <a:pt x="649" y="2622"/>
                    </a:cubicBezTo>
                    <a:cubicBezTo>
                      <a:pt x="669" y="2612"/>
                      <a:pt x="649" y="2522"/>
                      <a:pt x="698" y="2502"/>
                    </a:cubicBezTo>
                    <a:cubicBezTo>
                      <a:pt x="708" y="2492"/>
                      <a:pt x="738" y="2492"/>
                      <a:pt x="738" y="2482"/>
                    </a:cubicBezTo>
                    <a:cubicBezTo>
                      <a:pt x="738" y="2482"/>
                      <a:pt x="748" y="2482"/>
                      <a:pt x="748" y="2472"/>
                    </a:cubicBezTo>
                    <a:cubicBezTo>
                      <a:pt x="738" y="2442"/>
                      <a:pt x="718" y="2422"/>
                      <a:pt x="718" y="2392"/>
                    </a:cubicBezTo>
                    <a:cubicBezTo>
                      <a:pt x="708" y="2333"/>
                      <a:pt x="728" y="2283"/>
                      <a:pt x="718" y="2193"/>
                    </a:cubicBezTo>
                    <a:cubicBezTo>
                      <a:pt x="718" y="2143"/>
                      <a:pt x="688" y="2123"/>
                      <a:pt x="688" y="2063"/>
                    </a:cubicBezTo>
                    <a:cubicBezTo>
                      <a:pt x="669" y="1994"/>
                      <a:pt x="748" y="1974"/>
                      <a:pt x="798" y="1944"/>
                    </a:cubicBezTo>
                    <a:cubicBezTo>
                      <a:pt x="818" y="1934"/>
                      <a:pt x="848" y="1894"/>
                      <a:pt x="868" y="1864"/>
                    </a:cubicBezTo>
                    <a:cubicBezTo>
                      <a:pt x="918" y="1784"/>
                      <a:pt x="968" y="1715"/>
                      <a:pt x="1027" y="1635"/>
                    </a:cubicBezTo>
                    <a:cubicBezTo>
                      <a:pt x="1087" y="1575"/>
                      <a:pt x="1167" y="1545"/>
                      <a:pt x="1217" y="1475"/>
                    </a:cubicBezTo>
                    <a:cubicBezTo>
                      <a:pt x="1247" y="1435"/>
                      <a:pt x="1227" y="1416"/>
                      <a:pt x="1247" y="1366"/>
                    </a:cubicBezTo>
                    <a:cubicBezTo>
                      <a:pt x="1257" y="1336"/>
                      <a:pt x="1306" y="1316"/>
                      <a:pt x="1336" y="1266"/>
                    </a:cubicBezTo>
                    <a:cubicBezTo>
                      <a:pt x="1356" y="1276"/>
                      <a:pt x="1366" y="1286"/>
                      <a:pt x="1406" y="1276"/>
                    </a:cubicBezTo>
                    <a:cubicBezTo>
                      <a:pt x="1496" y="1266"/>
                      <a:pt x="1586" y="1226"/>
                      <a:pt x="1566" y="1126"/>
                    </a:cubicBezTo>
                    <a:cubicBezTo>
                      <a:pt x="1615" y="1126"/>
                      <a:pt x="1685" y="1136"/>
                      <a:pt x="1695" y="1176"/>
                    </a:cubicBezTo>
                    <a:cubicBezTo>
                      <a:pt x="1705" y="1216"/>
                      <a:pt x="1715" y="1266"/>
                      <a:pt x="1745" y="1286"/>
                    </a:cubicBezTo>
                    <a:cubicBezTo>
                      <a:pt x="1775" y="1326"/>
                      <a:pt x="1815" y="1336"/>
                      <a:pt x="1865" y="1366"/>
                    </a:cubicBezTo>
                    <a:cubicBezTo>
                      <a:pt x="1905" y="1416"/>
                      <a:pt x="1954" y="1445"/>
                      <a:pt x="1994" y="1515"/>
                    </a:cubicBezTo>
                    <a:cubicBezTo>
                      <a:pt x="1994" y="1525"/>
                      <a:pt x="2014" y="1535"/>
                      <a:pt x="2014" y="1545"/>
                    </a:cubicBezTo>
                    <a:lnTo>
                      <a:pt x="2014" y="1645"/>
                    </a:lnTo>
                    <a:cubicBezTo>
                      <a:pt x="2024" y="1685"/>
                      <a:pt x="2024" y="1725"/>
                      <a:pt x="2084" y="1715"/>
                    </a:cubicBezTo>
                    <a:cubicBezTo>
                      <a:pt x="2184" y="1695"/>
                      <a:pt x="2184" y="1595"/>
                      <a:pt x="2214" y="1535"/>
                    </a:cubicBezTo>
                    <a:cubicBezTo>
                      <a:pt x="2243" y="1545"/>
                      <a:pt x="2224" y="1565"/>
                      <a:pt x="2253" y="1585"/>
                    </a:cubicBezTo>
                    <a:cubicBezTo>
                      <a:pt x="2263" y="1595"/>
                      <a:pt x="2293" y="1585"/>
                      <a:pt x="2303" y="1595"/>
                    </a:cubicBezTo>
                    <a:cubicBezTo>
                      <a:pt x="2343" y="1635"/>
                      <a:pt x="2303" y="1745"/>
                      <a:pt x="2353" y="1735"/>
                    </a:cubicBezTo>
                    <a:cubicBezTo>
                      <a:pt x="2383" y="1834"/>
                      <a:pt x="2463" y="1894"/>
                      <a:pt x="2493" y="2034"/>
                    </a:cubicBezTo>
                    <a:cubicBezTo>
                      <a:pt x="2493" y="2073"/>
                      <a:pt x="2493" y="2143"/>
                      <a:pt x="2513" y="2143"/>
                    </a:cubicBezTo>
                    <a:cubicBezTo>
                      <a:pt x="2523" y="2083"/>
                      <a:pt x="2523" y="2063"/>
                      <a:pt x="2552" y="1984"/>
                    </a:cubicBezTo>
                    <a:cubicBezTo>
                      <a:pt x="2552" y="1974"/>
                      <a:pt x="2582" y="1964"/>
                      <a:pt x="2582" y="1944"/>
                    </a:cubicBezTo>
                    <a:cubicBezTo>
                      <a:pt x="2582" y="1924"/>
                      <a:pt x="2503" y="1784"/>
                      <a:pt x="2483" y="1774"/>
                    </a:cubicBezTo>
                    <a:cubicBezTo>
                      <a:pt x="2443" y="1764"/>
                      <a:pt x="2413" y="1745"/>
                      <a:pt x="2403" y="1715"/>
                    </a:cubicBezTo>
                    <a:lnTo>
                      <a:pt x="2403" y="1685"/>
                    </a:lnTo>
                    <a:lnTo>
                      <a:pt x="2403" y="1685"/>
                    </a:lnTo>
                    <a:cubicBezTo>
                      <a:pt x="2403" y="1675"/>
                      <a:pt x="2433" y="1635"/>
                      <a:pt x="2413" y="1615"/>
                    </a:cubicBezTo>
                    <a:cubicBezTo>
                      <a:pt x="2413" y="1575"/>
                      <a:pt x="2403" y="1515"/>
                      <a:pt x="2363" y="1475"/>
                    </a:cubicBezTo>
                    <a:cubicBezTo>
                      <a:pt x="2343" y="1445"/>
                      <a:pt x="2303" y="1465"/>
                      <a:pt x="2293" y="1396"/>
                    </a:cubicBezTo>
                    <a:cubicBezTo>
                      <a:pt x="2283" y="1336"/>
                      <a:pt x="2293" y="1296"/>
                      <a:pt x="2313" y="1266"/>
                    </a:cubicBezTo>
                    <a:cubicBezTo>
                      <a:pt x="2333" y="1236"/>
                      <a:pt x="2363" y="1236"/>
                      <a:pt x="2393" y="1226"/>
                    </a:cubicBezTo>
                    <a:cubicBezTo>
                      <a:pt x="2453" y="1166"/>
                      <a:pt x="2503" y="1126"/>
                      <a:pt x="2552" y="1027"/>
                    </a:cubicBezTo>
                    <a:cubicBezTo>
                      <a:pt x="2523" y="1027"/>
                      <a:pt x="2513" y="1037"/>
                      <a:pt x="2503" y="1037"/>
                    </a:cubicBezTo>
                    <a:cubicBezTo>
                      <a:pt x="2443" y="1047"/>
                      <a:pt x="2393" y="987"/>
                      <a:pt x="2373" y="927"/>
                    </a:cubicBezTo>
                    <a:cubicBezTo>
                      <a:pt x="2343" y="927"/>
                      <a:pt x="2313" y="837"/>
                      <a:pt x="2293" y="837"/>
                    </a:cubicBezTo>
                    <a:cubicBezTo>
                      <a:pt x="2263" y="847"/>
                      <a:pt x="2253" y="867"/>
                      <a:pt x="2224" y="867"/>
                    </a:cubicBezTo>
                    <a:cubicBezTo>
                      <a:pt x="2214" y="867"/>
                      <a:pt x="2204" y="837"/>
                      <a:pt x="2204" y="837"/>
                    </a:cubicBezTo>
                    <a:cubicBezTo>
                      <a:pt x="2174" y="728"/>
                      <a:pt x="2263" y="698"/>
                      <a:pt x="2243" y="578"/>
                    </a:cubicBezTo>
                    <a:cubicBezTo>
                      <a:pt x="2224" y="518"/>
                      <a:pt x="2174" y="498"/>
                      <a:pt x="2144" y="449"/>
                    </a:cubicBezTo>
                    <a:cubicBezTo>
                      <a:pt x="2054" y="429"/>
                      <a:pt x="1994" y="449"/>
                      <a:pt x="1944" y="349"/>
                    </a:cubicBezTo>
                    <a:lnTo>
                      <a:pt x="1934" y="349"/>
                    </a:lnTo>
                    <a:cubicBezTo>
                      <a:pt x="1915" y="369"/>
                      <a:pt x="1915" y="379"/>
                      <a:pt x="1905" y="389"/>
                    </a:cubicBezTo>
                    <a:cubicBezTo>
                      <a:pt x="1865" y="419"/>
                      <a:pt x="1835" y="379"/>
                      <a:pt x="1795" y="419"/>
                    </a:cubicBezTo>
                    <a:cubicBezTo>
                      <a:pt x="1775" y="429"/>
                      <a:pt x="1775" y="439"/>
                      <a:pt x="1765" y="469"/>
                    </a:cubicBezTo>
                    <a:cubicBezTo>
                      <a:pt x="1745" y="479"/>
                      <a:pt x="1655" y="588"/>
                      <a:pt x="1606" y="598"/>
                    </a:cubicBezTo>
                    <a:cubicBezTo>
                      <a:pt x="1556" y="618"/>
                      <a:pt x="1506" y="578"/>
                      <a:pt x="1446" y="588"/>
                    </a:cubicBezTo>
                    <a:cubicBezTo>
                      <a:pt x="1366" y="598"/>
                      <a:pt x="1366" y="668"/>
                      <a:pt x="1316" y="698"/>
                    </a:cubicBezTo>
                    <a:cubicBezTo>
                      <a:pt x="1306" y="678"/>
                      <a:pt x="1277" y="638"/>
                      <a:pt x="1267" y="638"/>
                    </a:cubicBezTo>
                    <a:cubicBezTo>
                      <a:pt x="1257" y="638"/>
                      <a:pt x="1247" y="668"/>
                      <a:pt x="1217" y="668"/>
                    </a:cubicBezTo>
                    <a:cubicBezTo>
                      <a:pt x="1167" y="678"/>
                      <a:pt x="1117" y="678"/>
                      <a:pt x="1077" y="688"/>
                    </a:cubicBezTo>
                    <a:cubicBezTo>
                      <a:pt x="1007" y="698"/>
                      <a:pt x="968" y="668"/>
                      <a:pt x="918" y="638"/>
                    </a:cubicBezTo>
                    <a:cubicBezTo>
                      <a:pt x="908" y="638"/>
                      <a:pt x="878" y="668"/>
                      <a:pt x="868" y="638"/>
                    </a:cubicBezTo>
                    <a:cubicBezTo>
                      <a:pt x="858" y="618"/>
                      <a:pt x="858" y="588"/>
                      <a:pt x="818" y="588"/>
                    </a:cubicBezTo>
                    <a:cubicBezTo>
                      <a:pt x="768" y="578"/>
                      <a:pt x="748" y="588"/>
                      <a:pt x="698" y="568"/>
                    </a:cubicBezTo>
                    <a:cubicBezTo>
                      <a:pt x="649" y="538"/>
                      <a:pt x="619" y="568"/>
                      <a:pt x="549" y="548"/>
                    </a:cubicBezTo>
                    <a:cubicBezTo>
                      <a:pt x="479" y="548"/>
                      <a:pt x="469" y="518"/>
                      <a:pt x="409" y="498"/>
                    </a:cubicBezTo>
                    <a:cubicBezTo>
                      <a:pt x="399" y="498"/>
                      <a:pt x="359" y="518"/>
                      <a:pt x="359" y="489"/>
                    </a:cubicBezTo>
                    <a:cubicBezTo>
                      <a:pt x="350" y="449"/>
                      <a:pt x="350" y="429"/>
                      <a:pt x="320" y="389"/>
                    </a:cubicBezTo>
                    <a:lnTo>
                      <a:pt x="320" y="369"/>
                    </a:lnTo>
                    <a:cubicBezTo>
                      <a:pt x="359" y="349"/>
                      <a:pt x="399" y="349"/>
                      <a:pt x="379" y="319"/>
                    </a:cubicBezTo>
                    <a:cubicBezTo>
                      <a:pt x="379" y="279"/>
                      <a:pt x="330" y="279"/>
                      <a:pt x="320" y="249"/>
                    </a:cubicBezTo>
                    <a:cubicBezTo>
                      <a:pt x="310" y="170"/>
                      <a:pt x="429" y="170"/>
                      <a:pt x="419" y="80"/>
                    </a:cubicBezTo>
                    <a:cubicBezTo>
                      <a:pt x="419" y="40"/>
                      <a:pt x="330" y="0"/>
                      <a:pt x="310" y="20"/>
                    </a:cubicBezTo>
                    <a:cubicBezTo>
                      <a:pt x="250" y="30"/>
                      <a:pt x="250" y="80"/>
                      <a:pt x="180" y="100"/>
                    </a:cubicBezTo>
                    <a:cubicBezTo>
                      <a:pt x="120" y="90"/>
                      <a:pt x="80" y="100"/>
                      <a:pt x="31" y="70"/>
                    </a:cubicBezTo>
                    <a:cubicBezTo>
                      <a:pt x="21" y="50"/>
                      <a:pt x="21" y="30"/>
                      <a:pt x="1" y="20"/>
                    </a:cubicBezTo>
                    <a:cubicBezTo>
                      <a:pt x="120" y="887"/>
                      <a:pt x="250" y="1725"/>
                      <a:pt x="359" y="25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8"/>
              <p:cNvSpPr/>
              <p:nvPr/>
            </p:nvSpPr>
            <p:spPr>
              <a:xfrm>
                <a:off x="5411808" y="3186946"/>
                <a:ext cx="107562" cy="80004"/>
              </a:xfrm>
              <a:custGeom>
                <a:avLst/>
                <a:gdLst/>
                <a:ahLst/>
                <a:cxnLst/>
                <a:rect l="l" t="t" r="r" b="b"/>
                <a:pathLst>
                  <a:path w="1167" h="868" extrusionOk="0">
                    <a:moveTo>
                      <a:pt x="509" y="479"/>
                    </a:moveTo>
                    <a:cubicBezTo>
                      <a:pt x="499" y="479"/>
                      <a:pt x="509" y="449"/>
                      <a:pt x="499" y="449"/>
                    </a:cubicBezTo>
                    <a:cubicBezTo>
                      <a:pt x="499" y="439"/>
                      <a:pt x="449" y="449"/>
                      <a:pt x="449" y="439"/>
                    </a:cubicBezTo>
                    <a:cubicBezTo>
                      <a:pt x="439" y="429"/>
                      <a:pt x="389" y="360"/>
                      <a:pt x="389" y="340"/>
                    </a:cubicBezTo>
                    <a:cubicBezTo>
                      <a:pt x="349" y="280"/>
                      <a:pt x="269" y="300"/>
                      <a:pt x="250" y="250"/>
                    </a:cubicBezTo>
                    <a:cubicBezTo>
                      <a:pt x="220" y="210"/>
                      <a:pt x="210" y="200"/>
                      <a:pt x="190" y="160"/>
                    </a:cubicBezTo>
                    <a:cubicBezTo>
                      <a:pt x="170" y="140"/>
                      <a:pt x="140" y="150"/>
                      <a:pt x="110" y="150"/>
                    </a:cubicBezTo>
                    <a:cubicBezTo>
                      <a:pt x="90" y="150"/>
                      <a:pt x="10" y="80"/>
                      <a:pt x="0" y="41"/>
                    </a:cubicBezTo>
                    <a:lnTo>
                      <a:pt x="0" y="11"/>
                    </a:lnTo>
                    <a:lnTo>
                      <a:pt x="10" y="11"/>
                    </a:lnTo>
                    <a:cubicBezTo>
                      <a:pt x="50" y="1"/>
                      <a:pt x="60" y="31"/>
                      <a:pt x="90" y="31"/>
                    </a:cubicBezTo>
                    <a:cubicBezTo>
                      <a:pt x="120" y="11"/>
                      <a:pt x="160" y="11"/>
                      <a:pt x="200" y="1"/>
                    </a:cubicBezTo>
                    <a:cubicBezTo>
                      <a:pt x="269" y="11"/>
                      <a:pt x="309" y="51"/>
                      <a:pt x="339" y="100"/>
                    </a:cubicBezTo>
                    <a:cubicBezTo>
                      <a:pt x="349" y="110"/>
                      <a:pt x="359" y="110"/>
                      <a:pt x="369" y="110"/>
                    </a:cubicBezTo>
                    <a:cubicBezTo>
                      <a:pt x="419" y="120"/>
                      <a:pt x="459" y="150"/>
                      <a:pt x="499" y="170"/>
                    </a:cubicBezTo>
                    <a:cubicBezTo>
                      <a:pt x="568" y="220"/>
                      <a:pt x="608" y="250"/>
                      <a:pt x="708" y="260"/>
                    </a:cubicBezTo>
                    <a:cubicBezTo>
                      <a:pt x="758" y="270"/>
                      <a:pt x="818" y="270"/>
                      <a:pt x="838" y="320"/>
                    </a:cubicBezTo>
                    <a:lnTo>
                      <a:pt x="838" y="340"/>
                    </a:lnTo>
                    <a:lnTo>
                      <a:pt x="858" y="340"/>
                    </a:lnTo>
                    <a:cubicBezTo>
                      <a:pt x="868" y="340"/>
                      <a:pt x="887" y="350"/>
                      <a:pt x="897" y="360"/>
                    </a:cubicBezTo>
                    <a:cubicBezTo>
                      <a:pt x="897" y="369"/>
                      <a:pt x="897" y="389"/>
                      <a:pt x="887" y="399"/>
                    </a:cubicBezTo>
                    <a:cubicBezTo>
                      <a:pt x="887" y="439"/>
                      <a:pt x="917" y="449"/>
                      <a:pt x="957" y="439"/>
                    </a:cubicBezTo>
                    <a:cubicBezTo>
                      <a:pt x="967" y="499"/>
                      <a:pt x="1017" y="509"/>
                      <a:pt x="1057" y="539"/>
                    </a:cubicBezTo>
                    <a:cubicBezTo>
                      <a:pt x="1087" y="549"/>
                      <a:pt x="1137" y="549"/>
                      <a:pt x="1137" y="589"/>
                    </a:cubicBezTo>
                    <a:cubicBezTo>
                      <a:pt x="1147" y="619"/>
                      <a:pt x="1147" y="649"/>
                      <a:pt x="1157" y="718"/>
                    </a:cubicBezTo>
                    <a:cubicBezTo>
                      <a:pt x="1117" y="748"/>
                      <a:pt x="1157" y="788"/>
                      <a:pt x="1157" y="808"/>
                    </a:cubicBezTo>
                    <a:cubicBezTo>
                      <a:pt x="1167" y="848"/>
                      <a:pt x="1107" y="868"/>
                      <a:pt x="1087" y="868"/>
                    </a:cubicBezTo>
                    <a:cubicBezTo>
                      <a:pt x="1067" y="868"/>
                      <a:pt x="987" y="808"/>
                      <a:pt x="987" y="808"/>
                    </a:cubicBezTo>
                    <a:cubicBezTo>
                      <a:pt x="907" y="758"/>
                      <a:pt x="848" y="748"/>
                      <a:pt x="768" y="698"/>
                    </a:cubicBezTo>
                    <a:cubicBezTo>
                      <a:pt x="698" y="649"/>
                      <a:pt x="658" y="599"/>
                      <a:pt x="598" y="539"/>
                    </a:cubicBezTo>
                    <a:cubicBezTo>
                      <a:pt x="568" y="529"/>
                      <a:pt x="519" y="459"/>
                      <a:pt x="509" y="4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8"/>
              <p:cNvSpPr/>
              <p:nvPr/>
            </p:nvSpPr>
            <p:spPr>
              <a:xfrm>
                <a:off x="5534948" y="3141045"/>
                <a:ext cx="87285" cy="95580"/>
              </a:xfrm>
              <a:custGeom>
                <a:avLst/>
                <a:gdLst/>
                <a:ahLst/>
                <a:cxnLst/>
                <a:rect l="l" t="t" r="r" b="b"/>
                <a:pathLst>
                  <a:path w="947" h="1037" extrusionOk="0">
                    <a:moveTo>
                      <a:pt x="359" y="1027"/>
                    </a:moveTo>
                    <a:cubicBezTo>
                      <a:pt x="359" y="1027"/>
                      <a:pt x="349" y="987"/>
                      <a:pt x="349" y="977"/>
                    </a:cubicBezTo>
                    <a:cubicBezTo>
                      <a:pt x="309" y="977"/>
                      <a:pt x="309" y="997"/>
                      <a:pt x="279" y="997"/>
                    </a:cubicBezTo>
                    <a:cubicBezTo>
                      <a:pt x="160" y="1027"/>
                      <a:pt x="199" y="897"/>
                      <a:pt x="130" y="848"/>
                    </a:cubicBezTo>
                    <a:lnTo>
                      <a:pt x="130" y="838"/>
                    </a:lnTo>
                    <a:cubicBezTo>
                      <a:pt x="120" y="828"/>
                      <a:pt x="100" y="828"/>
                      <a:pt x="80" y="828"/>
                    </a:cubicBezTo>
                    <a:cubicBezTo>
                      <a:pt x="60" y="828"/>
                      <a:pt x="10" y="708"/>
                      <a:pt x="10" y="698"/>
                    </a:cubicBezTo>
                    <a:cubicBezTo>
                      <a:pt x="0" y="648"/>
                      <a:pt x="70" y="648"/>
                      <a:pt x="120" y="648"/>
                    </a:cubicBezTo>
                    <a:cubicBezTo>
                      <a:pt x="219" y="628"/>
                      <a:pt x="179" y="539"/>
                      <a:pt x="219" y="489"/>
                    </a:cubicBezTo>
                    <a:cubicBezTo>
                      <a:pt x="249" y="459"/>
                      <a:pt x="269" y="449"/>
                      <a:pt x="309" y="439"/>
                    </a:cubicBezTo>
                    <a:cubicBezTo>
                      <a:pt x="359" y="429"/>
                      <a:pt x="349" y="389"/>
                      <a:pt x="369" y="359"/>
                    </a:cubicBezTo>
                    <a:cubicBezTo>
                      <a:pt x="359" y="349"/>
                      <a:pt x="379" y="329"/>
                      <a:pt x="379" y="329"/>
                    </a:cubicBezTo>
                    <a:lnTo>
                      <a:pt x="409" y="299"/>
                    </a:lnTo>
                    <a:cubicBezTo>
                      <a:pt x="419" y="299"/>
                      <a:pt x="419" y="279"/>
                      <a:pt x="419" y="279"/>
                    </a:cubicBezTo>
                    <a:cubicBezTo>
                      <a:pt x="449" y="240"/>
                      <a:pt x="518" y="240"/>
                      <a:pt x="528" y="210"/>
                    </a:cubicBezTo>
                    <a:cubicBezTo>
                      <a:pt x="548" y="160"/>
                      <a:pt x="598" y="30"/>
                      <a:pt x="648" y="10"/>
                    </a:cubicBezTo>
                    <a:cubicBezTo>
                      <a:pt x="698" y="0"/>
                      <a:pt x="698" y="40"/>
                      <a:pt x="708" y="80"/>
                    </a:cubicBezTo>
                    <a:cubicBezTo>
                      <a:pt x="728" y="140"/>
                      <a:pt x="857" y="80"/>
                      <a:pt x="867" y="140"/>
                    </a:cubicBezTo>
                    <a:cubicBezTo>
                      <a:pt x="867" y="160"/>
                      <a:pt x="807" y="160"/>
                      <a:pt x="807" y="190"/>
                    </a:cubicBezTo>
                    <a:lnTo>
                      <a:pt x="817" y="200"/>
                    </a:lnTo>
                    <a:cubicBezTo>
                      <a:pt x="817" y="210"/>
                      <a:pt x="748" y="259"/>
                      <a:pt x="748" y="259"/>
                    </a:cubicBezTo>
                    <a:cubicBezTo>
                      <a:pt x="758" y="279"/>
                      <a:pt x="758" y="279"/>
                      <a:pt x="758" y="289"/>
                    </a:cubicBezTo>
                    <a:cubicBezTo>
                      <a:pt x="758" y="289"/>
                      <a:pt x="748" y="299"/>
                      <a:pt x="748" y="309"/>
                    </a:cubicBezTo>
                    <a:cubicBezTo>
                      <a:pt x="758" y="359"/>
                      <a:pt x="877" y="499"/>
                      <a:pt x="947" y="489"/>
                    </a:cubicBezTo>
                    <a:cubicBezTo>
                      <a:pt x="947" y="539"/>
                      <a:pt x="907" y="529"/>
                      <a:pt x="877" y="539"/>
                    </a:cubicBezTo>
                    <a:cubicBezTo>
                      <a:pt x="867" y="539"/>
                      <a:pt x="867" y="549"/>
                      <a:pt x="847" y="549"/>
                    </a:cubicBezTo>
                    <a:cubicBezTo>
                      <a:pt x="847" y="558"/>
                      <a:pt x="827" y="578"/>
                      <a:pt x="827" y="588"/>
                    </a:cubicBezTo>
                    <a:cubicBezTo>
                      <a:pt x="827" y="658"/>
                      <a:pt x="807" y="688"/>
                      <a:pt x="817" y="738"/>
                    </a:cubicBezTo>
                    <a:cubicBezTo>
                      <a:pt x="778" y="748"/>
                      <a:pt x="758" y="798"/>
                      <a:pt x="758" y="828"/>
                    </a:cubicBezTo>
                    <a:cubicBezTo>
                      <a:pt x="768" y="848"/>
                      <a:pt x="778" y="848"/>
                      <a:pt x="797" y="858"/>
                    </a:cubicBezTo>
                    <a:cubicBezTo>
                      <a:pt x="797" y="887"/>
                      <a:pt x="768" y="937"/>
                      <a:pt x="778" y="977"/>
                    </a:cubicBezTo>
                    <a:cubicBezTo>
                      <a:pt x="728" y="997"/>
                      <a:pt x="728" y="1037"/>
                      <a:pt x="698" y="1037"/>
                    </a:cubicBezTo>
                    <a:cubicBezTo>
                      <a:pt x="658" y="1037"/>
                      <a:pt x="648" y="1027"/>
                      <a:pt x="648" y="997"/>
                    </a:cubicBezTo>
                    <a:cubicBezTo>
                      <a:pt x="578" y="997"/>
                      <a:pt x="548" y="957"/>
                      <a:pt x="479" y="977"/>
                    </a:cubicBezTo>
                    <a:cubicBezTo>
                      <a:pt x="459" y="977"/>
                      <a:pt x="449" y="1007"/>
                      <a:pt x="409" y="1027"/>
                    </a:cubicBezTo>
                    <a:cubicBezTo>
                      <a:pt x="379" y="1037"/>
                      <a:pt x="369" y="1027"/>
                      <a:pt x="359" y="10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8"/>
              <p:cNvSpPr/>
              <p:nvPr/>
            </p:nvSpPr>
            <p:spPr>
              <a:xfrm>
                <a:off x="5625829" y="3174135"/>
                <a:ext cx="47928" cy="68021"/>
              </a:xfrm>
              <a:custGeom>
                <a:avLst/>
                <a:gdLst/>
                <a:ahLst/>
                <a:cxnLst/>
                <a:rect l="l" t="t" r="r" b="b"/>
                <a:pathLst>
                  <a:path w="520" h="738" extrusionOk="0">
                    <a:moveTo>
                      <a:pt x="210" y="299"/>
                    </a:moveTo>
                    <a:cubicBezTo>
                      <a:pt x="190" y="319"/>
                      <a:pt x="190" y="339"/>
                      <a:pt x="180" y="339"/>
                    </a:cubicBezTo>
                    <a:cubicBezTo>
                      <a:pt x="130" y="349"/>
                      <a:pt x="111" y="289"/>
                      <a:pt x="81" y="249"/>
                    </a:cubicBezTo>
                    <a:cubicBezTo>
                      <a:pt x="71" y="190"/>
                      <a:pt x="120" y="190"/>
                      <a:pt x="180" y="180"/>
                    </a:cubicBezTo>
                    <a:cubicBezTo>
                      <a:pt x="230" y="170"/>
                      <a:pt x="250" y="150"/>
                      <a:pt x="310" y="140"/>
                    </a:cubicBezTo>
                    <a:cubicBezTo>
                      <a:pt x="340" y="130"/>
                      <a:pt x="380" y="150"/>
                      <a:pt x="430" y="140"/>
                    </a:cubicBezTo>
                    <a:cubicBezTo>
                      <a:pt x="489" y="130"/>
                      <a:pt x="499" y="80"/>
                      <a:pt x="499" y="30"/>
                    </a:cubicBezTo>
                    <a:cubicBezTo>
                      <a:pt x="519" y="30"/>
                      <a:pt x="519" y="20"/>
                      <a:pt x="519" y="0"/>
                    </a:cubicBezTo>
                    <a:lnTo>
                      <a:pt x="499" y="0"/>
                    </a:lnTo>
                    <a:cubicBezTo>
                      <a:pt x="469" y="40"/>
                      <a:pt x="430" y="70"/>
                      <a:pt x="420" y="90"/>
                    </a:cubicBezTo>
                    <a:lnTo>
                      <a:pt x="390" y="90"/>
                    </a:lnTo>
                    <a:cubicBezTo>
                      <a:pt x="320" y="90"/>
                      <a:pt x="230" y="90"/>
                      <a:pt x="150" y="100"/>
                    </a:cubicBezTo>
                    <a:cubicBezTo>
                      <a:pt x="71" y="110"/>
                      <a:pt x="51" y="229"/>
                      <a:pt x="71" y="299"/>
                    </a:cubicBezTo>
                    <a:cubicBezTo>
                      <a:pt x="81" y="309"/>
                      <a:pt x="51" y="339"/>
                      <a:pt x="51" y="349"/>
                    </a:cubicBezTo>
                    <a:cubicBezTo>
                      <a:pt x="41" y="429"/>
                      <a:pt x="1" y="469"/>
                      <a:pt x="31" y="528"/>
                    </a:cubicBezTo>
                    <a:cubicBezTo>
                      <a:pt x="41" y="568"/>
                      <a:pt x="91" y="548"/>
                      <a:pt x="101" y="548"/>
                    </a:cubicBezTo>
                    <a:cubicBezTo>
                      <a:pt x="120" y="598"/>
                      <a:pt x="130" y="668"/>
                      <a:pt x="140" y="698"/>
                    </a:cubicBezTo>
                    <a:cubicBezTo>
                      <a:pt x="140" y="728"/>
                      <a:pt x="180" y="738"/>
                      <a:pt x="200" y="728"/>
                    </a:cubicBezTo>
                    <a:cubicBezTo>
                      <a:pt x="240" y="718"/>
                      <a:pt x="230" y="598"/>
                      <a:pt x="220" y="588"/>
                    </a:cubicBezTo>
                    <a:cubicBezTo>
                      <a:pt x="220" y="548"/>
                      <a:pt x="170" y="528"/>
                      <a:pt x="170" y="489"/>
                    </a:cubicBezTo>
                    <a:cubicBezTo>
                      <a:pt x="170" y="469"/>
                      <a:pt x="180" y="449"/>
                      <a:pt x="200" y="439"/>
                    </a:cubicBezTo>
                    <a:lnTo>
                      <a:pt x="240" y="439"/>
                    </a:lnTo>
                    <a:lnTo>
                      <a:pt x="240" y="499"/>
                    </a:lnTo>
                    <a:cubicBezTo>
                      <a:pt x="250" y="538"/>
                      <a:pt x="300" y="548"/>
                      <a:pt x="320" y="588"/>
                    </a:cubicBezTo>
                    <a:cubicBezTo>
                      <a:pt x="320" y="598"/>
                      <a:pt x="330" y="598"/>
                      <a:pt x="320" y="618"/>
                    </a:cubicBezTo>
                    <a:cubicBezTo>
                      <a:pt x="330" y="618"/>
                      <a:pt x="350" y="618"/>
                      <a:pt x="370" y="598"/>
                    </a:cubicBezTo>
                    <a:cubicBezTo>
                      <a:pt x="350" y="568"/>
                      <a:pt x="430" y="548"/>
                      <a:pt x="430" y="528"/>
                    </a:cubicBezTo>
                    <a:cubicBezTo>
                      <a:pt x="400" y="528"/>
                      <a:pt x="370" y="499"/>
                      <a:pt x="370" y="479"/>
                    </a:cubicBezTo>
                    <a:cubicBezTo>
                      <a:pt x="370" y="469"/>
                      <a:pt x="380" y="469"/>
                      <a:pt x="380" y="449"/>
                    </a:cubicBezTo>
                    <a:cubicBezTo>
                      <a:pt x="370" y="449"/>
                      <a:pt x="270" y="339"/>
                      <a:pt x="270" y="339"/>
                    </a:cubicBezTo>
                    <a:cubicBezTo>
                      <a:pt x="350" y="329"/>
                      <a:pt x="350" y="249"/>
                      <a:pt x="420" y="219"/>
                    </a:cubicBezTo>
                    <a:lnTo>
                      <a:pt x="420" y="190"/>
                    </a:lnTo>
                    <a:cubicBezTo>
                      <a:pt x="400" y="190"/>
                      <a:pt x="240" y="279"/>
                      <a:pt x="240" y="279"/>
                    </a:cubicBezTo>
                    <a:cubicBezTo>
                      <a:pt x="210" y="319"/>
                      <a:pt x="210" y="299"/>
                      <a:pt x="210" y="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8"/>
              <p:cNvSpPr/>
              <p:nvPr/>
            </p:nvSpPr>
            <p:spPr>
              <a:xfrm>
                <a:off x="5517436" y="3261420"/>
                <a:ext cx="94751" cy="17512"/>
              </a:xfrm>
              <a:custGeom>
                <a:avLst/>
                <a:gdLst/>
                <a:ahLst/>
                <a:cxnLst/>
                <a:rect l="l" t="t" r="r" b="b"/>
                <a:pathLst>
                  <a:path w="1028" h="190" extrusionOk="0">
                    <a:moveTo>
                      <a:pt x="968" y="140"/>
                    </a:moveTo>
                    <a:cubicBezTo>
                      <a:pt x="938" y="150"/>
                      <a:pt x="938" y="130"/>
                      <a:pt x="898" y="130"/>
                    </a:cubicBezTo>
                    <a:cubicBezTo>
                      <a:pt x="888" y="130"/>
                      <a:pt x="898" y="150"/>
                      <a:pt x="898" y="150"/>
                    </a:cubicBezTo>
                    <a:cubicBezTo>
                      <a:pt x="788" y="130"/>
                      <a:pt x="669" y="150"/>
                      <a:pt x="539" y="170"/>
                    </a:cubicBezTo>
                    <a:cubicBezTo>
                      <a:pt x="499" y="180"/>
                      <a:pt x="469" y="140"/>
                      <a:pt x="449" y="140"/>
                    </a:cubicBezTo>
                    <a:cubicBezTo>
                      <a:pt x="389" y="150"/>
                      <a:pt x="320" y="150"/>
                      <a:pt x="260" y="150"/>
                    </a:cubicBezTo>
                    <a:cubicBezTo>
                      <a:pt x="210" y="140"/>
                      <a:pt x="160" y="189"/>
                      <a:pt x="120" y="160"/>
                    </a:cubicBezTo>
                    <a:cubicBezTo>
                      <a:pt x="90" y="140"/>
                      <a:pt x="50" y="100"/>
                      <a:pt x="1" y="110"/>
                    </a:cubicBezTo>
                    <a:cubicBezTo>
                      <a:pt x="1" y="100"/>
                      <a:pt x="50" y="40"/>
                      <a:pt x="70" y="40"/>
                    </a:cubicBezTo>
                    <a:cubicBezTo>
                      <a:pt x="80" y="40"/>
                      <a:pt x="100" y="50"/>
                      <a:pt x="110" y="50"/>
                    </a:cubicBezTo>
                    <a:cubicBezTo>
                      <a:pt x="120" y="50"/>
                      <a:pt x="140" y="30"/>
                      <a:pt x="160" y="30"/>
                    </a:cubicBezTo>
                    <a:cubicBezTo>
                      <a:pt x="260" y="10"/>
                      <a:pt x="320" y="100"/>
                      <a:pt x="439" y="80"/>
                    </a:cubicBezTo>
                    <a:cubicBezTo>
                      <a:pt x="489" y="60"/>
                      <a:pt x="489" y="10"/>
                      <a:pt x="539" y="10"/>
                    </a:cubicBezTo>
                    <a:cubicBezTo>
                      <a:pt x="599" y="0"/>
                      <a:pt x="639" y="50"/>
                      <a:pt x="698" y="40"/>
                    </a:cubicBezTo>
                    <a:cubicBezTo>
                      <a:pt x="738" y="30"/>
                      <a:pt x="758" y="10"/>
                      <a:pt x="798" y="10"/>
                    </a:cubicBezTo>
                    <a:lnTo>
                      <a:pt x="818" y="10"/>
                    </a:lnTo>
                    <a:cubicBezTo>
                      <a:pt x="828" y="30"/>
                      <a:pt x="718" y="60"/>
                      <a:pt x="708" y="60"/>
                    </a:cubicBezTo>
                    <a:cubicBezTo>
                      <a:pt x="758" y="90"/>
                      <a:pt x="798" y="90"/>
                      <a:pt x="858" y="80"/>
                    </a:cubicBezTo>
                    <a:cubicBezTo>
                      <a:pt x="868" y="80"/>
                      <a:pt x="868" y="90"/>
                      <a:pt x="898" y="100"/>
                    </a:cubicBezTo>
                    <a:cubicBezTo>
                      <a:pt x="918" y="110"/>
                      <a:pt x="948" y="90"/>
                      <a:pt x="968" y="90"/>
                    </a:cubicBezTo>
                    <a:cubicBezTo>
                      <a:pt x="1007" y="90"/>
                      <a:pt x="1007" y="100"/>
                      <a:pt x="1027" y="120"/>
                    </a:cubicBezTo>
                    <a:cubicBezTo>
                      <a:pt x="997" y="120"/>
                      <a:pt x="987" y="140"/>
                      <a:pt x="968"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8"/>
              <p:cNvSpPr/>
              <p:nvPr/>
            </p:nvSpPr>
            <p:spPr>
              <a:xfrm>
                <a:off x="5647950" y="3259577"/>
                <a:ext cx="26729" cy="10139"/>
              </a:xfrm>
              <a:custGeom>
                <a:avLst/>
                <a:gdLst/>
                <a:ahLst/>
                <a:cxnLst/>
                <a:rect l="l" t="t" r="r" b="b"/>
                <a:pathLst>
                  <a:path w="290" h="110" extrusionOk="0">
                    <a:moveTo>
                      <a:pt x="199" y="70"/>
                    </a:moveTo>
                    <a:cubicBezTo>
                      <a:pt x="150" y="80"/>
                      <a:pt x="100" y="80"/>
                      <a:pt x="80" y="100"/>
                    </a:cubicBezTo>
                    <a:cubicBezTo>
                      <a:pt x="50" y="100"/>
                      <a:pt x="0" y="110"/>
                      <a:pt x="0" y="90"/>
                    </a:cubicBezTo>
                    <a:cubicBezTo>
                      <a:pt x="0" y="60"/>
                      <a:pt x="40" y="60"/>
                      <a:pt x="70" y="50"/>
                    </a:cubicBezTo>
                    <a:cubicBezTo>
                      <a:pt x="130" y="40"/>
                      <a:pt x="150" y="60"/>
                      <a:pt x="199" y="50"/>
                    </a:cubicBezTo>
                    <a:cubicBezTo>
                      <a:pt x="249" y="40"/>
                      <a:pt x="269" y="20"/>
                      <a:pt x="289" y="0"/>
                    </a:cubicBezTo>
                    <a:cubicBezTo>
                      <a:pt x="269" y="40"/>
                      <a:pt x="239" y="50"/>
                      <a:pt x="199"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8"/>
              <p:cNvSpPr/>
              <p:nvPr/>
            </p:nvSpPr>
            <p:spPr>
              <a:xfrm>
                <a:off x="5619469" y="3265936"/>
                <a:ext cx="21199" cy="8387"/>
              </a:xfrm>
              <a:custGeom>
                <a:avLst/>
                <a:gdLst/>
                <a:ahLst/>
                <a:cxnLst/>
                <a:rect l="l" t="t" r="r" b="b"/>
                <a:pathLst>
                  <a:path w="230" h="91" extrusionOk="0">
                    <a:moveTo>
                      <a:pt x="229" y="41"/>
                    </a:moveTo>
                    <a:cubicBezTo>
                      <a:pt x="209" y="41"/>
                      <a:pt x="199" y="41"/>
                      <a:pt x="189" y="51"/>
                    </a:cubicBezTo>
                    <a:cubicBezTo>
                      <a:pt x="180" y="51"/>
                      <a:pt x="160" y="51"/>
                      <a:pt x="150" y="41"/>
                    </a:cubicBezTo>
                    <a:cubicBezTo>
                      <a:pt x="110" y="71"/>
                      <a:pt x="110" y="81"/>
                      <a:pt x="80" y="91"/>
                    </a:cubicBezTo>
                    <a:cubicBezTo>
                      <a:pt x="40" y="91"/>
                      <a:pt x="0" y="91"/>
                      <a:pt x="0" y="81"/>
                    </a:cubicBezTo>
                    <a:cubicBezTo>
                      <a:pt x="0" y="41"/>
                      <a:pt x="30" y="41"/>
                      <a:pt x="50" y="41"/>
                    </a:cubicBezTo>
                    <a:lnTo>
                      <a:pt x="110" y="41"/>
                    </a:lnTo>
                    <a:lnTo>
                      <a:pt x="110" y="21"/>
                    </a:lnTo>
                    <a:cubicBezTo>
                      <a:pt x="140" y="21"/>
                      <a:pt x="160" y="1"/>
                      <a:pt x="189" y="1"/>
                    </a:cubicBezTo>
                    <a:cubicBezTo>
                      <a:pt x="209" y="31"/>
                      <a:pt x="209" y="41"/>
                      <a:pt x="229" y="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8"/>
              <p:cNvSpPr/>
              <p:nvPr/>
            </p:nvSpPr>
            <p:spPr>
              <a:xfrm>
                <a:off x="5642419" y="3272388"/>
                <a:ext cx="14747" cy="7466"/>
              </a:xfrm>
              <a:custGeom>
                <a:avLst/>
                <a:gdLst/>
                <a:ahLst/>
                <a:cxnLst/>
                <a:rect l="l" t="t" r="r" b="b"/>
                <a:pathLst>
                  <a:path w="160" h="81" extrusionOk="0">
                    <a:moveTo>
                      <a:pt x="130" y="80"/>
                    </a:moveTo>
                    <a:cubicBezTo>
                      <a:pt x="110" y="80"/>
                      <a:pt x="100" y="61"/>
                      <a:pt x="100" y="51"/>
                    </a:cubicBezTo>
                    <a:cubicBezTo>
                      <a:pt x="60" y="51"/>
                      <a:pt x="10" y="61"/>
                      <a:pt x="0" y="21"/>
                    </a:cubicBezTo>
                    <a:cubicBezTo>
                      <a:pt x="0" y="1"/>
                      <a:pt x="40" y="1"/>
                      <a:pt x="60" y="1"/>
                    </a:cubicBezTo>
                    <a:lnTo>
                      <a:pt x="100" y="1"/>
                    </a:lnTo>
                    <a:cubicBezTo>
                      <a:pt x="110" y="31"/>
                      <a:pt x="150" y="21"/>
                      <a:pt x="160" y="61"/>
                    </a:cubicBezTo>
                    <a:cubicBezTo>
                      <a:pt x="160" y="70"/>
                      <a:pt x="150" y="80"/>
                      <a:pt x="140"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8"/>
              <p:cNvSpPr/>
              <p:nvPr/>
            </p:nvSpPr>
            <p:spPr>
              <a:xfrm>
                <a:off x="5613017" y="3269623"/>
                <a:ext cx="6544" cy="4701"/>
              </a:xfrm>
              <a:custGeom>
                <a:avLst/>
                <a:gdLst/>
                <a:ahLst/>
                <a:cxnLst/>
                <a:rect l="l" t="t" r="r" b="b"/>
                <a:pathLst>
                  <a:path w="71" h="51" extrusionOk="0">
                    <a:moveTo>
                      <a:pt x="0" y="1"/>
                    </a:moveTo>
                    <a:lnTo>
                      <a:pt x="30" y="1"/>
                    </a:lnTo>
                    <a:cubicBezTo>
                      <a:pt x="40" y="1"/>
                      <a:pt x="40" y="11"/>
                      <a:pt x="70" y="11"/>
                    </a:cubicBezTo>
                    <a:cubicBezTo>
                      <a:pt x="70" y="41"/>
                      <a:pt x="60" y="51"/>
                      <a:pt x="40" y="51"/>
                    </a:cubicBezTo>
                    <a:cubicBezTo>
                      <a:pt x="30" y="51"/>
                      <a:pt x="20" y="41"/>
                      <a:pt x="10" y="41"/>
                    </a:cubicBezTo>
                    <a:cubicBezTo>
                      <a:pt x="10" y="31"/>
                      <a:pt x="10" y="1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8"/>
              <p:cNvSpPr/>
              <p:nvPr/>
            </p:nvSpPr>
            <p:spPr>
              <a:xfrm>
                <a:off x="5681868" y="3253125"/>
                <a:ext cx="29494" cy="22121"/>
              </a:xfrm>
              <a:custGeom>
                <a:avLst/>
                <a:gdLst/>
                <a:ahLst/>
                <a:cxnLst/>
                <a:rect l="l" t="t" r="r" b="b"/>
                <a:pathLst>
                  <a:path w="320" h="240" extrusionOk="0">
                    <a:moveTo>
                      <a:pt x="131" y="130"/>
                    </a:moveTo>
                    <a:cubicBezTo>
                      <a:pt x="111" y="130"/>
                      <a:pt x="131" y="160"/>
                      <a:pt x="131" y="170"/>
                    </a:cubicBezTo>
                    <a:cubicBezTo>
                      <a:pt x="121" y="190"/>
                      <a:pt x="71" y="230"/>
                      <a:pt x="31" y="240"/>
                    </a:cubicBezTo>
                    <a:cubicBezTo>
                      <a:pt x="21" y="240"/>
                      <a:pt x="11" y="230"/>
                      <a:pt x="11" y="220"/>
                    </a:cubicBezTo>
                    <a:cubicBezTo>
                      <a:pt x="1" y="150"/>
                      <a:pt x="61" y="130"/>
                      <a:pt x="111" y="100"/>
                    </a:cubicBezTo>
                    <a:cubicBezTo>
                      <a:pt x="111" y="100"/>
                      <a:pt x="111" y="80"/>
                      <a:pt x="121" y="80"/>
                    </a:cubicBezTo>
                    <a:cubicBezTo>
                      <a:pt x="150" y="40"/>
                      <a:pt x="280" y="0"/>
                      <a:pt x="320" y="20"/>
                    </a:cubicBezTo>
                    <a:cubicBezTo>
                      <a:pt x="280" y="70"/>
                      <a:pt x="180" y="120"/>
                      <a:pt x="131" y="1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8"/>
              <p:cNvSpPr/>
              <p:nvPr/>
            </p:nvSpPr>
            <p:spPr>
              <a:xfrm>
                <a:off x="5765559" y="3218192"/>
                <a:ext cx="5530" cy="12996"/>
              </a:xfrm>
              <a:custGeom>
                <a:avLst/>
                <a:gdLst/>
                <a:ahLst/>
                <a:cxnLst/>
                <a:rect l="l" t="t" r="r" b="b"/>
                <a:pathLst>
                  <a:path w="60" h="141" extrusionOk="0">
                    <a:moveTo>
                      <a:pt x="40" y="1"/>
                    </a:moveTo>
                    <a:cubicBezTo>
                      <a:pt x="50" y="21"/>
                      <a:pt x="50" y="11"/>
                      <a:pt x="50" y="21"/>
                    </a:cubicBezTo>
                    <a:cubicBezTo>
                      <a:pt x="60" y="50"/>
                      <a:pt x="50" y="60"/>
                      <a:pt x="40" y="60"/>
                    </a:cubicBezTo>
                    <a:cubicBezTo>
                      <a:pt x="50" y="100"/>
                      <a:pt x="60" y="120"/>
                      <a:pt x="40" y="140"/>
                    </a:cubicBezTo>
                    <a:cubicBezTo>
                      <a:pt x="20" y="140"/>
                      <a:pt x="0" y="120"/>
                      <a:pt x="0" y="110"/>
                    </a:cubicBezTo>
                    <a:cubicBezTo>
                      <a:pt x="0" y="90"/>
                      <a:pt x="20" y="70"/>
                      <a:pt x="10" y="50"/>
                    </a:cubicBezTo>
                    <a:cubicBezTo>
                      <a:pt x="20" y="21"/>
                      <a:pt x="10" y="1"/>
                      <a:pt x="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8"/>
              <p:cNvSpPr/>
              <p:nvPr/>
            </p:nvSpPr>
            <p:spPr>
              <a:xfrm>
                <a:off x="5689242" y="3208975"/>
                <a:ext cx="11153" cy="8387"/>
              </a:xfrm>
              <a:custGeom>
                <a:avLst/>
                <a:gdLst/>
                <a:ahLst/>
                <a:cxnLst/>
                <a:rect l="l" t="t" r="r" b="b"/>
                <a:pathLst>
                  <a:path w="121" h="91" extrusionOk="0">
                    <a:moveTo>
                      <a:pt x="120" y="41"/>
                    </a:moveTo>
                    <a:lnTo>
                      <a:pt x="90" y="91"/>
                    </a:lnTo>
                    <a:cubicBezTo>
                      <a:pt x="80" y="91"/>
                      <a:pt x="31" y="61"/>
                      <a:pt x="21" y="41"/>
                    </a:cubicBezTo>
                    <a:cubicBezTo>
                      <a:pt x="1" y="1"/>
                      <a:pt x="100" y="11"/>
                      <a:pt x="120" y="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8"/>
              <p:cNvSpPr/>
              <p:nvPr/>
            </p:nvSpPr>
            <p:spPr>
              <a:xfrm>
                <a:off x="5705833" y="3204459"/>
                <a:ext cx="26729" cy="6452"/>
              </a:xfrm>
              <a:custGeom>
                <a:avLst/>
                <a:gdLst/>
                <a:ahLst/>
                <a:cxnLst/>
                <a:rect l="l" t="t" r="r" b="b"/>
                <a:pathLst>
                  <a:path w="290" h="70" extrusionOk="0">
                    <a:moveTo>
                      <a:pt x="239" y="0"/>
                    </a:moveTo>
                    <a:cubicBezTo>
                      <a:pt x="249" y="20"/>
                      <a:pt x="289" y="20"/>
                      <a:pt x="289" y="50"/>
                    </a:cubicBezTo>
                    <a:cubicBezTo>
                      <a:pt x="289" y="60"/>
                      <a:pt x="269" y="60"/>
                      <a:pt x="259" y="60"/>
                    </a:cubicBezTo>
                    <a:cubicBezTo>
                      <a:pt x="219" y="70"/>
                      <a:pt x="189" y="50"/>
                      <a:pt x="140" y="50"/>
                    </a:cubicBezTo>
                    <a:cubicBezTo>
                      <a:pt x="100" y="60"/>
                      <a:pt x="90" y="60"/>
                      <a:pt x="60" y="60"/>
                    </a:cubicBezTo>
                    <a:lnTo>
                      <a:pt x="0" y="60"/>
                    </a:lnTo>
                    <a:cubicBezTo>
                      <a:pt x="0" y="50"/>
                      <a:pt x="10" y="40"/>
                      <a:pt x="10" y="20"/>
                    </a:cubicBezTo>
                    <a:cubicBezTo>
                      <a:pt x="60" y="10"/>
                      <a:pt x="110" y="10"/>
                      <a:pt x="160" y="0"/>
                    </a:cubicBezTo>
                    <a:cubicBezTo>
                      <a:pt x="170" y="20"/>
                      <a:pt x="199" y="10"/>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8"/>
              <p:cNvSpPr/>
              <p:nvPr/>
            </p:nvSpPr>
            <p:spPr>
              <a:xfrm>
                <a:off x="5692007" y="3163996"/>
                <a:ext cx="12996" cy="23042"/>
              </a:xfrm>
              <a:custGeom>
                <a:avLst/>
                <a:gdLst/>
                <a:ahLst/>
                <a:cxnLst/>
                <a:rect l="l" t="t" r="r" b="b"/>
                <a:pathLst>
                  <a:path w="141" h="250" extrusionOk="0">
                    <a:moveTo>
                      <a:pt x="70" y="200"/>
                    </a:moveTo>
                    <a:cubicBezTo>
                      <a:pt x="70" y="190"/>
                      <a:pt x="70" y="190"/>
                      <a:pt x="60" y="180"/>
                    </a:cubicBezTo>
                    <a:cubicBezTo>
                      <a:pt x="90" y="180"/>
                      <a:pt x="120" y="160"/>
                      <a:pt x="140" y="150"/>
                    </a:cubicBezTo>
                    <a:cubicBezTo>
                      <a:pt x="120" y="120"/>
                      <a:pt x="100" y="120"/>
                      <a:pt x="100" y="110"/>
                    </a:cubicBezTo>
                    <a:cubicBezTo>
                      <a:pt x="90" y="90"/>
                      <a:pt x="120" y="90"/>
                      <a:pt x="120" y="60"/>
                    </a:cubicBezTo>
                    <a:cubicBezTo>
                      <a:pt x="60" y="60"/>
                      <a:pt x="40" y="40"/>
                      <a:pt x="21" y="0"/>
                    </a:cubicBezTo>
                    <a:cubicBezTo>
                      <a:pt x="1" y="10"/>
                      <a:pt x="11" y="50"/>
                      <a:pt x="11" y="60"/>
                    </a:cubicBezTo>
                    <a:cubicBezTo>
                      <a:pt x="21" y="100"/>
                      <a:pt x="50" y="110"/>
                      <a:pt x="60" y="150"/>
                    </a:cubicBezTo>
                    <a:cubicBezTo>
                      <a:pt x="60" y="190"/>
                      <a:pt x="60" y="180"/>
                      <a:pt x="70" y="200"/>
                    </a:cubicBezTo>
                    <a:cubicBezTo>
                      <a:pt x="60" y="210"/>
                      <a:pt x="90" y="250"/>
                      <a:pt x="120"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8"/>
              <p:cNvSpPr/>
              <p:nvPr/>
            </p:nvSpPr>
            <p:spPr>
              <a:xfrm>
                <a:off x="5888607" y="3177729"/>
                <a:ext cx="33181" cy="22213"/>
              </a:xfrm>
              <a:custGeom>
                <a:avLst/>
                <a:gdLst/>
                <a:ahLst/>
                <a:cxnLst/>
                <a:rect l="l" t="t" r="r" b="b"/>
                <a:pathLst>
                  <a:path w="360" h="241" extrusionOk="0">
                    <a:moveTo>
                      <a:pt x="110" y="240"/>
                    </a:moveTo>
                    <a:cubicBezTo>
                      <a:pt x="71" y="210"/>
                      <a:pt x="21" y="230"/>
                      <a:pt x="1" y="190"/>
                    </a:cubicBezTo>
                    <a:cubicBezTo>
                      <a:pt x="31" y="180"/>
                      <a:pt x="61" y="180"/>
                      <a:pt x="100" y="160"/>
                    </a:cubicBezTo>
                    <a:lnTo>
                      <a:pt x="130" y="151"/>
                    </a:lnTo>
                    <a:cubicBezTo>
                      <a:pt x="180" y="131"/>
                      <a:pt x="230" y="131"/>
                      <a:pt x="250" y="101"/>
                    </a:cubicBezTo>
                    <a:cubicBezTo>
                      <a:pt x="280" y="71"/>
                      <a:pt x="250" y="1"/>
                      <a:pt x="300" y="1"/>
                    </a:cubicBezTo>
                    <a:cubicBezTo>
                      <a:pt x="320" y="1"/>
                      <a:pt x="330" y="31"/>
                      <a:pt x="350" y="41"/>
                    </a:cubicBezTo>
                    <a:cubicBezTo>
                      <a:pt x="360" y="101"/>
                      <a:pt x="300" y="101"/>
                      <a:pt x="310" y="160"/>
                    </a:cubicBezTo>
                    <a:cubicBezTo>
                      <a:pt x="260" y="190"/>
                      <a:pt x="230" y="220"/>
                      <a:pt x="170" y="240"/>
                    </a:cubicBezTo>
                    <a:cubicBezTo>
                      <a:pt x="160" y="240"/>
                      <a:pt x="110" y="220"/>
                      <a:pt x="100" y="210"/>
                    </a:cubicBezTo>
                    <a:cubicBezTo>
                      <a:pt x="100" y="230"/>
                      <a:pt x="110" y="230"/>
                      <a:pt x="110" y="2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8"/>
              <p:cNvSpPr/>
              <p:nvPr/>
            </p:nvSpPr>
            <p:spPr>
              <a:xfrm>
                <a:off x="5723253" y="3174135"/>
                <a:ext cx="196691" cy="62491"/>
              </a:xfrm>
              <a:custGeom>
                <a:avLst/>
                <a:gdLst/>
                <a:ahLst/>
                <a:cxnLst/>
                <a:rect l="l" t="t" r="r" b="b"/>
                <a:pathLst>
                  <a:path w="2134" h="678" extrusionOk="0">
                    <a:moveTo>
                      <a:pt x="1007" y="90"/>
                    </a:moveTo>
                    <a:cubicBezTo>
                      <a:pt x="1057" y="120"/>
                      <a:pt x="1177" y="140"/>
                      <a:pt x="1266" y="130"/>
                    </a:cubicBezTo>
                    <a:cubicBezTo>
                      <a:pt x="1306" y="120"/>
                      <a:pt x="1336" y="170"/>
                      <a:pt x="1376" y="150"/>
                    </a:cubicBezTo>
                    <a:cubicBezTo>
                      <a:pt x="1396" y="180"/>
                      <a:pt x="1416" y="180"/>
                      <a:pt x="1426" y="180"/>
                    </a:cubicBezTo>
                    <a:cubicBezTo>
                      <a:pt x="1546" y="190"/>
                      <a:pt x="1565" y="279"/>
                      <a:pt x="1655" y="299"/>
                    </a:cubicBezTo>
                    <a:cubicBezTo>
                      <a:pt x="1695" y="319"/>
                      <a:pt x="1755" y="269"/>
                      <a:pt x="1775" y="329"/>
                    </a:cubicBezTo>
                    <a:cubicBezTo>
                      <a:pt x="1795" y="369"/>
                      <a:pt x="1715" y="369"/>
                      <a:pt x="1725" y="389"/>
                    </a:cubicBezTo>
                    <a:cubicBezTo>
                      <a:pt x="1725" y="399"/>
                      <a:pt x="1805" y="449"/>
                      <a:pt x="1805" y="449"/>
                    </a:cubicBezTo>
                    <a:cubicBezTo>
                      <a:pt x="1855" y="479"/>
                      <a:pt x="1855" y="499"/>
                      <a:pt x="1875" y="538"/>
                    </a:cubicBezTo>
                    <a:cubicBezTo>
                      <a:pt x="1884" y="548"/>
                      <a:pt x="1934" y="568"/>
                      <a:pt x="1954" y="548"/>
                    </a:cubicBezTo>
                    <a:cubicBezTo>
                      <a:pt x="1964" y="548"/>
                      <a:pt x="1974" y="568"/>
                      <a:pt x="1984" y="578"/>
                    </a:cubicBezTo>
                    <a:cubicBezTo>
                      <a:pt x="2004" y="588"/>
                      <a:pt x="2014" y="578"/>
                      <a:pt x="2024" y="578"/>
                    </a:cubicBezTo>
                    <a:cubicBezTo>
                      <a:pt x="2054" y="578"/>
                      <a:pt x="2064" y="598"/>
                      <a:pt x="2074" y="598"/>
                    </a:cubicBezTo>
                    <a:cubicBezTo>
                      <a:pt x="2084" y="618"/>
                      <a:pt x="2134" y="598"/>
                      <a:pt x="2134" y="598"/>
                    </a:cubicBezTo>
                    <a:cubicBezTo>
                      <a:pt x="2124" y="618"/>
                      <a:pt x="2104" y="638"/>
                      <a:pt x="2114" y="668"/>
                    </a:cubicBezTo>
                    <a:lnTo>
                      <a:pt x="2084" y="668"/>
                    </a:lnTo>
                    <a:cubicBezTo>
                      <a:pt x="2084" y="668"/>
                      <a:pt x="2024" y="638"/>
                      <a:pt x="2014" y="638"/>
                    </a:cubicBezTo>
                    <a:cubicBezTo>
                      <a:pt x="1984" y="648"/>
                      <a:pt x="1954" y="648"/>
                      <a:pt x="1924" y="648"/>
                    </a:cubicBezTo>
                    <a:cubicBezTo>
                      <a:pt x="1875" y="648"/>
                      <a:pt x="1785" y="628"/>
                      <a:pt x="1785" y="598"/>
                    </a:cubicBezTo>
                    <a:cubicBezTo>
                      <a:pt x="1775" y="588"/>
                      <a:pt x="1755" y="588"/>
                      <a:pt x="1755" y="578"/>
                    </a:cubicBezTo>
                    <a:cubicBezTo>
                      <a:pt x="1665" y="528"/>
                      <a:pt x="1575" y="449"/>
                      <a:pt x="1476" y="459"/>
                    </a:cubicBezTo>
                    <a:cubicBezTo>
                      <a:pt x="1406" y="479"/>
                      <a:pt x="1416" y="538"/>
                      <a:pt x="1376" y="558"/>
                    </a:cubicBezTo>
                    <a:cubicBezTo>
                      <a:pt x="1406" y="598"/>
                      <a:pt x="1376" y="628"/>
                      <a:pt x="1376" y="638"/>
                    </a:cubicBezTo>
                    <a:cubicBezTo>
                      <a:pt x="1306" y="648"/>
                      <a:pt x="1286" y="648"/>
                      <a:pt x="1256" y="658"/>
                    </a:cubicBezTo>
                    <a:cubicBezTo>
                      <a:pt x="1167" y="678"/>
                      <a:pt x="1117" y="588"/>
                      <a:pt x="1027" y="598"/>
                    </a:cubicBezTo>
                    <a:cubicBezTo>
                      <a:pt x="1017" y="598"/>
                      <a:pt x="977" y="608"/>
                      <a:pt x="977" y="628"/>
                    </a:cubicBezTo>
                    <a:cubicBezTo>
                      <a:pt x="957" y="628"/>
                      <a:pt x="928" y="638"/>
                      <a:pt x="908" y="638"/>
                    </a:cubicBezTo>
                    <a:cubicBezTo>
                      <a:pt x="878" y="638"/>
                      <a:pt x="858" y="648"/>
                      <a:pt x="838" y="628"/>
                    </a:cubicBezTo>
                    <a:cubicBezTo>
                      <a:pt x="828" y="588"/>
                      <a:pt x="898" y="558"/>
                      <a:pt x="908" y="548"/>
                    </a:cubicBezTo>
                    <a:cubicBezTo>
                      <a:pt x="838" y="508"/>
                      <a:pt x="858" y="459"/>
                      <a:pt x="828" y="429"/>
                    </a:cubicBezTo>
                    <a:cubicBezTo>
                      <a:pt x="808" y="389"/>
                      <a:pt x="708" y="379"/>
                      <a:pt x="668" y="359"/>
                    </a:cubicBezTo>
                    <a:cubicBezTo>
                      <a:pt x="628" y="349"/>
                      <a:pt x="529" y="349"/>
                      <a:pt x="479" y="359"/>
                    </a:cubicBezTo>
                    <a:cubicBezTo>
                      <a:pt x="429" y="379"/>
                      <a:pt x="399" y="299"/>
                      <a:pt x="349" y="309"/>
                    </a:cubicBezTo>
                    <a:lnTo>
                      <a:pt x="349" y="289"/>
                    </a:lnTo>
                    <a:cubicBezTo>
                      <a:pt x="349" y="309"/>
                      <a:pt x="329" y="349"/>
                      <a:pt x="310" y="349"/>
                    </a:cubicBezTo>
                    <a:cubicBezTo>
                      <a:pt x="300" y="349"/>
                      <a:pt x="270" y="359"/>
                      <a:pt x="270" y="349"/>
                    </a:cubicBezTo>
                    <a:cubicBezTo>
                      <a:pt x="250" y="329"/>
                      <a:pt x="260" y="299"/>
                      <a:pt x="230" y="289"/>
                    </a:cubicBezTo>
                    <a:cubicBezTo>
                      <a:pt x="210" y="259"/>
                      <a:pt x="170" y="289"/>
                      <a:pt x="160" y="259"/>
                    </a:cubicBezTo>
                    <a:cubicBezTo>
                      <a:pt x="200" y="239"/>
                      <a:pt x="300" y="229"/>
                      <a:pt x="319" y="180"/>
                    </a:cubicBezTo>
                    <a:lnTo>
                      <a:pt x="300" y="180"/>
                    </a:lnTo>
                    <a:cubicBezTo>
                      <a:pt x="260" y="190"/>
                      <a:pt x="230" y="199"/>
                      <a:pt x="200" y="199"/>
                    </a:cubicBezTo>
                    <a:lnTo>
                      <a:pt x="150" y="199"/>
                    </a:lnTo>
                    <a:cubicBezTo>
                      <a:pt x="130" y="199"/>
                      <a:pt x="120" y="190"/>
                      <a:pt x="110" y="180"/>
                    </a:cubicBezTo>
                    <a:cubicBezTo>
                      <a:pt x="70" y="140"/>
                      <a:pt x="0" y="160"/>
                      <a:pt x="0" y="130"/>
                    </a:cubicBezTo>
                    <a:cubicBezTo>
                      <a:pt x="0" y="100"/>
                      <a:pt x="10" y="90"/>
                      <a:pt x="30" y="90"/>
                    </a:cubicBezTo>
                    <a:cubicBezTo>
                      <a:pt x="70" y="80"/>
                      <a:pt x="80" y="30"/>
                      <a:pt x="130" y="10"/>
                    </a:cubicBezTo>
                    <a:cubicBezTo>
                      <a:pt x="200" y="0"/>
                      <a:pt x="250" y="40"/>
                      <a:pt x="310" y="50"/>
                    </a:cubicBezTo>
                    <a:cubicBezTo>
                      <a:pt x="319" y="100"/>
                      <a:pt x="329" y="140"/>
                      <a:pt x="349" y="160"/>
                    </a:cubicBezTo>
                    <a:cubicBezTo>
                      <a:pt x="349" y="180"/>
                      <a:pt x="369" y="190"/>
                      <a:pt x="399" y="180"/>
                    </a:cubicBezTo>
                    <a:cubicBezTo>
                      <a:pt x="399" y="190"/>
                      <a:pt x="459" y="229"/>
                      <a:pt x="479" y="229"/>
                    </a:cubicBezTo>
                    <a:cubicBezTo>
                      <a:pt x="499" y="229"/>
                      <a:pt x="519" y="160"/>
                      <a:pt x="519" y="160"/>
                    </a:cubicBezTo>
                    <a:cubicBezTo>
                      <a:pt x="529" y="140"/>
                      <a:pt x="549" y="130"/>
                      <a:pt x="599" y="110"/>
                    </a:cubicBezTo>
                    <a:cubicBezTo>
                      <a:pt x="619" y="100"/>
                      <a:pt x="648" y="40"/>
                      <a:pt x="678" y="30"/>
                    </a:cubicBezTo>
                    <a:cubicBezTo>
                      <a:pt x="678" y="40"/>
                      <a:pt x="718" y="40"/>
                      <a:pt x="718" y="40"/>
                    </a:cubicBezTo>
                    <a:cubicBezTo>
                      <a:pt x="768" y="50"/>
                      <a:pt x="808" y="80"/>
                      <a:pt x="818" y="90"/>
                    </a:cubicBezTo>
                    <a:cubicBezTo>
                      <a:pt x="858" y="90"/>
                      <a:pt x="878" y="80"/>
                      <a:pt x="908" y="80"/>
                    </a:cubicBezTo>
                    <a:cubicBezTo>
                      <a:pt x="918" y="90"/>
                      <a:pt x="967" y="90"/>
                      <a:pt x="977" y="90"/>
                    </a:cubicBezTo>
                    <a:lnTo>
                      <a:pt x="977" y="9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8"/>
              <p:cNvSpPr/>
              <p:nvPr/>
            </p:nvSpPr>
            <p:spPr>
              <a:xfrm>
                <a:off x="5904276" y="3167683"/>
                <a:ext cx="22121" cy="12904"/>
              </a:xfrm>
              <a:custGeom>
                <a:avLst/>
                <a:gdLst/>
                <a:ahLst/>
                <a:cxnLst/>
                <a:rect l="l" t="t" r="r" b="b"/>
                <a:pathLst>
                  <a:path w="240" h="140" extrusionOk="0">
                    <a:moveTo>
                      <a:pt x="229" y="140"/>
                    </a:moveTo>
                    <a:cubicBezTo>
                      <a:pt x="190" y="140"/>
                      <a:pt x="180" y="110"/>
                      <a:pt x="180" y="80"/>
                    </a:cubicBezTo>
                    <a:cubicBezTo>
                      <a:pt x="120" y="70"/>
                      <a:pt x="120" y="30"/>
                      <a:pt x="80" y="20"/>
                    </a:cubicBezTo>
                    <a:cubicBezTo>
                      <a:pt x="40" y="10"/>
                      <a:pt x="10" y="20"/>
                      <a:pt x="0" y="0"/>
                    </a:cubicBezTo>
                    <a:cubicBezTo>
                      <a:pt x="60" y="10"/>
                      <a:pt x="110" y="30"/>
                      <a:pt x="150" y="60"/>
                    </a:cubicBezTo>
                    <a:cubicBezTo>
                      <a:pt x="190" y="80"/>
                      <a:pt x="210" y="70"/>
                      <a:pt x="229" y="110"/>
                    </a:cubicBezTo>
                    <a:lnTo>
                      <a:pt x="229" y="140"/>
                    </a:lnTo>
                    <a:cubicBezTo>
                      <a:pt x="239" y="120"/>
                      <a:pt x="239" y="140"/>
                      <a:pt x="229"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8"/>
              <p:cNvSpPr/>
              <p:nvPr/>
            </p:nvSpPr>
            <p:spPr>
              <a:xfrm>
                <a:off x="5943725" y="3183259"/>
                <a:ext cx="10231" cy="9309"/>
              </a:xfrm>
              <a:custGeom>
                <a:avLst/>
                <a:gdLst/>
                <a:ahLst/>
                <a:cxnLst/>
                <a:rect l="l" t="t" r="r" b="b"/>
                <a:pathLst>
                  <a:path w="111" h="101" extrusionOk="0">
                    <a:moveTo>
                      <a:pt x="61" y="71"/>
                    </a:moveTo>
                    <a:cubicBezTo>
                      <a:pt x="11" y="71"/>
                      <a:pt x="1" y="41"/>
                      <a:pt x="1" y="1"/>
                    </a:cubicBezTo>
                    <a:cubicBezTo>
                      <a:pt x="21" y="21"/>
                      <a:pt x="110" y="71"/>
                      <a:pt x="110" y="81"/>
                    </a:cubicBezTo>
                    <a:cubicBezTo>
                      <a:pt x="110" y="91"/>
                      <a:pt x="110" y="100"/>
                      <a:pt x="101" y="100"/>
                    </a:cubicBezTo>
                    <a:cubicBezTo>
                      <a:pt x="81" y="100"/>
                      <a:pt x="71" y="91"/>
                      <a:pt x="71" y="91"/>
                    </a:cubicBezTo>
                    <a:cubicBezTo>
                      <a:pt x="61" y="81"/>
                      <a:pt x="61" y="81"/>
                      <a:pt x="61" y="7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8"/>
              <p:cNvSpPr/>
              <p:nvPr/>
            </p:nvSpPr>
            <p:spPr>
              <a:xfrm>
                <a:off x="6012669" y="3212662"/>
                <a:ext cx="6544" cy="5622"/>
              </a:xfrm>
              <a:custGeom>
                <a:avLst/>
                <a:gdLst/>
                <a:ahLst/>
                <a:cxnLst/>
                <a:rect l="l" t="t" r="r" b="b"/>
                <a:pathLst>
                  <a:path w="71" h="61" extrusionOk="0">
                    <a:moveTo>
                      <a:pt x="70" y="31"/>
                    </a:moveTo>
                    <a:lnTo>
                      <a:pt x="70" y="51"/>
                    </a:lnTo>
                    <a:cubicBezTo>
                      <a:pt x="30" y="61"/>
                      <a:pt x="10" y="11"/>
                      <a:pt x="0" y="1"/>
                    </a:cubicBezTo>
                    <a:cubicBezTo>
                      <a:pt x="30" y="1"/>
                      <a:pt x="60" y="11"/>
                      <a:pt x="70" y="3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8"/>
              <p:cNvSpPr/>
              <p:nvPr/>
            </p:nvSpPr>
            <p:spPr>
              <a:xfrm>
                <a:off x="5997000" y="3208975"/>
                <a:ext cx="12074" cy="5622"/>
              </a:xfrm>
              <a:custGeom>
                <a:avLst/>
                <a:gdLst/>
                <a:ahLst/>
                <a:cxnLst/>
                <a:rect l="l" t="t" r="r" b="b"/>
                <a:pathLst>
                  <a:path w="131" h="61" extrusionOk="0">
                    <a:moveTo>
                      <a:pt x="131" y="41"/>
                    </a:moveTo>
                    <a:lnTo>
                      <a:pt x="121" y="51"/>
                    </a:lnTo>
                    <a:cubicBezTo>
                      <a:pt x="81" y="61"/>
                      <a:pt x="21" y="51"/>
                      <a:pt x="1" y="11"/>
                    </a:cubicBezTo>
                    <a:cubicBezTo>
                      <a:pt x="71" y="1"/>
                      <a:pt x="101" y="1"/>
                      <a:pt x="131" y="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8"/>
              <p:cNvSpPr/>
              <p:nvPr/>
            </p:nvSpPr>
            <p:spPr>
              <a:xfrm>
                <a:off x="5996171" y="3197085"/>
                <a:ext cx="11982" cy="9217"/>
              </a:xfrm>
              <a:custGeom>
                <a:avLst/>
                <a:gdLst/>
                <a:ahLst/>
                <a:cxnLst/>
                <a:rect l="l" t="t" r="r" b="b"/>
                <a:pathLst>
                  <a:path w="130" h="100" extrusionOk="0">
                    <a:moveTo>
                      <a:pt x="130" y="90"/>
                    </a:moveTo>
                    <a:cubicBezTo>
                      <a:pt x="90" y="100"/>
                      <a:pt x="10" y="30"/>
                      <a:pt x="0" y="0"/>
                    </a:cubicBezTo>
                    <a:cubicBezTo>
                      <a:pt x="50" y="30"/>
                      <a:pt x="90" y="50"/>
                      <a:pt x="130" y="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8"/>
              <p:cNvSpPr/>
              <p:nvPr/>
            </p:nvSpPr>
            <p:spPr>
              <a:xfrm>
                <a:off x="5975893" y="3194320"/>
                <a:ext cx="13918" cy="3779"/>
              </a:xfrm>
              <a:custGeom>
                <a:avLst/>
                <a:gdLst/>
                <a:ahLst/>
                <a:cxnLst/>
                <a:rect l="l" t="t" r="r" b="b"/>
                <a:pathLst>
                  <a:path w="151" h="41" extrusionOk="0">
                    <a:moveTo>
                      <a:pt x="11" y="0"/>
                    </a:moveTo>
                    <a:cubicBezTo>
                      <a:pt x="51" y="10"/>
                      <a:pt x="110" y="10"/>
                      <a:pt x="150" y="30"/>
                    </a:cubicBezTo>
                    <a:cubicBezTo>
                      <a:pt x="130" y="30"/>
                      <a:pt x="130" y="40"/>
                      <a:pt x="110" y="40"/>
                    </a:cubicBezTo>
                    <a:cubicBezTo>
                      <a:pt x="80" y="40"/>
                      <a:pt x="1" y="30"/>
                      <a:pt x="1" y="10"/>
                    </a:cubicBezTo>
                    <a:lnTo>
                      <a:pt x="11" y="0"/>
                    </a:lnTo>
                    <a:cubicBezTo>
                      <a:pt x="11" y="10"/>
                      <a:pt x="11" y="1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8"/>
              <p:cNvSpPr/>
              <p:nvPr/>
            </p:nvSpPr>
            <p:spPr>
              <a:xfrm>
                <a:off x="5959394" y="3190633"/>
                <a:ext cx="8295" cy="3779"/>
              </a:xfrm>
              <a:custGeom>
                <a:avLst/>
                <a:gdLst/>
                <a:ahLst/>
                <a:cxnLst/>
                <a:rect l="l" t="t" r="r" b="b"/>
                <a:pathLst>
                  <a:path w="90" h="41" extrusionOk="0">
                    <a:moveTo>
                      <a:pt x="0" y="1"/>
                    </a:moveTo>
                    <a:cubicBezTo>
                      <a:pt x="40" y="20"/>
                      <a:pt x="60" y="1"/>
                      <a:pt x="90" y="20"/>
                    </a:cubicBezTo>
                    <a:cubicBezTo>
                      <a:pt x="80" y="20"/>
                      <a:pt x="80" y="20"/>
                      <a:pt x="60" y="40"/>
                    </a:cubicBezTo>
                    <a:cubicBezTo>
                      <a:pt x="40" y="20"/>
                      <a:pt x="30" y="20"/>
                      <a:pt x="0" y="11"/>
                    </a:cubicBezTo>
                    <a:cubicBezTo>
                      <a:pt x="0" y="11"/>
                      <a:pt x="10" y="11"/>
                      <a:pt x="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8"/>
              <p:cNvSpPr/>
              <p:nvPr/>
            </p:nvSpPr>
            <p:spPr>
              <a:xfrm>
                <a:off x="5940960" y="3503921"/>
                <a:ext cx="41476" cy="33181"/>
              </a:xfrm>
              <a:custGeom>
                <a:avLst/>
                <a:gdLst/>
                <a:ahLst/>
                <a:cxnLst/>
                <a:rect l="l" t="t" r="r" b="b"/>
                <a:pathLst>
                  <a:path w="450" h="360" extrusionOk="0">
                    <a:moveTo>
                      <a:pt x="210" y="60"/>
                    </a:moveTo>
                    <a:cubicBezTo>
                      <a:pt x="260" y="51"/>
                      <a:pt x="310" y="31"/>
                      <a:pt x="360" y="1"/>
                    </a:cubicBezTo>
                    <a:cubicBezTo>
                      <a:pt x="390" y="41"/>
                      <a:pt x="410" y="51"/>
                      <a:pt x="430" y="90"/>
                    </a:cubicBezTo>
                    <a:cubicBezTo>
                      <a:pt x="450" y="150"/>
                      <a:pt x="400" y="340"/>
                      <a:pt x="330" y="350"/>
                    </a:cubicBezTo>
                    <a:cubicBezTo>
                      <a:pt x="230" y="360"/>
                      <a:pt x="41" y="160"/>
                      <a:pt x="31" y="90"/>
                    </a:cubicBezTo>
                    <a:cubicBezTo>
                      <a:pt x="1" y="41"/>
                      <a:pt x="200" y="60"/>
                      <a:pt x="21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8"/>
              <p:cNvSpPr/>
              <p:nvPr/>
            </p:nvSpPr>
            <p:spPr>
              <a:xfrm>
                <a:off x="5970363" y="3495625"/>
                <a:ext cx="5622" cy="4701"/>
              </a:xfrm>
              <a:custGeom>
                <a:avLst/>
                <a:gdLst/>
                <a:ahLst/>
                <a:cxnLst/>
                <a:rect l="l" t="t" r="r" b="b"/>
                <a:pathLst>
                  <a:path w="61" h="51" extrusionOk="0">
                    <a:moveTo>
                      <a:pt x="41" y="1"/>
                    </a:moveTo>
                    <a:cubicBezTo>
                      <a:pt x="61" y="31"/>
                      <a:pt x="41" y="41"/>
                      <a:pt x="61" y="51"/>
                    </a:cubicBezTo>
                    <a:cubicBezTo>
                      <a:pt x="21" y="51"/>
                      <a:pt x="1" y="31"/>
                      <a:pt x="1" y="1"/>
                    </a:cubicBezTo>
                    <a:cubicBezTo>
                      <a:pt x="21" y="21"/>
                      <a:pt x="41" y="1"/>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8"/>
              <p:cNvSpPr/>
              <p:nvPr/>
            </p:nvSpPr>
            <p:spPr>
              <a:xfrm>
                <a:off x="5854596" y="3474518"/>
                <a:ext cx="12074" cy="5622"/>
              </a:xfrm>
              <a:custGeom>
                <a:avLst/>
                <a:gdLst/>
                <a:ahLst/>
                <a:cxnLst/>
                <a:rect l="l" t="t" r="r" b="b"/>
                <a:pathLst>
                  <a:path w="131" h="61" extrusionOk="0">
                    <a:moveTo>
                      <a:pt x="131" y="11"/>
                    </a:moveTo>
                    <a:cubicBezTo>
                      <a:pt x="91" y="31"/>
                      <a:pt x="51" y="61"/>
                      <a:pt x="1" y="31"/>
                    </a:cubicBezTo>
                    <a:cubicBezTo>
                      <a:pt x="71" y="1"/>
                      <a:pt x="81" y="1"/>
                      <a:pt x="131" y="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8"/>
              <p:cNvSpPr/>
              <p:nvPr/>
            </p:nvSpPr>
            <p:spPr>
              <a:xfrm>
                <a:off x="5742517" y="3270545"/>
                <a:ext cx="12074" cy="6544"/>
              </a:xfrm>
              <a:custGeom>
                <a:avLst/>
                <a:gdLst/>
                <a:ahLst/>
                <a:cxnLst/>
                <a:rect l="l" t="t" r="r" b="b"/>
                <a:pathLst>
                  <a:path w="131" h="71" extrusionOk="0">
                    <a:moveTo>
                      <a:pt x="120" y="1"/>
                    </a:moveTo>
                    <a:cubicBezTo>
                      <a:pt x="120" y="21"/>
                      <a:pt x="130" y="41"/>
                      <a:pt x="130" y="51"/>
                    </a:cubicBezTo>
                    <a:lnTo>
                      <a:pt x="101" y="51"/>
                    </a:lnTo>
                    <a:cubicBezTo>
                      <a:pt x="61" y="71"/>
                      <a:pt x="11" y="51"/>
                      <a:pt x="1" y="41"/>
                    </a:cubicBezTo>
                    <a:cubicBezTo>
                      <a:pt x="51" y="21"/>
                      <a:pt x="71" y="1"/>
                      <a:pt x="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8"/>
              <p:cNvSpPr/>
              <p:nvPr/>
            </p:nvSpPr>
            <p:spPr>
              <a:xfrm>
                <a:off x="5617625" y="3242064"/>
                <a:ext cx="376791" cy="259182"/>
              </a:xfrm>
              <a:custGeom>
                <a:avLst/>
                <a:gdLst/>
                <a:ahLst/>
                <a:cxnLst/>
                <a:rect l="l" t="t" r="r" b="b"/>
                <a:pathLst>
                  <a:path w="4088" h="2812" extrusionOk="0">
                    <a:moveTo>
                      <a:pt x="3858" y="1207"/>
                    </a:moveTo>
                    <a:cubicBezTo>
                      <a:pt x="3938" y="1257"/>
                      <a:pt x="4017" y="1426"/>
                      <a:pt x="4047" y="1526"/>
                    </a:cubicBezTo>
                    <a:cubicBezTo>
                      <a:pt x="4067" y="1586"/>
                      <a:pt x="4067" y="1685"/>
                      <a:pt x="4047" y="1725"/>
                    </a:cubicBezTo>
                    <a:cubicBezTo>
                      <a:pt x="4057" y="1745"/>
                      <a:pt x="4067" y="1785"/>
                      <a:pt x="4087" y="1805"/>
                    </a:cubicBezTo>
                    <a:cubicBezTo>
                      <a:pt x="4067" y="1835"/>
                      <a:pt x="4087" y="1845"/>
                      <a:pt x="4087" y="1875"/>
                    </a:cubicBezTo>
                    <a:cubicBezTo>
                      <a:pt x="4047" y="1974"/>
                      <a:pt x="3997" y="2004"/>
                      <a:pt x="3997" y="2124"/>
                    </a:cubicBezTo>
                    <a:cubicBezTo>
                      <a:pt x="3997" y="2194"/>
                      <a:pt x="3948" y="2303"/>
                      <a:pt x="3987" y="2423"/>
                    </a:cubicBezTo>
                    <a:lnTo>
                      <a:pt x="3987" y="2403"/>
                    </a:lnTo>
                    <a:cubicBezTo>
                      <a:pt x="3987" y="2553"/>
                      <a:pt x="3688" y="2543"/>
                      <a:pt x="3698" y="2692"/>
                    </a:cubicBezTo>
                    <a:cubicBezTo>
                      <a:pt x="3658" y="2692"/>
                      <a:pt x="3509" y="2642"/>
                      <a:pt x="3499" y="2632"/>
                    </a:cubicBezTo>
                    <a:cubicBezTo>
                      <a:pt x="3419" y="2652"/>
                      <a:pt x="3459" y="2702"/>
                      <a:pt x="3369" y="2722"/>
                    </a:cubicBezTo>
                    <a:cubicBezTo>
                      <a:pt x="3240" y="2742"/>
                      <a:pt x="3001" y="2702"/>
                      <a:pt x="2951" y="2573"/>
                    </a:cubicBezTo>
                    <a:cubicBezTo>
                      <a:pt x="2941" y="2523"/>
                      <a:pt x="2891" y="2493"/>
                      <a:pt x="2871" y="2453"/>
                    </a:cubicBezTo>
                    <a:lnTo>
                      <a:pt x="2861" y="2443"/>
                    </a:lnTo>
                    <a:cubicBezTo>
                      <a:pt x="2851" y="2453"/>
                      <a:pt x="2821" y="2473"/>
                      <a:pt x="2801" y="2483"/>
                    </a:cubicBezTo>
                    <a:cubicBezTo>
                      <a:pt x="2791" y="2483"/>
                      <a:pt x="2771" y="2483"/>
                      <a:pt x="2761" y="2493"/>
                    </a:cubicBezTo>
                    <a:cubicBezTo>
                      <a:pt x="2761" y="2473"/>
                      <a:pt x="2771" y="2453"/>
                      <a:pt x="2761" y="2423"/>
                    </a:cubicBezTo>
                    <a:cubicBezTo>
                      <a:pt x="2761" y="2383"/>
                      <a:pt x="2721" y="2373"/>
                      <a:pt x="2711" y="2373"/>
                    </a:cubicBezTo>
                    <a:lnTo>
                      <a:pt x="2711" y="2393"/>
                    </a:lnTo>
                    <a:cubicBezTo>
                      <a:pt x="2672" y="2423"/>
                      <a:pt x="2702" y="2473"/>
                      <a:pt x="2652" y="2483"/>
                    </a:cubicBezTo>
                    <a:cubicBezTo>
                      <a:pt x="2622" y="2483"/>
                      <a:pt x="2612" y="2473"/>
                      <a:pt x="2602" y="2453"/>
                    </a:cubicBezTo>
                    <a:cubicBezTo>
                      <a:pt x="2692" y="2433"/>
                      <a:pt x="2652" y="2254"/>
                      <a:pt x="2642" y="2204"/>
                    </a:cubicBezTo>
                    <a:cubicBezTo>
                      <a:pt x="2602" y="2273"/>
                      <a:pt x="2552" y="2453"/>
                      <a:pt x="2472" y="2473"/>
                    </a:cubicBezTo>
                    <a:cubicBezTo>
                      <a:pt x="2422" y="2483"/>
                      <a:pt x="2442" y="2423"/>
                      <a:pt x="2442" y="2423"/>
                    </a:cubicBezTo>
                    <a:cubicBezTo>
                      <a:pt x="2412" y="2423"/>
                      <a:pt x="2303" y="2283"/>
                      <a:pt x="2263" y="2254"/>
                    </a:cubicBezTo>
                    <a:cubicBezTo>
                      <a:pt x="2193" y="2204"/>
                      <a:pt x="1974" y="2204"/>
                      <a:pt x="1864" y="2234"/>
                    </a:cubicBezTo>
                    <a:cubicBezTo>
                      <a:pt x="1745" y="2254"/>
                      <a:pt x="1725" y="2303"/>
                      <a:pt x="1655" y="2343"/>
                    </a:cubicBezTo>
                    <a:cubicBezTo>
                      <a:pt x="1495" y="2433"/>
                      <a:pt x="1256" y="2403"/>
                      <a:pt x="1266" y="2573"/>
                    </a:cubicBezTo>
                    <a:cubicBezTo>
                      <a:pt x="1206" y="2592"/>
                      <a:pt x="1146" y="2622"/>
                      <a:pt x="1067" y="2632"/>
                    </a:cubicBezTo>
                    <a:cubicBezTo>
                      <a:pt x="1007" y="2622"/>
                      <a:pt x="1007" y="2642"/>
                      <a:pt x="967" y="2642"/>
                    </a:cubicBezTo>
                    <a:cubicBezTo>
                      <a:pt x="847" y="2672"/>
                      <a:pt x="808" y="2782"/>
                      <a:pt x="658" y="2802"/>
                    </a:cubicBezTo>
                    <a:cubicBezTo>
                      <a:pt x="598" y="2812"/>
                      <a:pt x="409" y="2782"/>
                      <a:pt x="409" y="2732"/>
                    </a:cubicBezTo>
                    <a:cubicBezTo>
                      <a:pt x="399" y="2682"/>
                      <a:pt x="469" y="2642"/>
                      <a:pt x="459" y="2583"/>
                    </a:cubicBezTo>
                    <a:cubicBezTo>
                      <a:pt x="429" y="2493"/>
                      <a:pt x="369" y="2443"/>
                      <a:pt x="349" y="2393"/>
                    </a:cubicBezTo>
                    <a:cubicBezTo>
                      <a:pt x="269" y="2264"/>
                      <a:pt x="259" y="2214"/>
                      <a:pt x="180" y="2104"/>
                    </a:cubicBezTo>
                    <a:cubicBezTo>
                      <a:pt x="150" y="2054"/>
                      <a:pt x="80" y="2054"/>
                      <a:pt x="80" y="2004"/>
                    </a:cubicBezTo>
                    <a:cubicBezTo>
                      <a:pt x="80" y="1994"/>
                      <a:pt x="80" y="1984"/>
                      <a:pt x="100" y="1955"/>
                    </a:cubicBezTo>
                    <a:cubicBezTo>
                      <a:pt x="110" y="1964"/>
                      <a:pt x="130" y="1984"/>
                      <a:pt x="130" y="1994"/>
                    </a:cubicBezTo>
                    <a:cubicBezTo>
                      <a:pt x="150" y="1984"/>
                      <a:pt x="130" y="1964"/>
                      <a:pt x="120" y="1955"/>
                    </a:cubicBezTo>
                    <a:cubicBezTo>
                      <a:pt x="110" y="1905"/>
                      <a:pt x="60" y="1885"/>
                      <a:pt x="50" y="1795"/>
                    </a:cubicBezTo>
                    <a:cubicBezTo>
                      <a:pt x="30" y="1705"/>
                      <a:pt x="30" y="1695"/>
                      <a:pt x="10" y="1616"/>
                    </a:cubicBezTo>
                    <a:cubicBezTo>
                      <a:pt x="0" y="1596"/>
                      <a:pt x="30" y="1586"/>
                      <a:pt x="50" y="1566"/>
                    </a:cubicBezTo>
                    <a:cubicBezTo>
                      <a:pt x="50" y="1586"/>
                      <a:pt x="60" y="1596"/>
                      <a:pt x="60" y="1596"/>
                    </a:cubicBezTo>
                    <a:cubicBezTo>
                      <a:pt x="120" y="1566"/>
                      <a:pt x="180" y="1486"/>
                      <a:pt x="219" y="1446"/>
                    </a:cubicBezTo>
                    <a:cubicBezTo>
                      <a:pt x="259" y="1396"/>
                      <a:pt x="379" y="1366"/>
                      <a:pt x="429" y="1356"/>
                    </a:cubicBezTo>
                    <a:cubicBezTo>
                      <a:pt x="558" y="1317"/>
                      <a:pt x="808" y="1187"/>
                      <a:pt x="778" y="1067"/>
                    </a:cubicBezTo>
                    <a:cubicBezTo>
                      <a:pt x="778" y="1057"/>
                      <a:pt x="778" y="1037"/>
                      <a:pt x="768" y="1018"/>
                    </a:cubicBezTo>
                    <a:cubicBezTo>
                      <a:pt x="768" y="998"/>
                      <a:pt x="768" y="958"/>
                      <a:pt x="808" y="938"/>
                    </a:cubicBezTo>
                    <a:cubicBezTo>
                      <a:pt x="828" y="958"/>
                      <a:pt x="857" y="968"/>
                      <a:pt x="867" y="988"/>
                    </a:cubicBezTo>
                    <a:cubicBezTo>
                      <a:pt x="907" y="958"/>
                      <a:pt x="867" y="908"/>
                      <a:pt x="877" y="868"/>
                    </a:cubicBezTo>
                    <a:cubicBezTo>
                      <a:pt x="917" y="888"/>
                      <a:pt x="927" y="888"/>
                      <a:pt x="957" y="888"/>
                    </a:cubicBezTo>
                    <a:cubicBezTo>
                      <a:pt x="947" y="798"/>
                      <a:pt x="1007" y="768"/>
                      <a:pt x="997" y="699"/>
                    </a:cubicBezTo>
                    <a:cubicBezTo>
                      <a:pt x="1077" y="689"/>
                      <a:pt x="1077" y="609"/>
                      <a:pt x="1156" y="599"/>
                    </a:cubicBezTo>
                    <a:cubicBezTo>
                      <a:pt x="1216" y="589"/>
                      <a:pt x="1266" y="649"/>
                      <a:pt x="1276" y="699"/>
                    </a:cubicBezTo>
                    <a:cubicBezTo>
                      <a:pt x="1296" y="669"/>
                      <a:pt x="1316" y="659"/>
                      <a:pt x="1346" y="649"/>
                    </a:cubicBezTo>
                    <a:cubicBezTo>
                      <a:pt x="1356" y="649"/>
                      <a:pt x="1396" y="659"/>
                      <a:pt x="1396" y="659"/>
                    </a:cubicBezTo>
                    <a:cubicBezTo>
                      <a:pt x="1406" y="639"/>
                      <a:pt x="1396" y="609"/>
                      <a:pt x="1376" y="589"/>
                    </a:cubicBezTo>
                    <a:cubicBezTo>
                      <a:pt x="1366" y="539"/>
                      <a:pt x="1416" y="509"/>
                      <a:pt x="1406" y="459"/>
                    </a:cubicBezTo>
                    <a:cubicBezTo>
                      <a:pt x="1396" y="419"/>
                      <a:pt x="1515" y="360"/>
                      <a:pt x="1575" y="350"/>
                    </a:cubicBezTo>
                    <a:cubicBezTo>
                      <a:pt x="1605" y="350"/>
                      <a:pt x="1625" y="320"/>
                      <a:pt x="1625" y="310"/>
                    </a:cubicBezTo>
                    <a:cubicBezTo>
                      <a:pt x="1595" y="290"/>
                      <a:pt x="1565" y="290"/>
                      <a:pt x="1555" y="250"/>
                    </a:cubicBezTo>
                    <a:cubicBezTo>
                      <a:pt x="1675" y="270"/>
                      <a:pt x="1755" y="300"/>
                      <a:pt x="1864" y="290"/>
                    </a:cubicBezTo>
                    <a:cubicBezTo>
                      <a:pt x="1914" y="270"/>
                      <a:pt x="1914" y="250"/>
                      <a:pt x="1954" y="250"/>
                    </a:cubicBezTo>
                    <a:cubicBezTo>
                      <a:pt x="1964" y="250"/>
                      <a:pt x="2024" y="260"/>
                      <a:pt x="2024" y="290"/>
                    </a:cubicBezTo>
                    <a:cubicBezTo>
                      <a:pt x="2044" y="320"/>
                      <a:pt x="1994" y="340"/>
                      <a:pt x="1964" y="360"/>
                    </a:cubicBezTo>
                    <a:lnTo>
                      <a:pt x="1964" y="519"/>
                    </a:lnTo>
                    <a:cubicBezTo>
                      <a:pt x="1964" y="549"/>
                      <a:pt x="2014" y="539"/>
                      <a:pt x="2044" y="539"/>
                    </a:cubicBezTo>
                    <a:cubicBezTo>
                      <a:pt x="2064" y="549"/>
                      <a:pt x="2074" y="599"/>
                      <a:pt x="2093" y="599"/>
                    </a:cubicBezTo>
                    <a:cubicBezTo>
                      <a:pt x="2193" y="609"/>
                      <a:pt x="2243" y="619"/>
                      <a:pt x="2343" y="639"/>
                    </a:cubicBezTo>
                    <a:cubicBezTo>
                      <a:pt x="2393" y="649"/>
                      <a:pt x="2422" y="708"/>
                      <a:pt x="2492" y="699"/>
                    </a:cubicBezTo>
                    <a:cubicBezTo>
                      <a:pt x="2592" y="689"/>
                      <a:pt x="2552" y="499"/>
                      <a:pt x="2552" y="409"/>
                    </a:cubicBezTo>
                    <a:cubicBezTo>
                      <a:pt x="2522" y="320"/>
                      <a:pt x="2502" y="220"/>
                      <a:pt x="2472" y="120"/>
                    </a:cubicBezTo>
                    <a:cubicBezTo>
                      <a:pt x="2522" y="71"/>
                      <a:pt x="2492" y="41"/>
                      <a:pt x="2542" y="1"/>
                    </a:cubicBezTo>
                    <a:cubicBezTo>
                      <a:pt x="2572" y="90"/>
                      <a:pt x="2642" y="120"/>
                      <a:pt x="2662" y="190"/>
                    </a:cubicBezTo>
                    <a:cubicBezTo>
                      <a:pt x="2692" y="220"/>
                      <a:pt x="2692" y="290"/>
                      <a:pt x="2721" y="300"/>
                    </a:cubicBezTo>
                    <a:cubicBezTo>
                      <a:pt x="2761" y="300"/>
                      <a:pt x="2821" y="310"/>
                      <a:pt x="2851" y="310"/>
                    </a:cubicBezTo>
                    <a:cubicBezTo>
                      <a:pt x="2901" y="320"/>
                      <a:pt x="2921" y="419"/>
                      <a:pt x="2961" y="469"/>
                    </a:cubicBezTo>
                    <a:cubicBezTo>
                      <a:pt x="3021" y="549"/>
                      <a:pt x="3060" y="589"/>
                      <a:pt x="3100" y="659"/>
                    </a:cubicBezTo>
                    <a:cubicBezTo>
                      <a:pt x="3150" y="738"/>
                      <a:pt x="3300" y="738"/>
                      <a:pt x="3369" y="768"/>
                    </a:cubicBezTo>
                    <a:cubicBezTo>
                      <a:pt x="3419" y="798"/>
                      <a:pt x="3449" y="858"/>
                      <a:pt x="3469" y="898"/>
                    </a:cubicBezTo>
                    <a:cubicBezTo>
                      <a:pt x="3499" y="938"/>
                      <a:pt x="3549" y="918"/>
                      <a:pt x="3599" y="918"/>
                    </a:cubicBezTo>
                    <a:cubicBezTo>
                      <a:pt x="3639" y="1127"/>
                      <a:pt x="3768" y="1157"/>
                      <a:pt x="3858" y="12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8"/>
              <p:cNvSpPr/>
              <p:nvPr/>
            </p:nvSpPr>
            <p:spPr>
              <a:xfrm>
                <a:off x="6157838" y="3465393"/>
                <a:ext cx="57053" cy="67100"/>
              </a:xfrm>
              <a:custGeom>
                <a:avLst/>
                <a:gdLst/>
                <a:ahLst/>
                <a:cxnLst/>
                <a:rect l="l" t="t" r="r" b="b"/>
                <a:pathLst>
                  <a:path w="619" h="728" extrusionOk="0">
                    <a:moveTo>
                      <a:pt x="339" y="209"/>
                    </a:moveTo>
                    <a:lnTo>
                      <a:pt x="329" y="179"/>
                    </a:lnTo>
                    <a:cubicBezTo>
                      <a:pt x="339" y="160"/>
                      <a:pt x="369" y="150"/>
                      <a:pt x="379" y="130"/>
                    </a:cubicBezTo>
                    <a:lnTo>
                      <a:pt x="379" y="120"/>
                    </a:lnTo>
                    <a:cubicBezTo>
                      <a:pt x="369" y="70"/>
                      <a:pt x="399" y="20"/>
                      <a:pt x="429" y="0"/>
                    </a:cubicBezTo>
                    <a:cubicBezTo>
                      <a:pt x="439" y="20"/>
                      <a:pt x="449" y="20"/>
                      <a:pt x="469" y="20"/>
                    </a:cubicBezTo>
                    <a:cubicBezTo>
                      <a:pt x="479" y="50"/>
                      <a:pt x="479" y="70"/>
                      <a:pt x="499" y="60"/>
                    </a:cubicBezTo>
                    <a:cubicBezTo>
                      <a:pt x="529" y="60"/>
                      <a:pt x="539" y="30"/>
                      <a:pt x="549" y="20"/>
                    </a:cubicBezTo>
                    <a:cubicBezTo>
                      <a:pt x="569" y="30"/>
                      <a:pt x="569" y="30"/>
                      <a:pt x="579" y="30"/>
                    </a:cubicBezTo>
                    <a:cubicBezTo>
                      <a:pt x="589" y="60"/>
                      <a:pt x="598" y="70"/>
                      <a:pt x="618" y="80"/>
                    </a:cubicBezTo>
                    <a:cubicBezTo>
                      <a:pt x="618" y="120"/>
                      <a:pt x="589" y="259"/>
                      <a:pt x="529" y="259"/>
                    </a:cubicBezTo>
                    <a:cubicBezTo>
                      <a:pt x="529" y="309"/>
                      <a:pt x="569" y="319"/>
                      <a:pt x="569" y="359"/>
                    </a:cubicBezTo>
                    <a:cubicBezTo>
                      <a:pt x="549" y="359"/>
                      <a:pt x="469" y="399"/>
                      <a:pt x="449" y="399"/>
                    </a:cubicBezTo>
                    <a:cubicBezTo>
                      <a:pt x="449" y="429"/>
                      <a:pt x="419" y="628"/>
                      <a:pt x="419" y="628"/>
                    </a:cubicBezTo>
                    <a:cubicBezTo>
                      <a:pt x="389" y="668"/>
                      <a:pt x="349" y="718"/>
                      <a:pt x="319" y="728"/>
                    </a:cubicBezTo>
                    <a:cubicBezTo>
                      <a:pt x="299" y="728"/>
                      <a:pt x="250" y="718"/>
                      <a:pt x="230" y="728"/>
                    </a:cubicBezTo>
                    <a:cubicBezTo>
                      <a:pt x="220" y="728"/>
                      <a:pt x="50" y="708"/>
                      <a:pt x="50" y="698"/>
                    </a:cubicBezTo>
                    <a:cubicBezTo>
                      <a:pt x="40" y="698"/>
                      <a:pt x="30" y="698"/>
                      <a:pt x="30" y="678"/>
                    </a:cubicBezTo>
                    <a:cubicBezTo>
                      <a:pt x="0" y="598"/>
                      <a:pt x="90" y="528"/>
                      <a:pt x="100" y="478"/>
                    </a:cubicBezTo>
                    <a:cubicBezTo>
                      <a:pt x="110" y="459"/>
                      <a:pt x="110" y="429"/>
                      <a:pt x="150" y="429"/>
                    </a:cubicBezTo>
                    <a:cubicBezTo>
                      <a:pt x="230" y="419"/>
                      <a:pt x="270" y="329"/>
                      <a:pt x="319" y="299"/>
                    </a:cubicBezTo>
                    <a:cubicBezTo>
                      <a:pt x="319" y="279"/>
                      <a:pt x="339" y="209"/>
                      <a:pt x="339" y="2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8"/>
              <p:cNvSpPr/>
              <p:nvPr/>
            </p:nvSpPr>
            <p:spPr>
              <a:xfrm>
                <a:off x="6176180" y="3405667"/>
                <a:ext cx="63505" cy="65256"/>
              </a:xfrm>
              <a:custGeom>
                <a:avLst/>
                <a:gdLst/>
                <a:ahLst/>
                <a:cxnLst/>
                <a:rect l="l" t="t" r="r" b="b"/>
                <a:pathLst>
                  <a:path w="689" h="708" extrusionOk="0">
                    <a:moveTo>
                      <a:pt x="280" y="249"/>
                    </a:moveTo>
                    <a:cubicBezTo>
                      <a:pt x="250" y="219"/>
                      <a:pt x="230" y="219"/>
                      <a:pt x="220" y="199"/>
                    </a:cubicBezTo>
                    <a:lnTo>
                      <a:pt x="220" y="160"/>
                    </a:lnTo>
                    <a:cubicBezTo>
                      <a:pt x="130" y="160"/>
                      <a:pt x="51" y="70"/>
                      <a:pt x="1" y="0"/>
                    </a:cubicBezTo>
                    <a:cubicBezTo>
                      <a:pt x="51" y="50"/>
                      <a:pt x="120" y="30"/>
                      <a:pt x="160" y="60"/>
                    </a:cubicBezTo>
                    <a:cubicBezTo>
                      <a:pt x="190" y="70"/>
                      <a:pt x="200" y="100"/>
                      <a:pt x="230" y="100"/>
                    </a:cubicBezTo>
                    <a:cubicBezTo>
                      <a:pt x="230" y="110"/>
                      <a:pt x="220" y="110"/>
                      <a:pt x="230" y="120"/>
                    </a:cubicBezTo>
                    <a:cubicBezTo>
                      <a:pt x="230" y="130"/>
                      <a:pt x="290" y="199"/>
                      <a:pt x="320" y="209"/>
                    </a:cubicBezTo>
                    <a:lnTo>
                      <a:pt x="330" y="209"/>
                    </a:lnTo>
                    <a:cubicBezTo>
                      <a:pt x="330" y="199"/>
                      <a:pt x="330" y="170"/>
                      <a:pt x="350" y="170"/>
                    </a:cubicBezTo>
                    <a:lnTo>
                      <a:pt x="380" y="170"/>
                    </a:lnTo>
                    <a:cubicBezTo>
                      <a:pt x="399" y="259"/>
                      <a:pt x="469" y="299"/>
                      <a:pt x="539" y="279"/>
                    </a:cubicBezTo>
                    <a:cubicBezTo>
                      <a:pt x="599" y="269"/>
                      <a:pt x="589" y="229"/>
                      <a:pt x="649" y="229"/>
                    </a:cubicBezTo>
                    <a:cubicBezTo>
                      <a:pt x="659" y="229"/>
                      <a:pt x="679" y="249"/>
                      <a:pt x="689" y="249"/>
                    </a:cubicBezTo>
                    <a:cubicBezTo>
                      <a:pt x="649" y="299"/>
                      <a:pt x="689" y="359"/>
                      <a:pt x="679" y="409"/>
                    </a:cubicBezTo>
                    <a:lnTo>
                      <a:pt x="669" y="399"/>
                    </a:lnTo>
                    <a:lnTo>
                      <a:pt x="669" y="409"/>
                    </a:lnTo>
                    <a:cubicBezTo>
                      <a:pt x="629" y="419"/>
                      <a:pt x="599" y="429"/>
                      <a:pt x="619" y="459"/>
                    </a:cubicBezTo>
                    <a:cubicBezTo>
                      <a:pt x="619" y="469"/>
                      <a:pt x="639" y="479"/>
                      <a:pt x="639" y="479"/>
                    </a:cubicBezTo>
                    <a:cubicBezTo>
                      <a:pt x="649" y="508"/>
                      <a:pt x="619" y="548"/>
                      <a:pt x="619" y="558"/>
                    </a:cubicBezTo>
                    <a:cubicBezTo>
                      <a:pt x="599" y="608"/>
                      <a:pt x="599" y="678"/>
                      <a:pt x="529" y="698"/>
                    </a:cubicBezTo>
                    <a:cubicBezTo>
                      <a:pt x="489" y="708"/>
                      <a:pt x="469" y="678"/>
                      <a:pt x="469" y="668"/>
                    </a:cubicBezTo>
                    <a:cubicBezTo>
                      <a:pt x="449" y="628"/>
                      <a:pt x="489" y="608"/>
                      <a:pt x="479" y="568"/>
                    </a:cubicBezTo>
                    <a:cubicBezTo>
                      <a:pt x="449" y="508"/>
                      <a:pt x="340" y="558"/>
                      <a:pt x="320" y="498"/>
                    </a:cubicBezTo>
                    <a:cubicBezTo>
                      <a:pt x="300" y="469"/>
                      <a:pt x="330" y="459"/>
                      <a:pt x="340" y="429"/>
                    </a:cubicBezTo>
                    <a:cubicBezTo>
                      <a:pt x="370" y="399"/>
                      <a:pt x="350" y="349"/>
                      <a:pt x="340" y="309"/>
                    </a:cubicBezTo>
                    <a:cubicBezTo>
                      <a:pt x="300" y="279"/>
                      <a:pt x="280" y="249"/>
                      <a:pt x="280" y="249"/>
                    </a:cubicBezTo>
                    <a:cubicBezTo>
                      <a:pt x="270" y="229"/>
                      <a:pt x="270" y="229"/>
                      <a:pt x="280" y="22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8"/>
              <p:cNvSpPr/>
              <p:nvPr/>
            </p:nvSpPr>
            <p:spPr>
              <a:xfrm>
                <a:off x="6164290" y="3246673"/>
                <a:ext cx="11060" cy="9309"/>
              </a:xfrm>
              <a:custGeom>
                <a:avLst/>
                <a:gdLst/>
                <a:ahLst/>
                <a:cxnLst/>
                <a:rect l="l" t="t" r="r" b="b"/>
                <a:pathLst>
                  <a:path w="120" h="101" extrusionOk="0">
                    <a:moveTo>
                      <a:pt x="60" y="1"/>
                    </a:moveTo>
                    <a:cubicBezTo>
                      <a:pt x="70" y="11"/>
                      <a:pt x="100" y="31"/>
                      <a:pt x="110" y="31"/>
                    </a:cubicBezTo>
                    <a:cubicBezTo>
                      <a:pt x="110" y="40"/>
                      <a:pt x="120" y="50"/>
                      <a:pt x="120" y="60"/>
                    </a:cubicBezTo>
                    <a:cubicBezTo>
                      <a:pt x="110" y="90"/>
                      <a:pt x="100" y="80"/>
                      <a:pt x="70" y="90"/>
                    </a:cubicBezTo>
                    <a:cubicBezTo>
                      <a:pt x="40" y="90"/>
                      <a:pt x="10" y="100"/>
                      <a:pt x="0" y="80"/>
                    </a:cubicBezTo>
                    <a:cubicBezTo>
                      <a:pt x="0" y="40"/>
                      <a:pt x="30" y="1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8"/>
              <p:cNvSpPr/>
              <p:nvPr/>
            </p:nvSpPr>
            <p:spPr>
              <a:xfrm>
                <a:off x="6171571" y="3235612"/>
                <a:ext cx="11153" cy="7466"/>
              </a:xfrm>
              <a:custGeom>
                <a:avLst/>
                <a:gdLst/>
                <a:ahLst/>
                <a:cxnLst/>
                <a:rect l="l" t="t" r="r" b="b"/>
                <a:pathLst>
                  <a:path w="121" h="81" extrusionOk="0">
                    <a:moveTo>
                      <a:pt x="101" y="1"/>
                    </a:moveTo>
                    <a:cubicBezTo>
                      <a:pt x="101" y="11"/>
                      <a:pt x="101" y="11"/>
                      <a:pt x="121" y="21"/>
                    </a:cubicBezTo>
                    <a:cubicBezTo>
                      <a:pt x="81" y="31"/>
                      <a:pt x="81" y="71"/>
                      <a:pt x="51" y="81"/>
                    </a:cubicBezTo>
                    <a:cubicBezTo>
                      <a:pt x="41" y="81"/>
                      <a:pt x="21" y="71"/>
                      <a:pt x="21" y="61"/>
                    </a:cubicBezTo>
                    <a:cubicBezTo>
                      <a:pt x="1" y="21"/>
                      <a:pt x="81" y="1"/>
                      <a:pt x="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8"/>
              <p:cNvSpPr/>
              <p:nvPr/>
            </p:nvSpPr>
            <p:spPr>
              <a:xfrm>
                <a:off x="5635967" y="3105191"/>
                <a:ext cx="37790" cy="35025"/>
              </a:xfrm>
              <a:custGeom>
                <a:avLst/>
                <a:gdLst/>
                <a:ahLst/>
                <a:cxnLst/>
                <a:rect l="l" t="t" r="r" b="b"/>
                <a:pathLst>
                  <a:path w="410" h="380" extrusionOk="0">
                    <a:moveTo>
                      <a:pt x="359" y="270"/>
                    </a:moveTo>
                    <a:cubicBezTo>
                      <a:pt x="359" y="250"/>
                      <a:pt x="349" y="250"/>
                      <a:pt x="329" y="240"/>
                    </a:cubicBezTo>
                    <a:cubicBezTo>
                      <a:pt x="320" y="250"/>
                      <a:pt x="310" y="270"/>
                      <a:pt x="310" y="280"/>
                    </a:cubicBezTo>
                    <a:cubicBezTo>
                      <a:pt x="320" y="300"/>
                      <a:pt x="359" y="300"/>
                      <a:pt x="359" y="329"/>
                    </a:cubicBezTo>
                    <a:cubicBezTo>
                      <a:pt x="359" y="349"/>
                      <a:pt x="349" y="369"/>
                      <a:pt x="320" y="369"/>
                    </a:cubicBezTo>
                    <a:lnTo>
                      <a:pt x="310" y="349"/>
                    </a:lnTo>
                    <a:cubicBezTo>
                      <a:pt x="310" y="369"/>
                      <a:pt x="300" y="349"/>
                      <a:pt x="280" y="369"/>
                    </a:cubicBezTo>
                    <a:cubicBezTo>
                      <a:pt x="250" y="379"/>
                      <a:pt x="200" y="339"/>
                      <a:pt x="180" y="280"/>
                    </a:cubicBezTo>
                    <a:cubicBezTo>
                      <a:pt x="180" y="250"/>
                      <a:pt x="180" y="250"/>
                      <a:pt x="200" y="240"/>
                    </a:cubicBezTo>
                    <a:cubicBezTo>
                      <a:pt x="200" y="230"/>
                      <a:pt x="180" y="230"/>
                      <a:pt x="180" y="220"/>
                    </a:cubicBezTo>
                    <a:cubicBezTo>
                      <a:pt x="170" y="220"/>
                      <a:pt x="150" y="220"/>
                      <a:pt x="150" y="230"/>
                    </a:cubicBezTo>
                    <a:lnTo>
                      <a:pt x="150" y="250"/>
                    </a:lnTo>
                    <a:cubicBezTo>
                      <a:pt x="130" y="250"/>
                      <a:pt x="120" y="250"/>
                      <a:pt x="110" y="240"/>
                    </a:cubicBezTo>
                    <a:lnTo>
                      <a:pt x="110" y="250"/>
                    </a:lnTo>
                    <a:cubicBezTo>
                      <a:pt x="100" y="250"/>
                      <a:pt x="70" y="230"/>
                      <a:pt x="70" y="230"/>
                    </a:cubicBezTo>
                    <a:cubicBezTo>
                      <a:pt x="30" y="260"/>
                      <a:pt x="70" y="349"/>
                      <a:pt x="30" y="349"/>
                    </a:cubicBezTo>
                    <a:cubicBezTo>
                      <a:pt x="10" y="349"/>
                      <a:pt x="20" y="300"/>
                      <a:pt x="20" y="290"/>
                    </a:cubicBezTo>
                    <a:cubicBezTo>
                      <a:pt x="20" y="280"/>
                      <a:pt x="1" y="280"/>
                      <a:pt x="1" y="260"/>
                    </a:cubicBezTo>
                    <a:lnTo>
                      <a:pt x="1" y="190"/>
                    </a:lnTo>
                    <a:cubicBezTo>
                      <a:pt x="60" y="180"/>
                      <a:pt x="30" y="130"/>
                      <a:pt x="80" y="120"/>
                    </a:cubicBezTo>
                    <a:cubicBezTo>
                      <a:pt x="120" y="120"/>
                      <a:pt x="120" y="150"/>
                      <a:pt x="150" y="150"/>
                    </a:cubicBezTo>
                    <a:lnTo>
                      <a:pt x="170" y="150"/>
                    </a:lnTo>
                    <a:cubicBezTo>
                      <a:pt x="160" y="130"/>
                      <a:pt x="170" y="120"/>
                      <a:pt x="180" y="120"/>
                    </a:cubicBezTo>
                    <a:cubicBezTo>
                      <a:pt x="180" y="80"/>
                      <a:pt x="230" y="80"/>
                      <a:pt x="230" y="70"/>
                    </a:cubicBezTo>
                    <a:lnTo>
                      <a:pt x="230" y="1"/>
                    </a:lnTo>
                    <a:cubicBezTo>
                      <a:pt x="260" y="1"/>
                      <a:pt x="270" y="10"/>
                      <a:pt x="280" y="10"/>
                    </a:cubicBezTo>
                    <a:cubicBezTo>
                      <a:pt x="310" y="30"/>
                      <a:pt x="399" y="190"/>
                      <a:pt x="399" y="210"/>
                    </a:cubicBezTo>
                    <a:cubicBezTo>
                      <a:pt x="409" y="240"/>
                      <a:pt x="369" y="260"/>
                      <a:pt x="379" y="310"/>
                    </a:cubicBezTo>
                    <a:cubicBezTo>
                      <a:pt x="399" y="319"/>
                      <a:pt x="359" y="270"/>
                      <a:pt x="359" y="2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8"/>
              <p:cNvSpPr/>
              <p:nvPr/>
            </p:nvSpPr>
            <p:spPr>
              <a:xfrm>
                <a:off x="5597348" y="3105191"/>
                <a:ext cx="16683" cy="22121"/>
              </a:xfrm>
              <a:custGeom>
                <a:avLst/>
                <a:gdLst/>
                <a:ahLst/>
                <a:cxnLst/>
                <a:rect l="l" t="t" r="r" b="b"/>
                <a:pathLst>
                  <a:path w="181" h="240" extrusionOk="0">
                    <a:moveTo>
                      <a:pt x="31" y="240"/>
                    </a:moveTo>
                    <a:lnTo>
                      <a:pt x="1" y="240"/>
                    </a:lnTo>
                    <a:cubicBezTo>
                      <a:pt x="21" y="150"/>
                      <a:pt x="101" y="100"/>
                      <a:pt x="130" y="40"/>
                    </a:cubicBezTo>
                    <a:cubicBezTo>
                      <a:pt x="130" y="30"/>
                      <a:pt x="130" y="20"/>
                      <a:pt x="140" y="1"/>
                    </a:cubicBezTo>
                    <a:cubicBezTo>
                      <a:pt x="140" y="30"/>
                      <a:pt x="170" y="30"/>
                      <a:pt x="180" y="40"/>
                    </a:cubicBezTo>
                    <a:cubicBezTo>
                      <a:pt x="170" y="50"/>
                      <a:pt x="170" y="70"/>
                      <a:pt x="150" y="70"/>
                    </a:cubicBezTo>
                    <a:cubicBezTo>
                      <a:pt x="150" y="90"/>
                      <a:pt x="140" y="100"/>
                      <a:pt x="101" y="100"/>
                    </a:cubicBezTo>
                    <a:cubicBezTo>
                      <a:pt x="120" y="170"/>
                      <a:pt x="71" y="220"/>
                      <a:pt x="31" y="2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8"/>
              <p:cNvSpPr/>
              <p:nvPr/>
            </p:nvSpPr>
            <p:spPr>
              <a:xfrm>
                <a:off x="5597348" y="3040856"/>
                <a:ext cx="41476" cy="45163"/>
              </a:xfrm>
              <a:custGeom>
                <a:avLst/>
                <a:gdLst/>
                <a:ahLst/>
                <a:cxnLst/>
                <a:rect l="l" t="t" r="r" b="b"/>
                <a:pathLst>
                  <a:path w="450" h="490" extrusionOk="0">
                    <a:moveTo>
                      <a:pt x="41" y="240"/>
                    </a:moveTo>
                    <a:lnTo>
                      <a:pt x="41" y="150"/>
                    </a:lnTo>
                    <a:cubicBezTo>
                      <a:pt x="41" y="130"/>
                      <a:pt x="21" y="100"/>
                      <a:pt x="1" y="71"/>
                    </a:cubicBezTo>
                    <a:cubicBezTo>
                      <a:pt x="1" y="41"/>
                      <a:pt x="1" y="21"/>
                      <a:pt x="31" y="1"/>
                    </a:cubicBezTo>
                    <a:cubicBezTo>
                      <a:pt x="51" y="1"/>
                      <a:pt x="71" y="51"/>
                      <a:pt x="91" y="41"/>
                    </a:cubicBezTo>
                    <a:cubicBezTo>
                      <a:pt x="101" y="41"/>
                      <a:pt x="101" y="21"/>
                      <a:pt x="130" y="1"/>
                    </a:cubicBezTo>
                    <a:lnTo>
                      <a:pt x="130" y="21"/>
                    </a:lnTo>
                    <a:lnTo>
                      <a:pt x="140" y="31"/>
                    </a:lnTo>
                    <a:cubicBezTo>
                      <a:pt x="150" y="61"/>
                      <a:pt x="190" y="90"/>
                      <a:pt x="200" y="140"/>
                    </a:cubicBezTo>
                    <a:cubicBezTo>
                      <a:pt x="210" y="200"/>
                      <a:pt x="170" y="210"/>
                      <a:pt x="170" y="280"/>
                    </a:cubicBezTo>
                    <a:cubicBezTo>
                      <a:pt x="180" y="310"/>
                      <a:pt x="230" y="380"/>
                      <a:pt x="270" y="389"/>
                    </a:cubicBezTo>
                    <a:lnTo>
                      <a:pt x="270" y="380"/>
                    </a:lnTo>
                    <a:cubicBezTo>
                      <a:pt x="270" y="370"/>
                      <a:pt x="280" y="350"/>
                      <a:pt x="300" y="350"/>
                    </a:cubicBezTo>
                    <a:cubicBezTo>
                      <a:pt x="340" y="340"/>
                      <a:pt x="350" y="399"/>
                      <a:pt x="380" y="399"/>
                    </a:cubicBezTo>
                    <a:cubicBezTo>
                      <a:pt x="390" y="399"/>
                      <a:pt x="390" y="380"/>
                      <a:pt x="390" y="380"/>
                    </a:cubicBezTo>
                    <a:lnTo>
                      <a:pt x="400" y="380"/>
                    </a:lnTo>
                    <a:cubicBezTo>
                      <a:pt x="400" y="389"/>
                      <a:pt x="390" y="399"/>
                      <a:pt x="390" y="419"/>
                    </a:cubicBezTo>
                    <a:cubicBezTo>
                      <a:pt x="390" y="429"/>
                      <a:pt x="400" y="419"/>
                      <a:pt x="410" y="419"/>
                    </a:cubicBezTo>
                    <a:cubicBezTo>
                      <a:pt x="410" y="439"/>
                      <a:pt x="439" y="439"/>
                      <a:pt x="449" y="439"/>
                    </a:cubicBezTo>
                    <a:lnTo>
                      <a:pt x="449" y="469"/>
                    </a:lnTo>
                    <a:lnTo>
                      <a:pt x="449" y="489"/>
                    </a:lnTo>
                    <a:cubicBezTo>
                      <a:pt x="449" y="489"/>
                      <a:pt x="439" y="479"/>
                      <a:pt x="439" y="469"/>
                    </a:cubicBezTo>
                    <a:cubicBezTo>
                      <a:pt x="410" y="439"/>
                      <a:pt x="340" y="429"/>
                      <a:pt x="310" y="399"/>
                    </a:cubicBezTo>
                    <a:cubicBezTo>
                      <a:pt x="300" y="429"/>
                      <a:pt x="310" y="429"/>
                      <a:pt x="330" y="449"/>
                    </a:cubicBezTo>
                    <a:cubicBezTo>
                      <a:pt x="290" y="469"/>
                      <a:pt x="260" y="399"/>
                      <a:pt x="230" y="399"/>
                    </a:cubicBezTo>
                    <a:cubicBezTo>
                      <a:pt x="210" y="399"/>
                      <a:pt x="200" y="429"/>
                      <a:pt x="190" y="429"/>
                    </a:cubicBezTo>
                    <a:cubicBezTo>
                      <a:pt x="160" y="429"/>
                      <a:pt x="140" y="419"/>
                      <a:pt x="140" y="399"/>
                    </a:cubicBezTo>
                    <a:cubicBezTo>
                      <a:pt x="140" y="389"/>
                      <a:pt x="140" y="380"/>
                      <a:pt x="150" y="370"/>
                    </a:cubicBezTo>
                    <a:lnTo>
                      <a:pt x="150" y="340"/>
                    </a:lnTo>
                    <a:lnTo>
                      <a:pt x="140" y="340"/>
                    </a:lnTo>
                    <a:cubicBezTo>
                      <a:pt x="140" y="350"/>
                      <a:pt x="140" y="370"/>
                      <a:pt x="130" y="370"/>
                    </a:cubicBezTo>
                    <a:cubicBezTo>
                      <a:pt x="120" y="370"/>
                      <a:pt x="61" y="340"/>
                      <a:pt x="51" y="330"/>
                    </a:cubicBezTo>
                    <a:cubicBezTo>
                      <a:pt x="31" y="300"/>
                      <a:pt x="1" y="240"/>
                      <a:pt x="41" y="2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8"/>
              <p:cNvSpPr/>
              <p:nvPr/>
            </p:nvSpPr>
            <p:spPr>
              <a:xfrm>
                <a:off x="5642419" y="3085927"/>
                <a:ext cx="14747" cy="18434"/>
              </a:xfrm>
              <a:custGeom>
                <a:avLst/>
                <a:gdLst/>
                <a:ahLst/>
                <a:cxnLst/>
                <a:rect l="l" t="t" r="r" b="b"/>
                <a:pathLst>
                  <a:path w="160" h="200" extrusionOk="0">
                    <a:moveTo>
                      <a:pt x="150" y="130"/>
                    </a:moveTo>
                    <a:cubicBezTo>
                      <a:pt x="140" y="130"/>
                      <a:pt x="110" y="130"/>
                      <a:pt x="100" y="140"/>
                    </a:cubicBezTo>
                    <a:cubicBezTo>
                      <a:pt x="110" y="160"/>
                      <a:pt x="130" y="190"/>
                      <a:pt x="140" y="190"/>
                    </a:cubicBezTo>
                    <a:cubicBezTo>
                      <a:pt x="140" y="200"/>
                      <a:pt x="140" y="200"/>
                      <a:pt x="150" y="200"/>
                    </a:cubicBezTo>
                    <a:lnTo>
                      <a:pt x="120" y="200"/>
                    </a:lnTo>
                    <a:cubicBezTo>
                      <a:pt x="110" y="200"/>
                      <a:pt x="100" y="190"/>
                      <a:pt x="100" y="160"/>
                    </a:cubicBezTo>
                    <a:cubicBezTo>
                      <a:pt x="100" y="160"/>
                      <a:pt x="100" y="150"/>
                      <a:pt x="90" y="150"/>
                    </a:cubicBezTo>
                    <a:cubicBezTo>
                      <a:pt x="70" y="150"/>
                      <a:pt x="40" y="130"/>
                      <a:pt x="40" y="130"/>
                    </a:cubicBezTo>
                    <a:lnTo>
                      <a:pt x="40" y="110"/>
                    </a:lnTo>
                    <a:cubicBezTo>
                      <a:pt x="50" y="110"/>
                      <a:pt x="70" y="100"/>
                      <a:pt x="70" y="100"/>
                    </a:cubicBezTo>
                    <a:cubicBezTo>
                      <a:pt x="70" y="100"/>
                      <a:pt x="90" y="90"/>
                      <a:pt x="90" y="80"/>
                    </a:cubicBezTo>
                    <a:cubicBezTo>
                      <a:pt x="90" y="40"/>
                      <a:pt x="10" y="30"/>
                      <a:pt x="0" y="10"/>
                    </a:cubicBezTo>
                    <a:cubicBezTo>
                      <a:pt x="10" y="10"/>
                      <a:pt x="10" y="0"/>
                      <a:pt x="20" y="0"/>
                    </a:cubicBezTo>
                    <a:lnTo>
                      <a:pt x="90" y="0"/>
                    </a:lnTo>
                    <a:cubicBezTo>
                      <a:pt x="90" y="10"/>
                      <a:pt x="100" y="10"/>
                      <a:pt x="90" y="30"/>
                    </a:cubicBezTo>
                    <a:lnTo>
                      <a:pt x="110" y="30"/>
                    </a:lnTo>
                    <a:cubicBezTo>
                      <a:pt x="110" y="40"/>
                      <a:pt x="120" y="60"/>
                      <a:pt x="120" y="60"/>
                    </a:cubicBezTo>
                    <a:lnTo>
                      <a:pt x="150" y="90"/>
                    </a:lnTo>
                    <a:cubicBezTo>
                      <a:pt x="160" y="100"/>
                      <a:pt x="160" y="110"/>
                      <a:pt x="150" y="1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8"/>
              <p:cNvSpPr/>
              <p:nvPr/>
            </p:nvSpPr>
            <p:spPr>
              <a:xfrm>
                <a:off x="5626750" y="3095052"/>
                <a:ext cx="12074" cy="12996"/>
              </a:xfrm>
              <a:custGeom>
                <a:avLst/>
                <a:gdLst/>
                <a:ahLst/>
                <a:cxnLst/>
                <a:rect l="l" t="t" r="r" b="b"/>
                <a:pathLst>
                  <a:path w="131" h="141" extrusionOk="0">
                    <a:moveTo>
                      <a:pt x="21" y="1"/>
                    </a:moveTo>
                    <a:cubicBezTo>
                      <a:pt x="31" y="11"/>
                      <a:pt x="110" y="11"/>
                      <a:pt x="120" y="41"/>
                    </a:cubicBezTo>
                    <a:cubicBezTo>
                      <a:pt x="130" y="91"/>
                      <a:pt x="71" y="130"/>
                      <a:pt x="51" y="140"/>
                    </a:cubicBezTo>
                    <a:cubicBezTo>
                      <a:pt x="31" y="91"/>
                      <a:pt x="11" y="41"/>
                      <a:pt x="11" y="11"/>
                    </a:cubicBezTo>
                    <a:cubicBezTo>
                      <a:pt x="1" y="11"/>
                      <a:pt x="11" y="1"/>
                      <a:pt x="21" y="1"/>
                    </a:cubicBezTo>
                    <a:lnTo>
                      <a:pt x="31" y="1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8"/>
              <p:cNvSpPr/>
              <p:nvPr/>
            </p:nvSpPr>
            <p:spPr>
              <a:xfrm>
                <a:off x="5636889" y="3099661"/>
                <a:ext cx="8387" cy="16683"/>
              </a:xfrm>
              <a:custGeom>
                <a:avLst/>
                <a:gdLst/>
                <a:ahLst/>
                <a:cxnLst/>
                <a:rect l="l" t="t" r="r" b="b"/>
                <a:pathLst>
                  <a:path w="91" h="181" extrusionOk="0">
                    <a:moveTo>
                      <a:pt x="70" y="41"/>
                    </a:moveTo>
                    <a:cubicBezTo>
                      <a:pt x="90" y="80"/>
                      <a:pt x="60" y="100"/>
                      <a:pt x="60" y="130"/>
                    </a:cubicBezTo>
                    <a:cubicBezTo>
                      <a:pt x="60" y="150"/>
                      <a:pt x="70" y="140"/>
                      <a:pt x="90" y="160"/>
                    </a:cubicBezTo>
                    <a:lnTo>
                      <a:pt x="70" y="180"/>
                    </a:lnTo>
                    <a:cubicBezTo>
                      <a:pt x="60" y="180"/>
                      <a:pt x="0" y="140"/>
                      <a:pt x="0" y="110"/>
                    </a:cubicBezTo>
                    <a:cubicBezTo>
                      <a:pt x="0" y="100"/>
                      <a:pt x="10" y="100"/>
                      <a:pt x="20" y="90"/>
                    </a:cubicBezTo>
                    <a:cubicBezTo>
                      <a:pt x="20" y="80"/>
                      <a:pt x="20" y="11"/>
                      <a:pt x="40" y="1"/>
                    </a:cubicBezTo>
                    <a:cubicBezTo>
                      <a:pt x="50" y="1"/>
                      <a:pt x="70" y="31"/>
                      <a:pt x="70" y="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8"/>
              <p:cNvSpPr/>
              <p:nvPr/>
            </p:nvSpPr>
            <p:spPr>
              <a:xfrm>
                <a:off x="5645185" y="3099661"/>
                <a:ext cx="2857" cy="10231"/>
              </a:xfrm>
              <a:custGeom>
                <a:avLst/>
                <a:gdLst/>
                <a:ahLst/>
                <a:cxnLst/>
                <a:rect l="l" t="t" r="r" b="b"/>
                <a:pathLst>
                  <a:path w="31" h="111" extrusionOk="0">
                    <a:moveTo>
                      <a:pt x="20" y="1"/>
                    </a:moveTo>
                    <a:cubicBezTo>
                      <a:pt x="30" y="51"/>
                      <a:pt x="0" y="61"/>
                      <a:pt x="10" y="110"/>
                    </a:cubicBezTo>
                    <a:lnTo>
                      <a:pt x="0" y="110"/>
                    </a:lnTo>
                    <a:cubicBezTo>
                      <a:pt x="0" y="80"/>
                      <a:pt x="10" y="51"/>
                      <a:pt x="0" y="1"/>
                    </a:cubicBezTo>
                    <a:cubicBezTo>
                      <a:pt x="0" y="11"/>
                      <a:pt x="10" y="1"/>
                      <a:pt x="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8"/>
              <p:cNvSpPr/>
              <p:nvPr/>
            </p:nvSpPr>
            <p:spPr>
              <a:xfrm>
                <a:off x="5647028" y="3105191"/>
                <a:ext cx="4608" cy="6544"/>
              </a:xfrm>
              <a:custGeom>
                <a:avLst/>
                <a:gdLst/>
                <a:ahLst/>
                <a:cxnLst/>
                <a:rect l="l" t="t" r="r" b="b"/>
                <a:pathLst>
                  <a:path w="50" h="71" extrusionOk="0">
                    <a:moveTo>
                      <a:pt x="50" y="1"/>
                    </a:moveTo>
                    <a:cubicBezTo>
                      <a:pt x="50" y="30"/>
                      <a:pt x="40" y="70"/>
                      <a:pt x="10" y="70"/>
                    </a:cubicBezTo>
                    <a:cubicBezTo>
                      <a:pt x="10" y="70"/>
                      <a:pt x="0" y="70"/>
                      <a:pt x="0" y="50"/>
                    </a:cubicBezTo>
                    <a:cubicBezTo>
                      <a:pt x="0" y="40"/>
                      <a:pt x="10" y="30"/>
                      <a:pt x="10" y="1"/>
                    </a:cubicBezTo>
                    <a:cubicBezTo>
                      <a:pt x="30" y="20"/>
                      <a:pt x="50" y="20"/>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8"/>
              <p:cNvSpPr/>
              <p:nvPr/>
            </p:nvSpPr>
            <p:spPr>
              <a:xfrm>
                <a:off x="5635967" y="3088692"/>
                <a:ext cx="7466" cy="6452"/>
              </a:xfrm>
              <a:custGeom>
                <a:avLst/>
                <a:gdLst/>
                <a:ahLst/>
                <a:cxnLst/>
                <a:rect l="l" t="t" r="r" b="b"/>
                <a:pathLst>
                  <a:path w="81" h="70" extrusionOk="0">
                    <a:moveTo>
                      <a:pt x="1" y="30"/>
                    </a:moveTo>
                    <a:lnTo>
                      <a:pt x="1" y="0"/>
                    </a:lnTo>
                    <a:lnTo>
                      <a:pt x="20" y="0"/>
                    </a:lnTo>
                    <a:cubicBezTo>
                      <a:pt x="30" y="20"/>
                      <a:pt x="70" y="20"/>
                      <a:pt x="80" y="60"/>
                    </a:cubicBezTo>
                    <a:cubicBezTo>
                      <a:pt x="80" y="70"/>
                      <a:pt x="50" y="50"/>
                      <a:pt x="50" y="30"/>
                    </a:cubicBezTo>
                    <a:cubicBezTo>
                      <a:pt x="20" y="20"/>
                      <a:pt x="10" y="30"/>
                      <a:pt x="1"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8"/>
              <p:cNvSpPr/>
              <p:nvPr/>
            </p:nvSpPr>
            <p:spPr>
              <a:xfrm>
                <a:off x="5610252" y="3085006"/>
                <a:ext cx="11982" cy="8295"/>
              </a:xfrm>
              <a:custGeom>
                <a:avLst/>
                <a:gdLst/>
                <a:ahLst/>
                <a:cxnLst/>
                <a:rect l="l" t="t" r="r" b="b"/>
                <a:pathLst>
                  <a:path w="130" h="90" extrusionOk="0">
                    <a:moveTo>
                      <a:pt x="110" y="90"/>
                    </a:moveTo>
                    <a:cubicBezTo>
                      <a:pt x="100" y="90"/>
                      <a:pt x="0" y="0"/>
                      <a:pt x="0" y="0"/>
                    </a:cubicBezTo>
                    <a:lnTo>
                      <a:pt x="30" y="0"/>
                    </a:lnTo>
                    <a:cubicBezTo>
                      <a:pt x="80" y="10"/>
                      <a:pt x="100" y="0"/>
                      <a:pt x="110" y="40"/>
                    </a:cubicBezTo>
                    <a:cubicBezTo>
                      <a:pt x="130" y="50"/>
                      <a:pt x="110" y="70"/>
                      <a:pt x="110" y="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8"/>
              <p:cNvSpPr/>
              <p:nvPr/>
            </p:nvSpPr>
            <p:spPr>
              <a:xfrm>
                <a:off x="5622234" y="3082240"/>
                <a:ext cx="1843" cy="1936"/>
              </a:xfrm>
              <a:custGeom>
                <a:avLst/>
                <a:gdLst/>
                <a:ahLst/>
                <a:cxnLst/>
                <a:rect l="l" t="t" r="r" b="b"/>
                <a:pathLst>
                  <a:path w="20" h="21" extrusionOk="0">
                    <a:moveTo>
                      <a:pt x="0" y="20"/>
                    </a:moveTo>
                    <a:cubicBezTo>
                      <a:pt x="0" y="20"/>
                      <a:pt x="10" y="20"/>
                      <a:pt x="20" y="0"/>
                    </a:cubicBezTo>
                    <a:cubicBezTo>
                      <a:pt x="10" y="20"/>
                      <a:pt x="0" y="20"/>
                      <a:pt x="0" y="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8"/>
              <p:cNvSpPr/>
              <p:nvPr/>
            </p:nvSpPr>
            <p:spPr>
              <a:xfrm>
                <a:off x="5585458" y="2979286"/>
                <a:ext cx="14747" cy="28573"/>
              </a:xfrm>
              <a:custGeom>
                <a:avLst/>
                <a:gdLst/>
                <a:ahLst/>
                <a:cxnLst/>
                <a:rect l="l" t="t" r="r" b="b"/>
                <a:pathLst>
                  <a:path w="160" h="310" extrusionOk="0">
                    <a:moveTo>
                      <a:pt x="80" y="300"/>
                    </a:moveTo>
                    <a:cubicBezTo>
                      <a:pt x="20" y="310"/>
                      <a:pt x="20" y="270"/>
                      <a:pt x="20" y="220"/>
                    </a:cubicBezTo>
                    <a:cubicBezTo>
                      <a:pt x="0" y="160"/>
                      <a:pt x="50" y="21"/>
                      <a:pt x="80" y="11"/>
                    </a:cubicBezTo>
                    <a:cubicBezTo>
                      <a:pt x="160" y="1"/>
                      <a:pt x="150" y="290"/>
                      <a:pt x="80" y="3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8"/>
              <p:cNvSpPr/>
              <p:nvPr/>
            </p:nvSpPr>
            <p:spPr>
              <a:xfrm>
                <a:off x="5498172" y="3042699"/>
                <a:ext cx="21199" cy="19356"/>
              </a:xfrm>
              <a:custGeom>
                <a:avLst/>
                <a:gdLst/>
                <a:ahLst/>
                <a:cxnLst/>
                <a:rect l="l" t="t" r="r" b="b"/>
                <a:pathLst>
                  <a:path w="230" h="210" extrusionOk="0">
                    <a:moveTo>
                      <a:pt x="10" y="110"/>
                    </a:moveTo>
                    <a:cubicBezTo>
                      <a:pt x="30" y="110"/>
                      <a:pt x="120" y="11"/>
                      <a:pt x="170" y="1"/>
                    </a:cubicBezTo>
                    <a:cubicBezTo>
                      <a:pt x="180" y="1"/>
                      <a:pt x="210" y="21"/>
                      <a:pt x="220" y="31"/>
                    </a:cubicBezTo>
                    <a:cubicBezTo>
                      <a:pt x="230" y="80"/>
                      <a:pt x="160" y="190"/>
                      <a:pt x="110" y="190"/>
                    </a:cubicBezTo>
                    <a:cubicBezTo>
                      <a:pt x="60" y="210"/>
                      <a:pt x="30" y="180"/>
                      <a:pt x="20" y="140"/>
                    </a:cubicBezTo>
                    <a:cubicBezTo>
                      <a:pt x="20" y="130"/>
                      <a:pt x="0" y="110"/>
                      <a:pt x="10" y="1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8"/>
              <p:cNvSpPr/>
              <p:nvPr/>
            </p:nvSpPr>
            <p:spPr>
              <a:xfrm>
                <a:off x="5409043" y="3022514"/>
                <a:ext cx="109406" cy="188395"/>
              </a:xfrm>
              <a:custGeom>
                <a:avLst/>
                <a:gdLst/>
                <a:ahLst/>
                <a:cxnLst/>
                <a:rect l="l" t="t" r="r" b="b"/>
                <a:pathLst>
                  <a:path w="1187" h="2044" extrusionOk="0">
                    <a:moveTo>
                      <a:pt x="240" y="1336"/>
                    </a:moveTo>
                    <a:cubicBezTo>
                      <a:pt x="250" y="1276"/>
                      <a:pt x="250" y="1246"/>
                      <a:pt x="280" y="1177"/>
                    </a:cubicBezTo>
                    <a:cubicBezTo>
                      <a:pt x="280" y="1167"/>
                      <a:pt x="299" y="1147"/>
                      <a:pt x="299" y="1137"/>
                    </a:cubicBezTo>
                    <a:cubicBezTo>
                      <a:pt x="299" y="1117"/>
                      <a:pt x="230" y="977"/>
                      <a:pt x="200" y="967"/>
                    </a:cubicBezTo>
                    <a:cubicBezTo>
                      <a:pt x="170" y="947"/>
                      <a:pt x="140" y="937"/>
                      <a:pt x="130" y="898"/>
                    </a:cubicBezTo>
                    <a:lnTo>
                      <a:pt x="130" y="878"/>
                    </a:lnTo>
                    <a:lnTo>
                      <a:pt x="130" y="878"/>
                    </a:lnTo>
                    <a:cubicBezTo>
                      <a:pt x="130" y="868"/>
                      <a:pt x="150" y="828"/>
                      <a:pt x="140" y="798"/>
                    </a:cubicBezTo>
                    <a:cubicBezTo>
                      <a:pt x="140" y="768"/>
                      <a:pt x="130" y="698"/>
                      <a:pt x="90" y="668"/>
                    </a:cubicBezTo>
                    <a:cubicBezTo>
                      <a:pt x="70" y="638"/>
                      <a:pt x="30" y="648"/>
                      <a:pt x="20" y="588"/>
                    </a:cubicBezTo>
                    <a:cubicBezTo>
                      <a:pt x="0" y="529"/>
                      <a:pt x="20" y="489"/>
                      <a:pt x="40" y="449"/>
                    </a:cubicBezTo>
                    <a:cubicBezTo>
                      <a:pt x="50" y="429"/>
                      <a:pt x="90" y="429"/>
                      <a:pt x="120" y="419"/>
                    </a:cubicBezTo>
                    <a:cubicBezTo>
                      <a:pt x="180" y="349"/>
                      <a:pt x="230" y="319"/>
                      <a:pt x="280" y="220"/>
                    </a:cubicBezTo>
                    <a:lnTo>
                      <a:pt x="289" y="220"/>
                    </a:lnTo>
                    <a:cubicBezTo>
                      <a:pt x="289" y="240"/>
                      <a:pt x="319" y="240"/>
                      <a:pt x="319" y="240"/>
                    </a:cubicBezTo>
                    <a:cubicBezTo>
                      <a:pt x="329" y="240"/>
                      <a:pt x="329" y="220"/>
                      <a:pt x="329" y="220"/>
                    </a:cubicBezTo>
                    <a:cubicBezTo>
                      <a:pt x="329" y="190"/>
                      <a:pt x="319" y="170"/>
                      <a:pt x="319" y="140"/>
                    </a:cubicBezTo>
                    <a:cubicBezTo>
                      <a:pt x="319" y="140"/>
                      <a:pt x="389" y="100"/>
                      <a:pt x="399" y="100"/>
                    </a:cubicBezTo>
                    <a:cubicBezTo>
                      <a:pt x="439" y="90"/>
                      <a:pt x="469" y="90"/>
                      <a:pt x="499" y="80"/>
                    </a:cubicBezTo>
                    <a:cubicBezTo>
                      <a:pt x="549" y="90"/>
                      <a:pt x="569" y="20"/>
                      <a:pt x="618" y="20"/>
                    </a:cubicBezTo>
                    <a:cubicBezTo>
                      <a:pt x="668" y="0"/>
                      <a:pt x="698" y="40"/>
                      <a:pt x="748" y="30"/>
                    </a:cubicBezTo>
                    <a:cubicBezTo>
                      <a:pt x="758" y="120"/>
                      <a:pt x="838" y="120"/>
                      <a:pt x="888" y="130"/>
                    </a:cubicBezTo>
                    <a:cubicBezTo>
                      <a:pt x="838" y="240"/>
                      <a:pt x="688" y="289"/>
                      <a:pt x="708" y="429"/>
                    </a:cubicBezTo>
                    <a:cubicBezTo>
                      <a:pt x="708" y="449"/>
                      <a:pt x="738" y="449"/>
                      <a:pt x="748" y="469"/>
                    </a:cubicBezTo>
                    <a:cubicBezTo>
                      <a:pt x="848" y="529"/>
                      <a:pt x="888" y="598"/>
                      <a:pt x="987" y="628"/>
                    </a:cubicBezTo>
                    <a:cubicBezTo>
                      <a:pt x="1077" y="668"/>
                      <a:pt x="1167" y="788"/>
                      <a:pt x="1177" y="888"/>
                    </a:cubicBezTo>
                    <a:cubicBezTo>
                      <a:pt x="1187" y="967"/>
                      <a:pt x="1167" y="997"/>
                      <a:pt x="1177" y="1047"/>
                    </a:cubicBezTo>
                    <a:cubicBezTo>
                      <a:pt x="1077" y="1097"/>
                      <a:pt x="1077" y="1137"/>
                      <a:pt x="997" y="1187"/>
                    </a:cubicBezTo>
                    <a:cubicBezTo>
                      <a:pt x="957" y="1216"/>
                      <a:pt x="987" y="1266"/>
                      <a:pt x="937" y="1276"/>
                    </a:cubicBezTo>
                    <a:cubicBezTo>
                      <a:pt x="927" y="1276"/>
                      <a:pt x="927" y="1266"/>
                      <a:pt x="927" y="1246"/>
                    </a:cubicBezTo>
                    <a:cubicBezTo>
                      <a:pt x="927" y="1276"/>
                      <a:pt x="937" y="1276"/>
                      <a:pt x="937" y="1286"/>
                    </a:cubicBezTo>
                    <a:cubicBezTo>
                      <a:pt x="937" y="1316"/>
                      <a:pt x="888" y="1376"/>
                      <a:pt x="878" y="1376"/>
                    </a:cubicBezTo>
                    <a:cubicBezTo>
                      <a:pt x="858" y="1376"/>
                      <a:pt x="838" y="1336"/>
                      <a:pt x="838" y="1316"/>
                    </a:cubicBezTo>
                    <a:cubicBezTo>
                      <a:pt x="838" y="1286"/>
                      <a:pt x="828" y="1276"/>
                      <a:pt x="838" y="1266"/>
                    </a:cubicBezTo>
                    <a:cubicBezTo>
                      <a:pt x="828" y="1266"/>
                      <a:pt x="808" y="1236"/>
                      <a:pt x="798" y="1226"/>
                    </a:cubicBezTo>
                    <a:cubicBezTo>
                      <a:pt x="748" y="1236"/>
                      <a:pt x="688" y="1226"/>
                      <a:pt x="678" y="1187"/>
                    </a:cubicBezTo>
                    <a:cubicBezTo>
                      <a:pt x="598" y="1197"/>
                      <a:pt x="628" y="1147"/>
                      <a:pt x="589" y="1117"/>
                    </a:cubicBezTo>
                    <a:cubicBezTo>
                      <a:pt x="529" y="1077"/>
                      <a:pt x="479" y="1087"/>
                      <a:pt x="429" y="1077"/>
                    </a:cubicBezTo>
                    <a:cubicBezTo>
                      <a:pt x="419" y="1077"/>
                      <a:pt x="399" y="1037"/>
                      <a:pt x="399" y="1037"/>
                    </a:cubicBezTo>
                    <a:cubicBezTo>
                      <a:pt x="389" y="1017"/>
                      <a:pt x="349" y="1017"/>
                      <a:pt x="309" y="1017"/>
                    </a:cubicBezTo>
                    <a:cubicBezTo>
                      <a:pt x="280" y="1017"/>
                      <a:pt x="299" y="1037"/>
                      <a:pt x="299" y="1047"/>
                    </a:cubicBezTo>
                    <a:cubicBezTo>
                      <a:pt x="309" y="1077"/>
                      <a:pt x="329" y="1087"/>
                      <a:pt x="339" y="1117"/>
                    </a:cubicBezTo>
                    <a:cubicBezTo>
                      <a:pt x="349" y="1197"/>
                      <a:pt x="260" y="1246"/>
                      <a:pt x="280" y="1336"/>
                    </a:cubicBezTo>
                    <a:cubicBezTo>
                      <a:pt x="289" y="1436"/>
                      <a:pt x="389" y="1376"/>
                      <a:pt x="409" y="1466"/>
                    </a:cubicBezTo>
                    <a:lnTo>
                      <a:pt x="409" y="1466"/>
                    </a:lnTo>
                    <a:cubicBezTo>
                      <a:pt x="429" y="1476"/>
                      <a:pt x="439" y="1535"/>
                      <a:pt x="459" y="1545"/>
                    </a:cubicBezTo>
                    <a:cubicBezTo>
                      <a:pt x="579" y="1615"/>
                      <a:pt x="778" y="1595"/>
                      <a:pt x="798" y="1765"/>
                    </a:cubicBezTo>
                    <a:cubicBezTo>
                      <a:pt x="808" y="1785"/>
                      <a:pt x="788" y="1795"/>
                      <a:pt x="798" y="1825"/>
                    </a:cubicBezTo>
                    <a:cubicBezTo>
                      <a:pt x="808" y="1874"/>
                      <a:pt x="858" y="1884"/>
                      <a:pt x="878" y="1924"/>
                    </a:cubicBezTo>
                    <a:cubicBezTo>
                      <a:pt x="898" y="1964"/>
                      <a:pt x="898" y="1974"/>
                      <a:pt x="927" y="2014"/>
                    </a:cubicBezTo>
                    <a:cubicBezTo>
                      <a:pt x="898" y="2024"/>
                      <a:pt x="898" y="2024"/>
                      <a:pt x="888" y="2024"/>
                    </a:cubicBezTo>
                    <a:cubicBezTo>
                      <a:pt x="878" y="2024"/>
                      <a:pt x="878" y="2034"/>
                      <a:pt x="858" y="2034"/>
                    </a:cubicBezTo>
                    <a:cubicBezTo>
                      <a:pt x="828" y="2044"/>
                      <a:pt x="828" y="2024"/>
                      <a:pt x="798" y="2024"/>
                    </a:cubicBezTo>
                    <a:cubicBezTo>
                      <a:pt x="688" y="2014"/>
                      <a:pt x="579" y="1934"/>
                      <a:pt x="529" y="1835"/>
                    </a:cubicBezTo>
                    <a:cubicBezTo>
                      <a:pt x="479" y="1745"/>
                      <a:pt x="459" y="1685"/>
                      <a:pt x="399" y="1625"/>
                    </a:cubicBezTo>
                    <a:cubicBezTo>
                      <a:pt x="379" y="1585"/>
                      <a:pt x="339" y="1476"/>
                      <a:pt x="280" y="1486"/>
                    </a:cubicBezTo>
                    <a:cubicBezTo>
                      <a:pt x="240" y="1496"/>
                      <a:pt x="260" y="1516"/>
                      <a:pt x="230" y="1496"/>
                    </a:cubicBezTo>
                    <a:lnTo>
                      <a:pt x="230" y="1476"/>
                    </a:lnTo>
                    <a:lnTo>
                      <a:pt x="230" y="1346"/>
                    </a:lnTo>
                    <a:lnTo>
                      <a:pt x="240" y="1336"/>
                    </a:lnTo>
                    <a:cubicBezTo>
                      <a:pt x="230" y="1346"/>
                      <a:pt x="230" y="1346"/>
                      <a:pt x="240" y="13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8"/>
              <p:cNvSpPr/>
              <p:nvPr/>
            </p:nvSpPr>
            <p:spPr>
              <a:xfrm>
                <a:off x="5507297" y="3229253"/>
                <a:ext cx="15761" cy="11982"/>
              </a:xfrm>
              <a:custGeom>
                <a:avLst/>
                <a:gdLst/>
                <a:ahLst/>
                <a:cxnLst/>
                <a:rect l="l" t="t" r="r" b="b"/>
                <a:pathLst>
                  <a:path w="171" h="130" extrusionOk="0">
                    <a:moveTo>
                      <a:pt x="111" y="120"/>
                    </a:moveTo>
                    <a:cubicBezTo>
                      <a:pt x="101" y="120"/>
                      <a:pt x="71" y="90"/>
                      <a:pt x="71" y="80"/>
                    </a:cubicBezTo>
                    <a:cubicBezTo>
                      <a:pt x="61" y="50"/>
                      <a:pt x="11" y="80"/>
                      <a:pt x="1" y="50"/>
                    </a:cubicBezTo>
                    <a:cubicBezTo>
                      <a:pt x="1" y="40"/>
                      <a:pt x="31" y="0"/>
                      <a:pt x="61" y="0"/>
                    </a:cubicBezTo>
                    <a:cubicBezTo>
                      <a:pt x="81" y="40"/>
                      <a:pt x="121" y="100"/>
                      <a:pt x="160" y="90"/>
                    </a:cubicBezTo>
                    <a:cubicBezTo>
                      <a:pt x="160" y="100"/>
                      <a:pt x="160" y="120"/>
                      <a:pt x="170" y="120"/>
                    </a:cubicBezTo>
                    <a:lnTo>
                      <a:pt x="151" y="120"/>
                    </a:lnTo>
                    <a:cubicBezTo>
                      <a:pt x="131" y="130"/>
                      <a:pt x="111" y="120"/>
                      <a:pt x="111" y="1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8"/>
              <p:cNvSpPr/>
              <p:nvPr/>
            </p:nvSpPr>
            <p:spPr>
              <a:xfrm>
                <a:off x="5530340" y="3235612"/>
                <a:ext cx="6452" cy="5622"/>
              </a:xfrm>
              <a:custGeom>
                <a:avLst/>
                <a:gdLst/>
                <a:ahLst/>
                <a:cxnLst/>
                <a:rect l="l" t="t" r="r" b="b"/>
                <a:pathLst>
                  <a:path w="70" h="61" extrusionOk="0">
                    <a:moveTo>
                      <a:pt x="0" y="11"/>
                    </a:moveTo>
                    <a:cubicBezTo>
                      <a:pt x="10" y="11"/>
                      <a:pt x="20" y="11"/>
                      <a:pt x="30" y="1"/>
                    </a:cubicBezTo>
                    <a:cubicBezTo>
                      <a:pt x="40" y="1"/>
                      <a:pt x="60" y="11"/>
                      <a:pt x="70" y="11"/>
                    </a:cubicBezTo>
                    <a:cubicBezTo>
                      <a:pt x="70" y="31"/>
                      <a:pt x="60" y="51"/>
                      <a:pt x="30" y="61"/>
                    </a:cubicBezTo>
                    <a:cubicBezTo>
                      <a:pt x="10" y="61"/>
                      <a:pt x="0" y="51"/>
                      <a:pt x="0" y="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8"/>
              <p:cNvSpPr/>
              <p:nvPr/>
            </p:nvSpPr>
            <p:spPr>
              <a:xfrm>
                <a:off x="5449414" y="3237456"/>
                <a:ext cx="7466" cy="6544"/>
              </a:xfrm>
              <a:custGeom>
                <a:avLst/>
                <a:gdLst/>
                <a:ahLst/>
                <a:cxnLst/>
                <a:rect l="l" t="t" r="r" b="b"/>
                <a:pathLst>
                  <a:path w="81" h="71" extrusionOk="0">
                    <a:moveTo>
                      <a:pt x="11" y="1"/>
                    </a:moveTo>
                    <a:cubicBezTo>
                      <a:pt x="51" y="31"/>
                      <a:pt x="81" y="41"/>
                      <a:pt x="81" y="71"/>
                    </a:cubicBezTo>
                    <a:cubicBezTo>
                      <a:pt x="61" y="71"/>
                      <a:pt x="1" y="41"/>
                      <a:pt x="1" y="11"/>
                    </a:cubicBezTo>
                    <a:lnTo>
                      <a:pt x="1" y="1"/>
                    </a:lnTo>
                    <a:lnTo>
                      <a:pt x="11" y="1"/>
                    </a:lnTo>
                    <a:cubicBezTo>
                      <a:pt x="31" y="1"/>
                      <a:pt x="31" y="11"/>
                      <a:pt x="31" y="11"/>
                    </a:cubicBezTo>
                    <a:cubicBezTo>
                      <a:pt x="31" y="11"/>
                      <a:pt x="31" y="1"/>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8"/>
              <p:cNvSpPr/>
              <p:nvPr/>
            </p:nvSpPr>
            <p:spPr>
              <a:xfrm>
                <a:off x="5435680" y="3221879"/>
                <a:ext cx="9309" cy="5622"/>
              </a:xfrm>
              <a:custGeom>
                <a:avLst/>
                <a:gdLst/>
                <a:ahLst/>
                <a:cxnLst/>
                <a:rect l="l" t="t" r="r" b="b"/>
                <a:pathLst>
                  <a:path w="101" h="61" extrusionOk="0">
                    <a:moveTo>
                      <a:pt x="10" y="0"/>
                    </a:moveTo>
                    <a:cubicBezTo>
                      <a:pt x="30" y="10"/>
                      <a:pt x="100" y="60"/>
                      <a:pt x="60" y="60"/>
                    </a:cubicBezTo>
                    <a:cubicBezTo>
                      <a:pt x="50" y="60"/>
                      <a:pt x="0" y="20"/>
                      <a:pt x="0" y="0"/>
                    </a:cubicBezTo>
                    <a:lnTo>
                      <a:pt x="0" y="0"/>
                    </a:lnTo>
                    <a:cubicBezTo>
                      <a:pt x="0" y="10"/>
                      <a:pt x="10" y="10"/>
                      <a:pt x="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8"/>
              <p:cNvSpPr/>
              <p:nvPr/>
            </p:nvSpPr>
            <p:spPr>
              <a:xfrm>
                <a:off x="5642419" y="2888406"/>
                <a:ext cx="19356" cy="23964"/>
              </a:xfrm>
              <a:custGeom>
                <a:avLst/>
                <a:gdLst/>
                <a:ahLst/>
                <a:cxnLst/>
                <a:rect l="l" t="t" r="r" b="b"/>
                <a:pathLst>
                  <a:path w="210" h="260" extrusionOk="0">
                    <a:moveTo>
                      <a:pt x="100" y="160"/>
                    </a:moveTo>
                    <a:cubicBezTo>
                      <a:pt x="110" y="150"/>
                      <a:pt x="100" y="140"/>
                      <a:pt x="110" y="110"/>
                    </a:cubicBezTo>
                    <a:cubicBezTo>
                      <a:pt x="100" y="110"/>
                      <a:pt x="90" y="90"/>
                      <a:pt x="80" y="80"/>
                    </a:cubicBezTo>
                    <a:lnTo>
                      <a:pt x="80" y="100"/>
                    </a:lnTo>
                    <a:cubicBezTo>
                      <a:pt x="60" y="100"/>
                      <a:pt x="50" y="110"/>
                      <a:pt x="40" y="130"/>
                    </a:cubicBezTo>
                    <a:cubicBezTo>
                      <a:pt x="30" y="130"/>
                      <a:pt x="0" y="110"/>
                      <a:pt x="0" y="100"/>
                    </a:cubicBezTo>
                    <a:cubicBezTo>
                      <a:pt x="0" y="90"/>
                      <a:pt x="60" y="0"/>
                      <a:pt x="80" y="0"/>
                    </a:cubicBezTo>
                    <a:cubicBezTo>
                      <a:pt x="100" y="0"/>
                      <a:pt x="130" y="10"/>
                      <a:pt x="160" y="10"/>
                    </a:cubicBezTo>
                    <a:lnTo>
                      <a:pt x="160" y="40"/>
                    </a:lnTo>
                    <a:cubicBezTo>
                      <a:pt x="180" y="50"/>
                      <a:pt x="200" y="50"/>
                      <a:pt x="210" y="60"/>
                    </a:cubicBezTo>
                    <a:lnTo>
                      <a:pt x="210" y="90"/>
                    </a:lnTo>
                    <a:cubicBezTo>
                      <a:pt x="200" y="90"/>
                      <a:pt x="200" y="100"/>
                      <a:pt x="180" y="100"/>
                    </a:cubicBezTo>
                    <a:cubicBezTo>
                      <a:pt x="190" y="160"/>
                      <a:pt x="190" y="259"/>
                      <a:pt x="140" y="259"/>
                    </a:cubicBezTo>
                    <a:cubicBezTo>
                      <a:pt x="130" y="259"/>
                      <a:pt x="130" y="249"/>
                      <a:pt x="130" y="239"/>
                    </a:cubicBezTo>
                    <a:cubicBezTo>
                      <a:pt x="130" y="249"/>
                      <a:pt x="140" y="249"/>
                      <a:pt x="140" y="249"/>
                    </a:cubicBezTo>
                    <a:cubicBezTo>
                      <a:pt x="110" y="249"/>
                      <a:pt x="90" y="219"/>
                      <a:pt x="80" y="209"/>
                    </a:cubicBezTo>
                    <a:cubicBezTo>
                      <a:pt x="90" y="209"/>
                      <a:pt x="100" y="160"/>
                      <a:pt x="100" y="1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8"/>
              <p:cNvSpPr/>
              <p:nvPr/>
            </p:nvSpPr>
            <p:spPr>
              <a:xfrm>
                <a:off x="5662605" y="2875502"/>
                <a:ext cx="20277" cy="18434"/>
              </a:xfrm>
              <a:custGeom>
                <a:avLst/>
                <a:gdLst/>
                <a:ahLst/>
                <a:cxnLst/>
                <a:rect l="l" t="t" r="r" b="b"/>
                <a:pathLst>
                  <a:path w="220" h="200" extrusionOk="0">
                    <a:moveTo>
                      <a:pt x="180" y="130"/>
                    </a:moveTo>
                    <a:cubicBezTo>
                      <a:pt x="160" y="130"/>
                      <a:pt x="130" y="120"/>
                      <a:pt x="130" y="120"/>
                    </a:cubicBezTo>
                    <a:cubicBezTo>
                      <a:pt x="120" y="150"/>
                      <a:pt x="120" y="200"/>
                      <a:pt x="80" y="200"/>
                    </a:cubicBezTo>
                    <a:cubicBezTo>
                      <a:pt x="50" y="200"/>
                      <a:pt x="40" y="180"/>
                      <a:pt x="40" y="170"/>
                    </a:cubicBezTo>
                    <a:cubicBezTo>
                      <a:pt x="21" y="150"/>
                      <a:pt x="1" y="150"/>
                      <a:pt x="1" y="140"/>
                    </a:cubicBezTo>
                    <a:cubicBezTo>
                      <a:pt x="1" y="140"/>
                      <a:pt x="60" y="90"/>
                      <a:pt x="60" y="80"/>
                    </a:cubicBezTo>
                    <a:cubicBezTo>
                      <a:pt x="110" y="80"/>
                      <a:pt x="110" y="30"/>
                      <a:pt x="140" y="20"/>
                    </a:cubicBezTo>
                    <a:cubicBezTo>
                      <a:pt x="220" y="0"/>
                      <a:pt x="220" y="130"/>
                      <a:pt x="180" y="1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8"/>
              <p:cNvSpPr/>
              <p:nvPr/>
            </p:nvSpPr>
            <p:spPr>
              <a:xfrm>
                <a:off x="5652466" y="2802042"/>
                <a:ext cx="77331" cy="83690"/>
              </a:xfrm>
              <a:custGeom>
                <a:avLst/>
                <a:gdLst/>
                <a:ahLst/>
                <a:cxnLst/>
                <a:rect l="l" t="t" r="r" b="b"/>
                <a:pathLst>
                  <a:path w="839" h="908" extrusionOk="0">
                    <a:moveTo>
                      <a:pt x="380" y="867"/>
                    </a:moveTo>
                    <a:cubicBezTo>
                      <a:pt x="370" y="867"/>
                      <a:pt x="380" y="847"/>
                      <a:pt x="370" y="837"/>
                    </a:cubicBezTo>
                    <a:lnTo>
                      <a:pt x="370" y="788"/>
                    </a:lnTo>
                    <a:cubicBezTo>
                      <a:pt x="330" y="788"/>
                      <a:pt x="300" y="778"/>
                      <a:pt x="270" y="778"/>
                    </a:cubicBezTo>
                    <a:cubicBezTo>
                      <a:pt x="250" y="778"/>
                      <a:pt x="250" y="797"/>
                      <a:pt x="250" y="797"/>
                    </a:cubicBezTo>
                    <a:cubicBezTo>
                      <a:pt x="240" y="807"/>
                      <a:pt x="200" y="807"/>
                      <a:pt x="190" y="827"/>
                    </a:cubicBezTo>
                    <a:cubicBezTo>
                      <a:pt x="150" y="847"/>
                      <a:pt x="121" y="887"/>
                      <a:pt x="51" y="897"/>
                    </a:cubicBezTo>
                    <a:cubicBezTo>
                      <a:pt x="31" y="897"/>
                      <a:pt x="21" y="907"/>
                      <a:pt x="1" y="897"/>
                    </a:cubicBezTo>
                    <a:cubicBezTo>
                      <a:pt x="1" y="887"/>
                      <a:pt x="31" y="877"/>
                      <a:pt x="41" y="877"/>
                    </a:cubicBezTo>
                    <a:cubicBezTo>
                      <a:pt x="91" y="827"/>
                      <a:pt x="91" y="738"/>
                      <a:pt x="180" y="728"/>
                    </a:cubicBezTo>
                    <a:cubicBezTo>
                      <a:pt x="270" y="698"/>
                      <a:pt x="290" y="698"/>
                      <a:pt x="370" y="688"/>
                    </a:cubicBezTo>
                    <a:cubicBezTo>
                      <a:pt x="420" y="678"/>
                      <a:pt x="400" y="578"/>
                      <a:pt x="440" y="578"/>
                    </a:cubicBezTo>
                    <a:cubicBezTo>
                      <a:pt x="440" y="578"/>
                      <a:pt x="450" y="488"/>
                      <a:pt x="469" y="488"/>
                    </a:cubicBezTo>
                    <a:cubicBezTo>
                      <a:pt x="469" y="498"/>
                      <a:pt x="450" y="508"/>
                      <a:pt x="469" y="528"/>
                    </a:cubicBezTo>
                    <a:cubicBezTo>
                      <a:pt x="469" y="538"/>
                      <a:pt x="479" y="538"/>
                      <a:pt x="479" y="538"/>
                    </a:cubicBezTo>
                    <a:cubicBezTo>
                      <a:pt x="529" y="528"/>
                      <a:pt x="519" y="498"/>
                      <a:pt x="549" y="478"/>
                    </a:cubicBezTo>
                    <a:cubicBezTo>
                      <a:pt x="599" y="439"/>
                      <a:pt x="679" y="289"/>
                      <a:pt x="649" y="189"/>
                    </a:cubicBezTo>
                    <a:cubicBezTo>
                      <a:pt x="639" y="160"/>
                      <a:pt x="629" y="160"/>
                      <a:pt x="629" y="150"/>
                    </a:cubicBezTo>
                    <a:cubicBezTo>
                      <a:pt x="609" y="110"/>
                      <a:pt x="629" y="30"/>
                      <a:pt x="659" y="30"/>
                    </a:cubicBezTo>
                    <a:cubicBezTo>
                      <a:pt x="659" y="30"/>
                      <a:pt x="679" y="60"/>
                      <a:pt x="709" y="30"/>
                    </a:cubicBezTo>
                    <a:lnTo>
                      <a:pt x="699" y="30"/>
                    </a:lnTo>
                    <a:cubicBezTo>
                      <a:pt x="699" y="30"/>
                      <a:pt x="679" y="0"/>
                      <a:pt x="689" y="0"/>
                    </a:cubicBezTo>
                    <a:cubicBezTo>
                      <a:pt x="719" y="0"/>
                      <a:pt x="729" y="0"/>
                      <a:pt x="729" y="10"/>
                    </a:cubicBezTo>
                    <a:cubicBezTo>
                      <a:pt x="739" y="40"/>
                      <a:pt x="739" y="50"/>
                      <a:pt x="749" y="80"/>
                    </a:cubicBezTo>
                    <a:cubicBezTo>
                      <a:pt x="768" y="130"/>
                      <a:pt x="818" y="140"/>
                      <a:pt x="828" y="179"/>
                    </a:cubicBezTo>
                    <a:cubicBezTo>
                      <a:pt x="838" y="229"/>
                      <a:pt x="788" y="239"/>
                      <a:pt x="818" y="289"/>
                    </a:cubicBezTo>
                    <a:lnTo>
                      <a:pt x="818" y="299"/>
                    </a:lnTo>
                    <a:cubicBezTo>
                      <a:pt x="798" y="309"/>
                      <a:pt x="798" y="309"/>
                      <a:pt x="788" y="309"/>
                    </a:cubicBezTo>
                    <a:cubicBezTo>
                      <a:pt x="768" y="329"/>
                      <a:pt x="798" y="429"/>
                      <a:pt x="798" y="459"/>
                    </a:cubicBezTo>
                    <a:cubicBezTo>
                      <a:pt x="808" y="488"/>
                      <a:pt x="788" y="508"/>
                      <a:pt x="798" y="548"/>
                    </a:cubicBezTo>
                    <a:cubicBezTo>
                      <a:pt x="808" y="578"/>
                      <a:pt x="808" y="588"/>
                      <a:pt x="828" y="608"/>
                    </a:cubicBezTo>
                    <a:cubicBezTo>
                      <a:pt x="788" y="638"/>
                      <a:pt x="798" y="678"/>
                      <a:pt x="778" y="688"/>
                    </a:cubicBezTo>
                    <a:cubicBezTo>
                      <a:pt x="768" y="658"/>
                      <a:pt x="768" y="658"/>
                      <a:pt x="768" y="638"/>
                    </a:cubicBezTo>
                    <a:cubicBezTo>
                      <a:pt x="739" y="678"/>
                      <a:pt x="699" y="688"/>
                      <a:pt x="709" y="728"/>
                    </a:cubicBezTo>
                    <a:lnTo>
                      <a:pt x="689" y="708"/>
                    </a:lnTo>
                    <a:cubicBezTo>
                      <a:pt x="679" y="708"/>
                      <a:pt x="659" y="708"/>
                      <a:pt x="649" y="728"/>
                    </a:cubicBezTo>
                    <a:cubicBezTo>
                      <a:pt x="649" y="748"/>
                      <a:pt x="629" y="778"/>
                      <a:pt x="609" y="778"/>
                    </a:cubicBezTo>
                    <a:cubicBezTo>
                      <a:pt x="549" y="788"/>
                      <a:pt x="539" y="738"/>
                      <a:pt x="499" y="738"/>
                    </a:cubicBezTo>
                    <a:cubicBezTo>
                      <a:pt x="489" y="738"/>
                      <a:pt x="489" y="748"/>
                      <a:pt x="489" y="758"/>
                    </a:cubicBezTo>
                    <a:cubicBezTo>
                      <a:pt x="489" y="778"/>
                      <a:pt x="529" y="807"/>
                      <a:pt x="539" y="797"/>
                    </a:cubicBezTo>
                    <a:cubicBezTo>
                      <a:pt x="539" y="807"/>
                      <a:pt x="529" y="807"/>
                      <a:pt x="499" y="807"/>
                    </a:cubicBezTo>
                    <a:cubicBezTo>
                      <a:pt x="479" y="807"/>
                      <a:pt x="450" y="877"/>
                      <a:pt x="450" y="907"/>
                    </a:cubicBezTo>
                    <a:cubicBezTo>
                      <a:pt x="390" y="887"/>
                      <a:pt x="390" y="867"/>
                      <a:pt x="380" y="8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8"/>
              <p:cNvSpPr/>
              <p:nvPr/>
            </p:nvSpPr>
            <p:spPr>
              <a:xfrm>
                <a:off x="5701224" y="2757892"/>
                <a:ext cx="42306" cy="41476"/>
              </a:xfrm>
              <a:custGeom>
                <a:avLst/>
                <a:gdLst/>
                <a:ahLst/>
                <a:cxnLst/>
                <a:rect l="l" t="t" r="r" b="b"/>
                <a:pathLst>
                  <a:path w="459" h="450" extrusionOk="0">
                    <a:moveTo>
                      <a:pt x="40" y="260"/>
                    </a:moveTo>
                    <a:cubicBezTo>
                      <a:pt x="50" y="260"/>
                      <a:pt x="60" y="260"/>
                      <a:pt x="70" y="250"/>
                    </a:cubicBezTo>
                    <a:cubicBezTo>
                      <a:pt x="120" y="230"/>
                      <a:pt x="110" y="110"/>
                      <a:pt x="100" y="70"/>
                    </a:cubicBezTo>
                    <a:cubicBezTo>
                      <a:pt x="100" y="60"/>
                      <a:pt x="90" y="60"/>
                      <a:pt x="90" y="50"/>
                    </a:cubicBezTo>
                    <a:cubicBezTo>
                      <a:pt x="70" y="20"/>
                      <a:pt x="90" y="11"/>
                      <a:pt x="90" y="1"/>
                    </a:cubicBezTo>
                    <a:cubicBezTo>
                      <a:pt x="170" y="30"/>
                      <a:pt x="249" y="130"/>
                      <a:pt x="359" y="110"/>
                    </a:cubicBezTo>
                    <a:cubicBezTo>
                      <a:pt x="369" y="110"/>
                      <a:pt x="399" y="80"/>
                      <a:pt x="419" y="100"/>
                    </a:cubicBezTo>
                    <a:cubicBezTo>
                      <a:pt x="419" y="110"/>
                      <a:pt x="409" y="120"/>
                      <a:pt x="409" y="130"/>
                    </a:cubicBezTo>
                    <a:cubicBezTo>
                      <a:pt x="409" y="160"/>
                      <a:pt x="449" y="170"/>
                      <a:pt x="459" y="170"/>
                    </a:cubicBezTo>
                    <a:cubicBezTo>
                      <a:pt x="439" y="200"/>
                      <a:pt x="409" y="210"/>
                      <a:pt x="369" y="220"/>
                    </a:cubicBezTo>
                    <a:cubicBezTo>
                      <a:pt x="309" y="230"/>
                      <a:pt x="309" y="310"/>
                      <a:pt x="299" y="349"/>
                    </a:cubicBezTo>
                    <a:cubicBezTo>
                      <a:pt x="239" y="320"/>
                      <a:pt x="210" y="320"/>
                      <a:pt x="150" y="300"/>
                    </a:cubicBezTo>
                    <a:cubicBezTo>
                      <a:pt x="140" y="310"/>
                      <a:pt x="140" y="320"/>
                      <a:pt x="140" y="320"/>
                    </a:cubicBezTo>
                    <a:cubicBezTo>
                      <a:pt x="100" y="330"/>
                      <a:pt x="40" y="310"/>
                      <a:pt x="50" y="359"/>
                    </a:cubicBezTo>
                    <a:cubicBezTo>
                      <a:pt x="60" y="379"/>
                      <a:pt x="100" y="379"/>
                      <a:pt x="110" y="379"/>
                    </a:cubicBezTo>
                    <a:cubicBezTo>
                      <a:pt x="100" y="419"/>
                      <a:pt x="70" y="419"/>
                      <a:pt x="60" y="449"/>
                    </a:cubicBezTo>
                    <a:lnTo>
                      <a:pt x="50" y="449"/>
                    </a:lnTo>
                    <a:cubicBezTo>
                      <a:pt x="40" y="419"/>
                      <a:pt x="20" y="379"/>
                      <a:pt x="40" y="369"/>
                    </a:cubicBezTo>
                    <a:cubicBezTo>
                      <a:pt x="40" y="359"/>
                      <a:pt x="10" y="359"/>
                      <a:pt x="0" y="349"/>
                    </a:cubicBezTo>
                    <a:cubicBezTo>
                      <a:pt x="0" y="310"/>
                      <a:pt x="40" y="280"/>
                      <a:pt x="40" y="260"/>
                    </a:cubicBezTo>
                    <a:cubicBezTo>
                      <a:pt x="40" y="250"/>
                      <a:pt x="20" y="250"/>
                      <a:pt x="20" y="230"/>
                    </a:cubicBezTo>
                    <a:cubicBezTo>
                      <a:pt x="40" y="230"/>
                      <a:pt x="40" y="250"/>
                      <a:pt x="50" y="250"/>
                    </a:cubicBezTo>
                    <a:cubicBezTo>
                      <a:pt x="50" y="260"/>
                      <a:pt x="40" y="260"/>
                      <a:pt x="40" y="2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8"/>
              <p:cNvSpPr/>
              <p:nvPr/>
            </p:nvSpPr>
            <p:spPr>
              <a:xfrm>
                <a:off x="5739752" y="2760657"/>
                <a:ext cx="6544" cy="8387"/>
              </a:xfrm>
              <a:custGeom>
                <a:avLst/>
                <a:gdLst/>
                <a:ahLst/>
                <a:cxnLst/>
                <a:rect l="l" t="t" r="r" b="b"/>
                <a:pathLst>
                  <a:path w="71" h="91" extrusionOk="0">
                    <a:moveTo>
                      <a:pt x="51" y="0"/>
                    </a:moveTo>
                    <a:lnTo>
                      <a:pt x="51" y="0"/>
                    </a:lnTo>
                    <a:cubicBezTo>
                      <a:pt x="71" y="30"/>
                      <a:pt x="41" y="90"/>
                      <a:pt x="21" y="90"/>
                    </a:cubicBezTo>
                    <a:cubicBezTo>
                      <a:pt x="1" y="90"/>
                      <a:pt x="1" y="80"/>
                      <a:pt x="1" y="70"/>
                    </a:cubicBezTo>
                    <a:cubicBezTo>
                      <a:pt x="1" y="40"/>
                      <a:pt x="31"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8"/>
              <p:cNvSpPr/>
              <p:nvPr/>
            </p:nvSpPr>
            <p:spPr>
              <a:xfrm>
                <a:off x="5751734" y="2745910"/>
                <a:ext cx="9309" cy="10231"/>
              </a:xfrm>
              <a:custGeom>
                <a:avLst/>
                <a:gdLst/>
                <a:ahLst/>
                <a:cxnLst/>
                <a:rect l="l" t="t" r="r" b="b"/>
                <a:pathLst>
                  <a:path w="101" h="111" extrusionOk="0">
                    <a:moveTo>
                      <a:pt x="100" y="31"/>
                    </a:moveTo>
                    <a:cubicBezTo>
                      <a:pt x="40" y="41"/>
                      <a:pt x="50" y="101"/>
                      <a:pt x="10" y="111"/>
                    </a:cubicBezTo>
                    <a:cubicBezTo>
                      <a:pt x="10" y="111"/>
                      <a:pt x="1" y="101"/>
                      <a:pt x="10" y="101"/>
                    </a:cubicBezTo>
                    <a:cubicBezTo>
                      <a:pt x="10" y="101"/>
                      <a:pt x="20" y="31"/>
                      <a:pt x="60" y="11"/>
                    </a:cubicBezTo>
                    <a:cubicBezTo>
                      <a:pt x="70" y="11"/>
                      <a:pt x="100" y="11"/>
                      <a:pt x="100" y="1"/>
                    </a:cubicBezTo>
                    <a:cubicBezTo>
                      <a:pt x="90" y="11"/>
                      <a:pt x="100" y="31"/>
                      <a:pt x="100" y="3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8"/>
              <p:cNvSpPr/>
              <p:nvPr/>
            </p:nvSpPr>
            <p:spPr>
              <a:xfrm>
                <a:off x="5766389" y="2735863"/>
                <a:ext cx="5622" cy="6544"/>
              </a:xfrm>
              <a:custGeom>
                <a:avLst/>
                <a:gdLst/>
                <a:ahLst/>
                <a:cxnLst/>
                <a:rect l="l" t="t" r="r" b="b"/>
                <a:pathLst>
                  <a:path w="61" h="71" extrusionOk="0">
                    <a:moveTo>
                      <a:pt x="11" y="50"/>
                    </a:moveTo>
                    <a:cubicBezTo>
                      <a:pt x="31" y="50"/>
                      <a:pt x="11" y="40"/>
                      <a:pt x="11" y="20"/>
                    </a:cubicBezTo>
                    <a:cubicBezTo>
                      <a:pt x="11" y="0"/>
                      <a:pt x="51" y="0"/>
                      <a:pt x="61" y="0"/>
                    </a:cubicBezTo>
                    <a:cubicBezTo>
                      <a:pt x="61" y="20"/>
                      <a:pt x="51" y="60"/>
                      <a:pt x="31" y="70"/>
                    </a:cubicBezTo>
                    <a:cubicBezTo>
                      <a:pt x="11" y="70"/>
                      <a:pt x="1" y="50"/>
                      <a:pt x="11" y="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8"/>
              <p:cNvSpPr/>
              <p:nvPr/>
            </p:nvSpPr>
            <p:spPr>
              <a:xfrm>
                <a:off x="5682790" y="2659546"/>
                <a:ext cx="36868" cy="91064"/>
              </a:xfrm>
              <a:custGeom>
                <a:avLst/>
                <a:gdLst/>
                <a:ahLst/>
                <a:cxnLst/>
                <a:rect l="l" t="t" r="r" b="b"/>
                <a:pathLst>
                  <a:path w="400" h="988" extrusionOk="0">
                    <a:moveTo>
                      <a:pt x="300" y="579"/>
                    </a:moveTo>
                    <a:cubicBezTo>
                      <a:pt x="240" y="589"/>
                      <a:pt x="250" y="699"/>
                      <a:pt x="260" y="778"/>
                    </a:cubicBezTo>
                    <a:cubicBezTo>
                      <a:pt x="270" y="848"/>
                      <a:pt x="360" y="868"/>
                      <a:pt x="400" y="918"/>
                    </a:cubicBezTo>
                    <a:lnTo>
                      <a:pt x="390" y="918"/>
                    </a:lnTo>
                    <a:cubicBezTo>
                      <a:pt x="370" y="928"/>
                      <a:pt x="350" y="898"/>
                      <a:pt x="350" y="888"/>
                    </a:cubicBezTo>
                    <a:cubicBezTo>
                      <a:pt x="340" y="888"/>
                      <a:pt x="320" y="888"/>
                      <a:pt x="310" y="898"/>
                    </a:cubicBezTo>
                    <a:cubicBezTo>
                      <a:pt x="290" y="908"/>
                      <a:pt x="300" y="978"/>
                      <a:pt x="260" y="988"/>
                    </a:cubicBezTo>
                    <a:cubicBezTo>
                      <a:pt x="250" y="988"/>
                      <a:pt x="240" y="918"/>
                      <a:pt x="240" y="898"/>
                    </a:cubicBezTo>
                    <a:cubicBezTo>
                      <a:pt x="220" y="838"/>
                      <a:pt x="220" y="798"/>
                      <a:pt x="210" y="749"/>
                    </a:cubicBezTo>
                    <a:cubicBezTo>
                      <a:pt x="200" y="699"/>
                      <a:pt x="170" y="699"/>
                      <a:pt x="160" y="659"/>
                    </a:cubicBezTo>
                    <a:cubicBezTo>
                      <a:pt x="150" y="609"/>
                      <a:pt x="160" y="599"/>
                      <a:pt x="150" y="559"/>
                    </a:cubicBezTo>
                    <a:cubicBezTo>
                      <a:pt x="121" y="479"/>
                      <a:pt x="111" y="450"/>
                      <a:pt x="101" y="380"/>
                    </a:cubicBezTo>
                    <a:cubicBezTo>
                      <a:pt x="91" y="330"/>
                      <a:pt x="31" y="310"/>
                      <a:pt x="21" y="280"/>
                    </a:cubicBezTo>
                    <a:cubicBezTo>
                      <a:pt x="11" y="210"/>
                      <a:pt x="1" y="131"/>
                      <a:pt x="31" y="101"/>
                    </a:cubicBezTo>
                    <a:cubicBezTo>
                      <a:pt x="21" y="91"/>
                      <a:pt x="31" y="81"/>
                      <a:pt x="31" y="61"/>
                    </a:cubicBezTo>
                    <a:cubicBezTo>
                      <a:pt x="21" y="41"/>
                      <a:pt x="21" y="31"/>
                      <a:pt x="21" y="1"/>
                    </a:cubicBezTo>
                    <a:lnTo>
                      <a:pt x="51" y="1"/>
                    </a:lnTo>
                    <a:cubicBezTo>
                      <a:pt x="61" y="61"/>
                      <a:pt x="101" y="101"/>
                      <a:pt x="121" y="141"/>
                    </a:cubicBezTo>
                    <a:cubicBezTo>
                      <a:pt x="130" y="180"/>
                      <a:pt x="121" y="210"/>
                      <a:pt x="160" y="250"/>
                    </a:cubicBezTo>
                    <a:cubicBezTo>
                      <a:pt x="160" y="280"/>
                      <a:pt x="170" y="300"/>
                      <a:pt x="170" y="330"/>
                    </a:cubicBezTo>
                    <a:cubicBezTo>
                      <a:pt x="170" y="350"/>
                      <a:pt x="210" y="390"/>
                      <a:pt x="220" y="400"/>
                    </a:cubicBezTo>
                    <a:cubicBezTo>
                      <a:pt x="270" y="479"/>
                      <a:pt x="320" y="529"/>
                      <a:pt x="360" y="599"/>
                    </a:cubicBezTo>
                    <a:cubicBezTo>
                      <a:pt x="350" y="589"/>
                      <a:pt x="320" y="579"/>
                      <a:pt x="300" y="5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8"/>
              <p:cNvSpPr/>
              <p:nvPr/>
            </p:nvSpPr>
            <p:spPr>
              <a:xfrm>
                <a:off x="5141656" y="2393173"/>
                <a:ext cx="834323" cy="515507"/>
              </a:xfrm>
              <a:custGeom>
                <a:avLst/>
                <a:gdLst/>
                <a:ahLst/>
                <a:cxnLst/>
                <a:rect l="l" t="t" r="r" b="b"/>
                <a:pathLst>
                  <a:path w="9052" h="5593" extrusionOk="0">
                    <a:moveTo>
                      <a:pt x="5314" y="4436"/>
                    </a:moveTo>
                    <a:cubicBezTo>
                      <a:pt x="5314" y="4436"/>
                      <a:pt x="5423" y="4456"/>
                      <a:pt x="5523" y="4426"/>
                    </a:cubicBezTo>
                    <a:cubicBezTo>
                      <a:pt x="5683" y="4386"/>
                      <a:pt x="5742" y="3987"/>
                      <a:pt x="5822" y="3828"/>
                    </a:cubicBezTo>
                    <a:cubicBezTo>
                      <a:pt x="5862" y="3768"/>
                      <a:pt x="5892" y="3659"/>
                      <a:pt x="5892" y="3569"/>
                    </a:cubicBezTo>
                    <a:cubicBezTo>
                      <a:pt x="5892" y="3469"/>
                      <a:pt x="5832" y="3419"/>
                      <a:pt x="5862" y="3320"/>
                    </a:cubicBezTo>
                    <a:cubicBezTo>
                      <a:pt x="5862" y="3280"/>
                      <a:pt x="5872" y="3210"/>
                      <a:pt x="5862" y="3130"/>
                    </a:cubicBezTo>
                    <a:cubicBezTo>
                      <a:pt x="5832" y="3040"/>
                      <a:pt x="5673" y="2911"/>
                      <a:pt x="5633" y="2971"/>
                    </a:cubicBezTo>
                    <a:cubicBezTo>
                      <a:pt x="5493" y="3140"/>
                      <a:pt x="5364" y="2941"/>
                      <a:pt x="5344" y="2931"/>
                    </a:cubicBezTo>
                    <a:cubicBezTo>
                      <a:pt x="5324" y="2841"/>
                      <a:pt x="5443" y="2712"/>
                      <a:pt x="5483" y="2632"/>
                    </a:cubicBezTo>
                    <a:cubicBezTo>
                      <a:pt x="5543" y="2522"/>
                      <a:pt x="5613" y="2333"/>
                      <a:pt x="5722" y="2273"/>
                    </a:cubicBezTo>
                    <a:cubicBezTo>
                      <a:pt x="5822" y="2223"/>
                      <a:pt x="6141" y="2113"/>
                      <a:pt x="6231" y="2094"/>
                    </a:cubicBezTo>
                    <a:cubicBezTo>
                      <a:pt x="6340" y="2074"/>
                      <a:pt x="6410" y="2123"/>
                      <a:pt x="6480" y="2113"/>
                    </a:cubicBezTo>
                    <a:cubicBezTo>
                      <a:pt x="6520" y="2094"/>
                      <a:pt x="6540" y="2094"/>
                      <a:pt x="6639" y="2074"/>
                    </a:cubicBezTo>
                    <a:cubicBezTo>
                      <a:pt x="6620" y="1864"/>
                      <a:pt x="6669" y="1725"/>
                      <a:pt x="6859" y="1675"/>
                    </a:cubicBezTo>
                    <a:cubicBezTo>
                      <a:pt x="6909" y="1665"/>
                      <a:pt x="6919" y="1645"/>
                      <a:pt x="7018" y="1635"/>
                    </a:cubicBezTo>
                    <a:cubicBezTo>
                      <a:pt x="6978" y="1685"/>
                      <a:pt x="7058" y="1964"/>
                      <a:pt x="7208" y="1475"/>
                    </a:cubicBezTo>
                    <a:cubicBezTo>
                      <a:pt x="7228" y="1466"/>
                      <a:pt x="7387" y="1495"/>
                      <a:pt x="7238" y="1695"/>
                    </a:cubicBezTo>
                    <a:cubicBezTo>
                      <a:pt x="7178" y="1775"/>
                      <a:pt x="7108" y="1765"/>
                      <a:pt x="7078" y="1844"/>
                    </a:cubicBezTo>
                    <a:cubicBezTo>
                      <a:pt x="7058" y="1964"/>
                      <a:pt x="7028" y="2084"/>
                      <a:pt x="6968" y="2163"/>
                    </a:cubicBezTo>
                    <a:cubicBezTo>
                      <a:pt x="6919" y="2223"/>
                      <a:pt x="6839" y="2313"/>
                      <a:pt x="6879" y="2442"/>
                    </a:cubicBezTo>
                    <a:cubicBezTo>
                      <a:pt x="6919" y="2562"/>
                      <a:pt x="7068" y="2931"/>
                      <a:pt x="7168" y="2981"/>
                    </a:cubicBezTo>
                    <a:cubicBezTo>
                      <a:pt x="7208" y="2871"/>
                      <a:pt x="7178" y="2692"/>
                      <a:pt x="7287" y="2642"/>
                    </a:cubicBezTo>
                    <a:cubicBezTo>
                      <a:pt x="7238" y="2562"/>
                      <a:pt x="7367" y="2522"/>
                      <a:pt x="7337" y="2442"/>
                    </a:cubicBezTo>
                    <a:cubicBezTo>
                      <a:pt x="7307" y="2343"/>
                      <a:pt x="7407" y="2293"/>
                      <a:pt x="7377" y="2233"/>
                    </a:cubicBezTo>
                    <a:cubicBezTo>
                      <a:pt x="7367" y="2193"/>
                      <a:pt x="7327" y="2163"/>
                      <a:pt x="7327" y="2094"/>
                    </a:cubicBezTo>
                    <a:cubicBezTo>
                      <a:pt x="7377" y="1515"/>
                      <a:pt x="7666" y="1765"/>
                      <a:pt x="7756" y="1735"/>
                    </a:cubicBezTo>
                    <a:cubicBezTo>
                      <a:pt x="7985" y="1685"/>
                      <a:pt x="8035" y="1286"/>
                      <a:pt x="8254" y="1236"/>
                    </a:cubicBezTo>
                    <a:cubicBezTo>
                      <a:pt x="8633" y="1137"/>
                      <a:pt x="8264" y="1037"/>
                      <a:pt x="8254" y="987"/>
                    </a:cubicBezTo>
                    <a:cubicBezTo>
                      <a:pt x="8204" y="848"/>
                      <a:pt x="8364" y="838"/>
                      <a:pt x="8374" y="768"/>
                    </a:cubicBezTo>
                    <a:cubicBezTo>
                      <a:pt x="8374" y="728"/>
                      <a:pt x="8324" y="648"/>
                      <a:pt x="8374" y="638"/>
                    </a:cubicBezTo>
                    <a:cubicBezTo>
                      <a:pt x="8533" y="598"/>
                      <a:pt x="8773" y="838"/>
                      <a:pt x="8882" y="798"/>
                    </a:cubicBezTo>
                    <a:cubicBezTo>
                      <a:pt x="8932" y="788"/>
                      <a:pt x="8892" y="678"/>
                      <a:pt x="8922" y="628"/>
                    </a:cubicBezTo>
                    <a:cubicBezTo>
                      <a:pt x="8932" y="548"/>
                      <a:pt x="8982" y="548"/>
                      <a:pt x="9052" y="499"/>
                    </a:cubicBezTo>
                    <a:cubicBezTo>
                      <a:pt x="8892" y="379"/>
                      <a:pt x="8563" y="369"/>
                      <a:pt x="8374" y="289"/>
                    </a:cubicBezTo>
                    <a:cubicBezTo>
                      <a:pt x="8125" y="190"/>
                      <a:pt x="7806" y="100"/>
                      <a:pt x="7497" y="180"/>
                    </a:cubicBezTo>
                    <a:cubicBezTo>
                      <a:pt x="7417" y="200"/>
                      <a:pt x="7367" y="229"/>
                      <a:pt x="7387" y="259"/>
                    </a:cubicBezTo>
                    <a:cubicBezTo>
                      <a:pt x="7576" y="548"/>
                      <a:pt x="7267" y="289"/>
                      <a:pt x="7218" y="299"/>
                    </a:cubicBezTo>
                    <a:cubicBezTo>
                      <a:pt x="7018" y="339"/>
                      <a:pt x="6819" y="389"/>
                      <a:pt x="6620" y="429"/>
                    </a:cubicBezTo>
                    <a:cubicBezTo>
                      <a:pt x="6530" y="279"/>
                      <a:pt x="6420" y="239"/>
                      <a:pt x="6241" y="279"/>
                    </a:cubicBezTo>
                    <a:cubicBezTo>
                      <a:pt x="6141" y="299"/>
                      <a:pt x="6001" y="379"/>
                      <a:pt x="5932" y="329"/>
                    </a:cubicBezTo>
                    <a:cubicBezTo>
                      <a:pt x="5852" y="289"/>
                      <a:pt x="5842" y="210"/>
                      <a:pt x="5752" y="200"/>
                    </a:cubicBezTo>
                    <a:cubicBezTo>
                      <a:pt x="5573" y="180"/>
                      <a:pt x="5393" y="180"/>
                      <a:pt x="5184" y="210"/>
                    </a:cubicBezTo>
                    <a:cubicBezTo>
                      <a:pt x="4975" y="259"/>
                      <a:pt x="4985" y="399"/>
                      <a:pt x="4995" y="529"/>
                    </a:cubicBezTo>
                    <a:cubicBezTo>
                      <a:pt x="4795" y="578"/>
                      <a:pt x="4696" y="588"/>
                      <a:pt x="4576" y="628"/>
                    </a:cubicBezTo>
                    <a:cubicBezTo>
                      <a:pt x="4496" y="638"/>
                      <a:pt x="4456" y="578"/>
                      <a:pt x="4377" y="588"/>
                    </a:cubicBezTo>
                    <a:cubicBezTo>
                      <a:pt x="4377" y="638"/>
                      <a:pt x="4387" y="738"/>
                      <a:pt x="4337" y="738"/>
                    </a:cubicBezTo>
                    <a:cubicBezTo>
                      <a:pt x="4227" y="758"/>
                      <a:pt x="4137" y="608"/>
                      <a:pt x="4108" y="529"/>
                    </a:cubicBezTo>
                    <a:cubicBezTo>
                      <a:pt x="4098" y="499"/>
                      <a:pt x="4287" y="299"/>
                      <a:pt x="3709" y="359"/>
                    </a:cubicBezTo>
                    <a:cubicBezTo>
                      <a:pt x="3649" y="379"/>
                      <a:pt x="3609" y="419"/>
                      <a:pt x="3639" y="509"/>
                    </a:cubicBezTo>
                    <a:cubicBezTo>
                      <a:pt x="3539" y="538"/>
                      <a:pt x="3440" y="568"/>
                      <a:pt x="3340" y="578"/>
                    </a:cubicBezTo>
                    <a:cubicBezTo>
                      <a:pt x="3240" y="568"/>
                      <a:pt x="2762" y="608"/>
                      <a:pt x="2682" y="509"/>
                    </a:cubicBezTo>
                    <a:cubicBezTo>
                      <a:pt x="2393" y="927"/>
                      <a:pt x="2433" y="698"/>
                      <a:pt x="2433" y="698"/>
                    </a:cubicBezTo>
                    <a:cubicBezTo>
                      <a:pt x="2493" y="568"/>
                      <a:pt x="3240" y="130"/>
                      <a:pt x="2543" y="90"/>
                    </a:cubicBezTo>
                    <a:cubicBezTo>
                      <a:pt x="2443" y="110"/>
                      <a:pt x="2353" y="140"/>
                      <a:pt x="2263" y="150"/>
                    </a:cubicBezTo>
                    <a:cubicBezTo>
                      <a:pt x="2214" y="60"/>
                      <a:pt x="2144" y="0"/>
                      <a:pt x="2034" y="30"/>
                    </a:cubicBezTo>
                    <a:cubicBezTo>
                      <a:pt x="1895" y="50"/>
                      <a:pt x="1855" y="190"/>
                      <a:pt x="1795" y="279"/>
                    </a:cubicBezTo>
                    <a:cubicBezTo>
                      <a:pt x="1755" y="339"/>
                      <a:pt x="1436" y="578"/>
                      <a:pt x="1436" y="429"/>
                    </a:cubicBezTo>
                    <a:cubicBezTo>
                      <a:pt x="1356" y="479"/>
                      <a:pt x="968" y="588"/>
                      <a:pt x="798" y="838"/>
                    </a:cubicBezTo>
                    <a:cubicBezTo>
                      <a:pt x="758" y="887"/>
                      <a:pt x="768" y="1027"/>
                      <a:pt x="708" y="1037"/>
                    </a:cubicBezTo>
                    <a:cubicBezTo>
                      <a:pt x="619" y="1057"/>
                      <a:pt x="260" y="1097"/>
                      <a:pt x="300" y="1276"/>
                    </a:cubicBezTo>
                    <a:cubicBezTo>
                      <a:pt x="300" y="1306"/>
                      <a:pt x="340" y="1336"/>
                      <a:pt x="360" y="1386"/>
                    </a:cubicBezTo>
                    <a:cubicBezTo>
                      <a:pt x="310" y="1446"/>
                      <a:pt x="270" y="1396"/>
                      <a:pt x="90" y="1446"/>
                    </a:cubicBezTo>
                    <a:cubicBezTo>
                      <a:pt x="51" y="1525"/>
                      <a:pt x="21" y="1565"/>
                      <a:pt x="1" y="1575"/>
                    </a:cubicBezTo>
                    <a:cubicBezTo>
                      <a:pt x="190" y="2921"/>
                      <a:pt x="370" y="4267"/>
                      <a:pt x="559" y="5592"/>
                    </a:cubicBezTo>
                    <a:cubicBezTo>
                      <a:pt x="808" y="5523"/>
                      <a:pt x="948" y="5333"/>
                      <a:pt x="898" y="5024"/>
                    </a:cubicBezTo>
                    <a:cubicBezTo>
                      <a:pt x="1047" y="4974"/>
                      <a:pt x="1017" y="4775"/>
                      <a:pt x="1117" y="4775"/>
                    </a:cubicBezTo>
                    <a:cubicBezTo>
                      <a:pt x="1366" y="4745"/>
                      <a:pt x="1247" y="4596"/>
                      <a:pt x="1287" y="4556"/>
                    </a:cubicBezTo>
                    <a:cubicBezTo>
                      <a:pt x="1386" y="4416"/>
                      <a:pt x="1566" y="4376"/>
                      <a:pt x="1695" y="4247"/>
                    </a:cubicBezTo>
                    <a:cubicBezTo>
                      <a:pt x="1715" y="4237"/>
                      <a:pt x="1755" y="4167"/>
                      <a:pt x="1805" y="4157"/>
                    </a:cubicBezTo>
                    <a:cubicBezTo>
                      <a:pt x="1885" y="4137"/>
                      <a:pt x="2034" y="4207"/>
                      <a:pt x="2144" y="4177"/>
                    </a:cubicBezTo>
                    <a:cubicBezTo>
                      <a:pt x="2313" y="4137"/>
                      <a:pt x="2234" y="3918"/>
                      <a:pt x="2333" y="3888"/>
                    </a:cubicBezTo>
                    <a:cubicBezTo>
                      <a:pt x="2393" y="3878"/>
                      <a:pt x="2582" y="3878"/>
                      <a:pt x="2602" y="3918"/>
                    </a:cubicBezTo>
                    <a:cubicBezTo>
                      <a:pt x="2712" y="4107"/>
                      <a:pt x="2812" y="3968"/>
                      <a:pt x="2891" y="3958"/>
                    </a:cubicBezTo>
                    <a:cubicBezTo>
                      <a:pt x="3081" y="3918"/>
                      <a:pt x="3161" y="4067"/>
                      <a:pt x="3350" y="4017"/>
                    </a:cubicBezTo>
                    <a:cubicBezTo>
                      <a:pt x="3509" y="3977"/>
                      <a:pt x="3689" y="3778"/>
                      <a:pt x="3928" y="3818"/>
                    </a:cubicBezTo>
                    <a:cubicBezTo>
                      <a:pt x="4237" y="3878"/>
                      <a:pt x="3978" y="3379"/>
                      <a:pt x="4337" y="3310"/>
                    </a:cubicBezTo>
                    <a:cubicBezTo>
                      <a:pt x="4596" y="3260"/>
                      <a:pt x="4636" y="3479"/>
                      <a:pt x="4785" y="3629"/>
                    </a:cubicBezTo>
                    <a:cubicBezTo>
                      <a:pt x="4835" y="3688"/>
                      <a:pt x="4975" y="3668"/>
                      <a:pt x="5035" y="3708"/>
                    </a:cubicBezTo>
                    <a:cubicBezTo>
                      <a:pt x="5084" y="3728"/>
                      <a:pt x="5144" y="3838"/>
                      <a:pt x="5234" y="3828"/>
                    </a:cubicBezTo>
                    <a:cubicBezTo>
                      <a:pt x="5334" y="3808"/>
                      <a:pt x="5324" y="3718"/>
                      <a:pt x="5443" y="3688"/>
                    </a:cubicBezTo>
                    <a:cubicBezTo>
                      <a:pt x="5453" y="3718"/>
                      <a:pt x="5453" y="3738"/>
                      <a:pt x="5473" y="3768"/>
                    </a:cubicBezTo>
                    <a:cubicBezTo>
                      <a:pt x="5423" y="3858"/>
                      <a:pt x="5443" y="4017"/>
                      <a:pt x="5383" y="4077"/>
                    </a:cubicBezTo>
                    <a:cubicBezTo>
                      <a:pt x="5324" y="4127"/>
                      <a:pt x="5204" y="4167"/>
                      <a:pt x="5254" y="4187"/>
                    </a:cubicBezTo>
                    <a:cubicBezTo>
                      <a:pt x="5393" y="4277"/>
                      <a:pt x="5314" y="4436"/>
                      <a:pt x="5314" y="44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8"/>
              <p:cNvSpPr/>
              <p:nvPr/>
            </p:nvSpPr>
            <p:spPr>
              <a:xfrm>
                <a:off x="5196774" y="2696322"/>
                <a:ext cx="453108" cy="348310"/>
              </a:xfrm>
              <a:custGeom>
                <a:avLst/>
                <a:gdLst/>
                <a:ahLst/>
                <a:cxnLst/>
                <a:rect l="l" t="t" r="r" b="b"/>
                <a:pathLst>
                  <a:path w="4916" h="3779" extrusionOk="0">
                    <a:moveTo>
                      <a:pt x="4028" y="2283"/>
                    </a:moveTo>
                    <a:lnTo>
                      <a:pt x="4028" y="2283"/>
                    </a:lnTo>
                    <a:cubicBezTo>
                      <a:pt x="4028" y="2283"/>
                      <a:pt x="3998" y="2234"/>
                      <a:pt x="4018" y="2224"/>
                    </a:cubicBezTo>
                    <a:cubicBezTo>
                      <a:pt x="3988" y="2224"/>
                      <a:pt x="3918" y="2214"/>
                      <a:pt x="3918" y="2164"/>
                    </a:cubicBezTo>
                    <a:cubicBezTo>
                      <a:pt x="3898" y="2124"/>
                      <a:pt x="3948" y="2114"/>
                      <a:pt x="3968" y="2074"/>
                    </a:cubicBezTo>
                    <a:cubicBezTo>
                      <a:pt x="3968" y="1984"/>
                      <a:pt x="4098" y="1954"/>
                      <a:pt x="4138" y="1885"/>
                    </a:cubicBezTo>
                    <a:cubicBezTo>
                      <a:pt x="4098" y="1865"/>
                      <a:pt x="4078" y="1895"/>
                      <a:pt x="4028" y="1885"/>
                    </a:cubicBezTo>
                    <a:cubicBezTo>
                      <a:pt x="3998" y="1875"/>
                      <a:pt x="3978" y="1865"/>
                      <a:pt x="3948" y="1865"/>
                    </a:cubicBezTo>
                    <a:cubicBezTo>
                      <a:pt x="3928" y="1865"/>
                      <a:pt x="3938" y="1935"/>
                      <a:pt x="3928" y="1935"/>
                    </a:cubicBezTo>
                    <a:cubicBezTo>
                      <a:pt x="3898" y="1935"/>
                      <a:pt x="3878" y="1954"/>
                      <a:pt x="3848" y="1944"/>
                    </a:cubicBezTo>
                    <a:cubicBezTo>
                      <a:pt x="3819" y="1935"/>
                      <a:pt x="3819" y="1895"/>
                      <a:pt x="3779" y="1875"/>
                    </a:cubicBezTo>
                    <a:cubicBezTo>
                      <a:pt x="3769" y="1865"/>
                      <a:pt x="3719" y="1865"/>
                      <a:pt x="3699" y="1835"/>
                    </a:cubicBezTo>
                    <a:cubicBezTo>
                      <a:pt x="3689" y="1775"/>
                      <a:pt x="3789" y="1775"/>
                      <a:pt x="3819" y="1735"/>
                    </a:cubicBezTo>
                    <a:cubicBezTo>
                      <a:pt x="3848" y="1695"/>
                      <a:pt x="3898" y="1635"/>
                      <a:pt x="3918" y="1596"/>
                    </a:cubicBezTo>
                    <a:cubicBezTo>
                      <a:pt x="3918" y="1586"/>
                      <a:pt x="3928" y="1546"/>
                      <a:pt x="3968" y="1546"/>
                    </a:cubicBezTo>
                    <a:cubicBezTo>
                      <a:pt x="3988" y="1536"/>
                      <a:pt x="4028" y="1576"/>
                      <a:pt x="4028" y="1596"/>
                    </a:cubicBezTo>
                    <a:cubicBezTo>
                      <a:pt x="4038" y="1645"/>
                      <a:pt x="3988" y="1685"/>
                      <a:pt x="3998" y="1735"/>
                    </a:cubicBezTo>
                    <a:cubicBezTo>
                      <a:pt x="4088" y="1725"/>
                      <a:pt x="4128" y="1616"/>
                      <a:pt x="4227" y="1586"/>
                    </a:cubicBezTo>
                    <a:cubicBezTo>
                      <a:pt x="4267" y="1576"/>
                      <a:pt x="4287" y="1616"/>
                      <a:pt x="4337" y="1596"/>
                    </a:cubicBezTo>
                    <a:cubicBezTo>
                      <a:pt x="4337" y="1635"/>
                      <a:pt x="4347" y="1625"/>
                      <a:pt x="4347" y="1655"/>
                    </a:cubicBezTo>
                    <a:cubicBezTo>
                      <a:pt x="4347" y="1685"/>
                      <a:pt x="4327" y="1695"/>
                      <a:pt x="4337" y="1735"/>
                    </a:cubicBezTo>
                    <a:cubicBezTo>
                      <a:pt x="4337" y="1745"/>
                      <a:pt x="4367" y="1785"/>
                      <a:pt x="4377" y="1785"/>
                    </a:cubicBezTo>
                    <a:cubicBezTo>
                      <a:pt x="4387" y="1785"/>
                      <a:pt x="4387" y="1755"/>
                      <a:pt x="4417" y="1755"/>
                    </a:cubicBezTo>
                    <a:cubicBezTo>
                      <a:pt x="4447" y="1745"/>
                      <a:pt x="4496" y="1775"/>
                      <a:pt x="4516" y="1805"/>
                    </a:cubicBezTo>
                    <a:cubicBezTo>
                      <a:pt x="4526" y="1835"/>
                      <a:pt x="4496" y="1865"/>
                      <a:pt x="4476" y="1865"/>
                    </a:cubicBezTo>
                    <a:cubicBezTo>
                      <a:pt x="4476" y="1875"/>
                      <a:pt x="4486" y="1885"/>
                      <a:pt x="4486" y="1885"/>
                    </a:cubicBezTo>
                    <a:cubicBezTo>
                      <a:pt x="4496" y="1895"/>
                      <a:pt x="4496" y="1895"/>
                      <a:pt x="4526" y="1895"/>
                    </a:cubicBezTo>
                    <a:cubicBezTo>
                      <a:pt x="4526" y="1905"/>
                      <a:pt x="4546" y="1925"/>
                      <a:pt x="4546" y="1944"/>
                    </a:cubicBezTo>
                    <a:cubicBezTo>
                      <a:pt x="4546" y="1954"/>
                      <a:pt x="4536" y="1994"/>
                      <a:pt x="4536" y="2024"/>
                    </a:cubicBezTo>
                    <a:cubicBezTo>
                      <a:pt x="4546" y="2034"/>
                      <a:pt x="4546" y="2044"/>
                      <a:pt x="4566" y="2044"/>
                    </a:cubicBezTo>
                    <a:cubicBezTo>
                      <a:pt x="4566" y="2054"/>
                      <a:pt x="4546" y="2074"/>
                      <a:pt x="4546" y="2094"/>
                    </a:cubicBezTo>
                    <a:cubicBezTo>
                      <a:pt x="4566" y="2094"/>
                      <a:pt x="4586" y="2094"/>
                      <a:pt x="4596" y="2084"/>
                    </a:cubicBezTo>
                    <a:cubicBezTo>
                      <a:pt x="4616" y="2064"/>
                      <a:pt x="4616" y="2064"/>
                      <a:pt x="4666" y="2044"/>
                    </a:cubicBezTo>
                    <a:cubicBezTo>
                      <a:pt x="4646" y="2024"/>
                      <a:pt x="4726" y="1994"/>
                      <a:pt x="4736" y="1984"/>
                    </a:cubicBezTo>
                    <a:cubicBezTo>
                      <a:pt x="4775" y="1964"/>
                      <a:pt x="4785" y="1925"/>
                      <a:pt x="4766" y="1865"/>
                    </a:cubicBezTo>
                    <a:cubicBezTo>
                      <a:pt x="4736" y="1735"/>
                      <a:pt x="4676" y="1675"/>
                      <a:pt x="4586" y="1625"/>
                    </a:cubicBezTo>
                    <a:cubicBezTo>
                      <a:pt x="4546" y="1596"/>
                      <a:pt x="4516" y="1576"/>
                      <a:pt x="4516" y="1526"/>
                    </a:cubicBezTo>
                    <a:cubicBezTo>
                      <a:pt x="4546" y="1516"/>
                      <a:pt x="4576" y="1486"/>
                      <a:pt x="4586" y="1466"/>
                    </a:cubicBezTo>
                    <a:cubicBezTo>
                      <a:pt x="4596" y="1436"/>
                      <a:pt x="4646" y="1396"/>
                      <a:pt x="4646" y="1366"/>
                    </a:cubicBezTo>
                    <a:cubicBezTo>
                      <a:pt x="4666" y="1277"/>
                      <a:pt x="4676" y="1217"/>
                      <a:pt x="4736" y="1137"/>
                    </a:cubicBezTo>
                    <a:cubicBezTo>
                      <a:pt x="4736" y="1137"/>
                      <a:pt x="4815" y="978"/>
                      <a:pt x="4696" y="938"/>
                    </a:cubicBezTo>
                    <a:cubicBezTo>
                      <a:pt x="4646" y="918"/>
                      <a:pt x="4775" y="888"/>
                      <a:pt x="4825" y="828"/>
                    </a:cubicBezTo>
                    <a:cubicBezTo>
                      <a:pt x="4885" y="768"/>
                      <a:pt x="4865" y="589"/>
                      <a:pt x="4915" y="519"/>
                    </a:cubicBezTo>
                    <a:cubicBezTo>
                      <a:pt x="4915" y="489"/>
                      <a:pt x="4895" y="469"/>
                      <a:pt x="4885" y="439"/>
                    </a:cubicBezTo>
                    <a:cubicBezTo>
                      <a:pt x="4766" y="469"/>
                      <a:pt x="4775" y="569"/>
                      <a:pt x="4676" y="579"/>
                    </a:cubicBezTo>
                    <a:cubicBezTo>
                      <a:pt x="4596" y="589"/>
                      <a:pt x="4526" y="489"/>
                      <a:pt x="4476" y="449"/>
                    </a:cubicBezTo>
                    <a:cubicBezTo>
                      <a:pt x="4417" y="399"/>
                      <a:pt x="4277" y="429"/>
                      <a:pt x="4227" y="379"/>
                    </a:cubicBezTo>
                    <a:cubicBezTo>
                      <a:pt x="4088" y="230"/>
                      <a:pt x="4038" y="1"/>
                      <a:pt x="3779" y="51"/>
                    </a:cubicBezTo>
                    <a:cubicBezTo>
                      <a:pt x="3420" y="130"/>
                      <a:pt x="3669" y="629"/>
                      <a:pt x="3370" y="569"/>
                    </a:cubicBezTo>
                    <a:cubicBezTo>
                      <a:pt x="3141" y="529"/>
                      <a:pt x="2971" y="728"/>
                      <a:pt x="2792" y="768"/>
                    </a:cubicBezTo>
                    <a:cubicBezTo>
                      <a:pt x="2602" y="798"/>
                      <a:pt x="2523" y="669"/>
                      <a:pt x="2333" y="698"/>
                    </a:cubicBezTo>
                    <a:cubicBezTo>
                      <a:pt x="2254" y="718"/>
                      <a:pt x="2154" y="848"/>
                      <a:pt x="2044" y="669"/>
                    </a:cubicBezTo>
                    <a:cubicBezTo>
                      <a:pt x="2024" y="619"/>
                      <a:pt x="1835" y="629"/>
                      <a:pt x="1775" y="639"/>
                    </a:cubicBezTo>
                    <a:cubicBezTo>
                      <a:pt x="1675" y="669"/>
                      <a:pt x="1755" y="888"/>
                      <a:pt x="1586" y="928"/>
                    </a:cubicBezTo>
                    <a:cubicBezTo>
                      <a:pt x="1456" y="948"/>
                      <a:pt x="1327" y="888"/>
                      <a:pt x="1247" y="898"/>
                    </a:cubicBezTo>
                    <a:cubicBezTo>
                      <a:pt x="1197" y="918"/>
                      <a:pt x="1177" y="988"/>
                      <a:pt x="1137" y="998"/>
                    </a:cubicBezTo>
                    <a:cubicBezTo>
                      <a:pt x="1008" y="1127"/>
                      <a:pt x="828" y="1167"/>
                      <a:pt x="728" y="1297"/>
                    </a:cubicBezTo>
                    <a:cubicBezTo>
                      <a:pt x="689" y="1346"/>
                      <a:pt x="798" y="1516"/>
                      <a:pt x="559" y="1526"/>
                    </a:cubicBezTo>
                    <a:cubicBezTo>
                      <a:pt x="459" y="1536"/>
                      <a:pt x="489" y="1725"/>
                      <a:pt x="340" y="1775"/>
                    </a:cubicBezTo>
                    <a:cubicBezTo>
                      <a:pt x="390" y="2094"/>
                      <a:pt x="250" y="2273"/>
                      <a:pt x="1" y="2343"/>
                    </a:cubicBezTo>
                    <a:cubicBezTo>
                      <a:pt x="11" y="2483"/>
                      <a:pt x="41" y="2612"/>
                      <a:pt x="51" y="2742"/>
                    </a:cubicBezTo>
                    <a:cubicBezTo>
                      <a:pt x="61" y="2762"/>
                      <a:pt x="61" y="2782"/>
                      <a:pt x="90" y="2792"/>
                    </a:cubicBezTo>
                    <a:cubicBezTo>
                      <a:pt x="140" y="2832"/>
                      <a:pt x="180" y="2822"/>
                      <a:pt x="240" y="2832"/>
                    </a:cubicBezTo>
                    <a:cubicBezTo>
                      <a:pt x="290" y="2812"/>
                      <a:pt x="300" y="2762"/>
                      <a:pt x="360" y="2742"/>
                    </a:cubicBezTo>
                    <a:cubicBezTo>
                      <a:pt x="390" y="2732"/>
                      <a:pt x="479" y="2782"/>
                      <a:pt x="479" y="2812"/>
                    </a:cubicBezTo>
                    <a:cubicBezTo>
                      <a:pt x="489" y="2891"/>
                      <a:pt x="360" y="2891"/>
                      <a:pt x="380" y="2981"/>
                    </a:cubicBezTo>
                    <a:cubicBezTo>
                      <a:pt x="380" y="3021"/>
                      <a:pt x="429" y="3021"/>
                      <a:pt x="439" y="3041"/>
                    </a:cubicBezTo>
                    <a:cubicBezTo>
                      <a:pt x="449" y="3081"/>
                      <a:pt x="409" y="3081"/>
                      <a:pt x="380" y="3091"/>
                    </a:cubicBezTo>
                    <a:lnTo>
                      <a:pt x="380" y="3121"/>
                    </a:lnTo>
                    <a:cubicBezTo>
                      <a:pt x="399" y="3161"/>
                      <a:pt x="390" y="3181"/>
                      <a:pt x="409" y="3220"/>
                    </a:cubicBezTo>
                    <a:cubicBezTo>
                      <a:pt x="429" y="3230"/>
                      <a:pt x="449" y="3230"/>
                      <a:pt x="459" y="3230"/>
                    </a:cubicBezTo>
                    <a:cubicBezTo>
                      <a:pt x="529" y="3240"/>
                      <a:pt x="549" y="3280"/>
                      <a:pt x="599" y="3280"/>
                    </a:cubicBezTo>
                    <a:cubicBezTo>
                      <a:pt x="679" y="3280"/>
                      <a:pt x="699" y="3260"/>
                      <a:pt x="748" y="3290"/>
                    </a:cubicBezTo>
                    <a:cubicBezTo>
                      <a:pt x="788" y="3320"/>
                      <a:pt x="828" y="3310"/>
                      <a:pt x="878" y="3320"/>
                    </a:cubicBezTo>
                    <a:cubicBezTo>
                      <a:pt x="908" y="3330"/>
                      <a:pt x="908" y="3340"/>
                      <a:pt x="928" y="3370"/>
                    </a:cubicBezTo>
                    <a:cubicBezTo>
                      <a:pt x="938" y="3390"/>
                      <a:pt x="958" y="3360"/>
                      <a:pt x="978" y="3370"/>
                    </a:cubicBezTo>
                    <a:cubicBezTo>
                      <a:pt x="1027" y="3390"/>
                      <a:pt x="1057" y="3430"/>
                      <a:pt x="1137" y="3420"/>
                    </a:cubicBezTo>
                    <a:cubicBezTo>
                      <a:pt x="1177" y="3410"/>
                      <a:pt x="1207" y="3410"/>
                      <a:pt x="1277" y="3390"/>
                    </a:cubicBezTo>
                    <a:cubicBezTo>
                      <a:pt x="1297" y="3390"/>
                      <a:pt x="1307" y="3370"/>
                      <a:pt x="1327" y="3370"/>
                    </a:cubicBezTo>
                    <a:cubicBezTo>
                      <a:pt x="1336" y="3370"/>
                      <a:pt x="1356" y="3410"/>
                      <a:pt x="1376" y="3430"/>
                    </a:cubicBezTo>
                    <a:cubicBezTo>
                      <a:pt x="1406" y="3410"/>
                      <a:pt x="1426" y="3340"/>
                      <a:pt x="1496" y="3320"/>
                    </a:cubicBezTo>
                    <a:cubicBezTo>
                      <a:pt x="1556" y="3310"/>
                      <a:pt x="1606" y="3340"/>
                      <a:pt x="1655" y="3330"/>
                    </a:cubicBezTo>
                    <a:cubicBezTo>
                      <a:pt x="1705" y="3320"/>
                      <a:pt x="1785" y="3220"/>
                      <a:pt x="1825" y="3190"/>
                    </a:cubicBezTo>
                    <a:cubicBezTo>
                      <a:pt x="1835" y="3181"/>
                      <a:pt x="1835" y="3171"/>
                      <a:pt x="1845" y="3141"/>
                    </a:cubicBezTo>
                    <a:cubicBezTo>
                      <a:pt x="1875" y="3121"/>
                      <a:pt x="1905" y="3141"/>
                      <a:pt x="1955" y="3121"/>
                    </a:cubicBezTo>
                    <a:cubicBezTo>
                      <a:pt x="1974" y="3111"/>
                      <a:pt x="1974" y="3091"/>
                      <a:pt x="1984" y="3081"/>
                    </a:cubicBezTo>
                    <a:lnTo>
                      <a:pt x="1994" y="3081"/>
                    </a:lnTo>
                    <a:cubicBezTo>
                      <a:pt x="2044" y="3181"/>
                      <a:pt x="2104" y="3161"/>
                      <a:pt x="2194" y="3181"/>
                    </a:cubicBezTo>
                    <a:cubicBezTo>
                      <a:pt x="2234" y="3220"/>
                      <a:pt x="2283" y="3230"/>
                      <a:pt x="2293" y="3310"/>
                    </a:cubicBezTo>
                    <a:cubicBezTo>
                      <a:pt x="2323" y="3430"/>
                      <a:pt x="2234" y="3460"/>
                      <a:pt x="2254" y="3569"/>
                    </a:cubicBezTo>
                    <a:cubicBezTo>
                      <a:pt x="2254" y="3579"/>
                      <a:pt x="2273" y="3589"/>
                      <a:pt x="2283" y="3589"/>
                    </a:cubicBezTo>
                    <a:cubicBezTo>
                      <a:pt x="2293" y="3589"/>
                      <a:pt x="2323" y="3569"/>
                      <a:pt x="2343" y="3569"/>
                    </a:cubicBezTo>
                    <a:cubicBezTo>
                      <a:pt x="2373" y="3569"/>
                      <a:pt x="2393" y="3659"/>
                      <a:pt x="2433" y="3659"/>
                    </a:cubicBezTo>
                    <a:cubicBezTo>
                      <a:pt x="2443" y="3719"/>
                      <a:pt x="2493" y="3779"/>
                      <a:pt x="2553" y="3769"/>
                    </a:cubicBezTo>
                    <a:cubicBezTo>
                      <a:pt x="2583" y="3769"/>
                      <a:pt x="2592" y="3759"/>
                      <a:pt x="2602" y="3759"/>
                    </a:cubicBezTo>
                    <a:lnTo>
                      <a:pt x="2622" y="3759"/>
                    </a:lnTo>
                    <a:cubicBezTo>
                      <a:pt x="2622" y="3779"/>
                      <a:pt x="2642" y="3779"/>
                      <a:pt x="2642" y="3779"/>
                    </a:cubicBezTo>
                    <a:cubicBezTo>
                      <a:pt x="2652" y="3779"/>
                      <a:pt x="2652" y="3759"/>
                      <a:pt x="2652" y="3759"/>
                    </a:cubicBezTo>
                    <a:cubicBezTo>
                      <a:pt x="2652" y="3729"/>
                      <a:pt x="2642" y="3709"/>
                      <a:pt x="2642" y="3679"/>
                    </a:cubicBezTo>
                    <a:cubicBezTo>
                      <a:pt x="2642" y="3679"/>
                      <a:pt x="2722" y="3639"/>
                      <a:pt x="2732" y="3639"/>
                    </a:cubicBezTo>
                    <a:cubicBezTo>
                      <a:pt x="2772" y="3629"/>
                      <a:pt x="2792" y="3629"/>
                      <a:pt x="2832" y="3619"/>
                    </a:cubicBezTo>
                    <a:cubicBezTo>
                      <a:pt x="2882" y="3629"/>
                      <a:pt x="2892" y="3559"/>
                      <a:pt x="2941" y="3559"/>
                    </a:cubicBezTo>
                    <a:cubicBezTo>
                      <a:pt x="2991" y="3539"/>
                      <a:pt x="3031" y="3579"/>
                      <a:pt x="3081" y="3569"/>
                    </a:cubicBezTo>
                    <a:cubicBezTo>
                      <a:pt x="3091" y="3659"/>
                      <a:pt x="3171" y="3659"/>
                      <a:pt x="3220" y="3669"/>
                    </a:cubicBezTo>
                    <a:lnTo>
                      <a:pt x="3220" y="3669"/>
                    </a:lnTo>
                    <a:cubicBezTo>
                      <a:pt x="3270" y="3679"/>
                      <a:pt x="3300" y="3659"/>
                      <a:pt x="3380" y="3679"/>
                    </a:cubicBezTo>
                    <a:cubicBezTo>
                      <a:pt x="3380" y="3689"/>
                      <a:pt x="3380" y="3759"/>
                      <a:pt x="3420" y="3759"/>
                    </a:cubicBezTo>
                    <a:cubicBezTo>
                      <a:pt x="3450" y="3739"/>
                      <a:pt x="3420" y="3699"/>
                      <a:pt x="3450" y="3679"/>
                    </a:cubicBezTo>
                    <a:cubicBezTo>
                      <a:pt x="3470" y="3659"/>
                      <a:pt x="3529" y="3629"/>
                      <a:pt x="3549" y="3619"/>
                    </a:cubicBezTo>
                    <a:cubicBezTo>
                      <a:pt x="3619" y="3579"/>
                      <a:pt x="3679" y="3579"/>
                      <a:pt x="3699" y="3529"/>
                    </a:cubicBezTo>
                    <a:cubicBezTo>
                      <a:pt x="3699" y="3529"/>
                      <a:pt x="3719" y="3470"/>
                      <a:pt x="3729" y="3470"/>
                    </a:cubicBezTo>
                    <a:cubicBezTo>
                      <a:pt x="3749" y="3460"/>
                      <a:pt x="3779" y="3480"/>
                      <a:pt x="3799" y="3480"/>
                    </a:cubicBezTo>
                    <a:cubicBezTo>
                      <a:pt x="3938" y="3450"/>
                      <a:pt x="3968" y="3360"/>
                      <a:pt x="4038" y="3290"/>
                    </a:cubicBezTo>
                    <a:cubicBezTo>
                      <a:pt x="4068" y="3280"/>
                      <a:pt x="4078" y="3260"/>
                      <a:pt x="4078" y="3230"/>
                    </a:cubicBezTo>
                    <a:cubicBezTo>
                      <a:pt x="4148" y="3220"/>
                      <a:pt x="4138" y="3091"/>
                      <a:pt x="4148" y="3031"/>
                    </a:cubicBezTo>
                    <a:cubicBezTo>
                      <a:pt x="4167" y="2991"/>
                      <a:pt x="4227" y="2842"/>
                      <a:pt x="4267" y="2832"/>
                    </a:cubicBezTo>
                    <a:cubicBezTo>
                      <a:pt x="4247" y="2772"/>
                      <a:pt x="4287" y="2722"/>
                      <a:pt x="4267" y="2632"/>
                    </a:cubicBezTo>
                    <a:cubicBezTo>
                      <a:pt x="4227" y="2493"/>
                      <a:pt x="4187" y="2463"/>
                      <a:pt x="4118" y="2383"/>
                    </a:cubicBezTo>
                    <a:cubicBezTo>
                      <a:pt x="4068" y="2333"/>
                      <a:pt x="4048" y="2293"/>
                      <a:pt x="4028" y="2283"/>
                    </a:cubicBezTo>
                    <a:cubicBezTo>
                      <a:pt x="4028" y="2293"/>
                      <a:pt x="4028" y="2283"/>
                      <a:pt x="4028" y="228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8"/>
              <p:cNvSpPr/>
              <p:nvPr/>
            </p:nvSpPr>
            <p:spPr>
              <a:xfrm>
                <a:off x="5871187" y="2374739"/>
                <a:ext cx="24886" cy="15761"/>
              </a:xfrm>
              <a:custGeom>
                <a:avLst/>
                <a:gdLst/>
                <a:ahLst/>
                <a:cxnLst/>
                <a:rect l="l" t="t" r="r" b="b"/>
                <a:pathLst>
                  <a:path w="270" h="171" extrusionOk="0">
                    <a:moveTo>
                      <a:pt x="50" y="170"/>
                    </a:moveTo>
                    <a:cubicBezTo>
                      <a:pt x="40" y="170"/>
                      <a:pt x="10" y="150"/>
                      <a:pt x="10" y="140"/>
                    </a:cubicBezTo>
                    <a:cubicBezTo>
                      <a:pt x="0" y="91"/>
                      <a:pt x="50" y="21"/>
                      <a:pt x="100" y="21"/>
                    </a:cubicBezTo>
                    <a:cubicBezTo>
                      <a:pt x="140" y="1"/>
                      <a:pt x="250" y="21"/>
                      <a:pt x="260" y="71"/>
                    </a:cubicBezTo>
                    <a:cubicBezTo>
                      <a:pt x="270" y="91"/>
                      <a:pt x="70" y="150"/>
                      <a:pt x="50" y="1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8"/>
              <p:cNvSpPr/>
              <p:nvPr/>
            </p:nvSpPr>
            <p:spPr>
              <a:xfrm>
                <a:off x="5804087" y="2416124"/>
                <a:ext cx="12074" cy="8387"/>
              </a:xfrm>
              <a:custGeom>
                <a:avLst/>
                <a:gdLst/>
                <a:ahLst/>
                <a:cxnLst/>
                <a:rect l="l" t="t" r="r" b="b"/>
                <a:pathLst>
                  <a:path w="131" h="91" extrusionOk="0">
                    <a:moveTo>
                      <a:pt x="100" y="80"/>
                    </a:moveTo>
                    <a:cubicBezTo>
                      <a:pt x="120" y="80"/>
                      <a:pt x="130" y="50"/>
                      <a:pt x="120" y="40"/>
                    </a:cubicBezTo>
                    <a:cubicBezTo>
                      <a:pt x="120" y="30"/>
                      <a:pt x="100" y="20"/>
                      <a:pt x="90" y="0"/>
                    </a:cubicBezTo>
                    <a:cubicBezTo>
                      <a:pt x="60" y="20"/>
                      <a:pt x="31" y="20"/>
                      <a:pt x="1" y="30"/>
                    </a:cubicBezTo>
                    <a:cubicBezTo>
                      <a:pt x="41" y="70"/>
                      <a:pt x="80" y="90"/>
                      <a:pt x="100"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8"/>
              <p:cNvSpPr/>
              <p:nvPr/>
            </p:nvSpPr>
            <p:spPr>
              <a:xfrm>
                <a:off x="5555134" y="2378426"/>
                <a:ext cx="4701" cy="7466"/>
              </a:xfrm>
              <a:custGeom>
                <a:avLst/>
                <a:gdLst/>
                <a:ahLst/>
                <a:cxnLst/>
                <a:rect l="l" t="t" r="r" b="b"/>
                <a:pathLst>
                  <a:path w="51" h="81" extrusionOk="0">
                    <a:moveTo>
                      <a:pt x="50" y="31"/>
                    </a:moveTo>
                    <a:cubicBezTo>
                      <a:pt x="40" y="11"/>
                      <a:pt x="10" y="11"/>
                      <a:pt x="10" y="1"/>
                    </a:cubicBezTo>
                    <a:cubicBezTo>
                      <a:pt x="10" y="31"/>
                      <a:pt x="0" y="41"/>
                      <a:pt x="10" y="51"/>
                    </a:cubicBezTo>
                    <a:cubicBezTo>
                      <a:pt x="10" y="61"/>
                      <a:pt x="30" y="80"/>
                      <a:pt x="40" y="80"/>
                    </a:cubicBezTo>
                    <a:cubicBezTo>
                      <a:pt x="50" y="80"/>
                      <a:pt x="40" y="41"/>
                      <a:pt x="50" y="31"/>
                    </a:cubicBezTo>
                    <a:lnTo>
                      <a:pt x="40" y="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8"/>
              <p:cNvSpPr/>
              <p:nvPr/>
            </p:nvSpPr>
            <p:spPr>
              <a:xfrm>
                <a:off x="5395218" y="2434466"/>
                <a:ext cx="12074" cy="11153"/>
              </a:xfrm>
              <a:custGeom>
                <a:avLst/>
                <a:gdLst/>
                <a:ahLst/>
                <a:cxnLst/>
                <a:rect l="l" t="t" r="r" b="b"/>
                <a:pathLst>
                  <a:path w="131" h="121" extrusionOk="0">
                    <a:moveTo>
                      <a:pt x="130" y="71"/>
                    </a:moveTo>
                    <a:cubicBezTo>
                      <a:pt x="120" y="81"/>
                      <a:pt x="91" y="90"/>
                      <a:pt x="81" y="100"/>
                    </a:cubicBezTo>
                    <a:cubicBezTo>
                      <a:pt x="41" y="120"/>
                      <a:pt x="21" y="100"/>
                      <a:pt x="1" y="81"/>
                    </a:cubicBezTo>
                    <a:cubicBezTo>
                      <a:pt x="1" y="51"/>
                      <a:pt x="31" y="31"/>
                      <a:pt x="51" y="21"/>
                    </a:cubicBezTo>
                    <a:cubicBezTo>
                      <a:pt x="91" y="1"/>
                      <a:pt x="120" y="1"/>
                      <a:pt x="130" y="41"/>
                    </a:cubicBezTo>
                    <a:cubicBezTo>
                      <a:pt x="130" y="71"/>
                      <a:pt x="120" y="71"/>
                      <a:pt x="120" y="90"/>
                    </a:cubicBezTo>
                    <a:cubicBezTo>
                      <a:pt x="120" y="90"/>
                      <a:pt x="130" y="81"/>
                      <a:pt x="130" y="7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8"/>
              <p:cNvSpPr/>
              <p:nvPr/>
            </p:nvSpPr>
            <p:spPr>
              <a:xfrm>
                <a:off x="5294198" y="2369301"/>
                <a:ext cx="45071" cy="33089"/>
              </a:xfrm>
              <a:custGeom>
                <a:avLst/>
                <a:gdLst/>
                <a:ahLst/>
                <a:cxnLst/>
                <a:rect l="l" t="t" r="r" b="b"/>
                <a:pathLst>
                  <a:path w="489" h="359" extrusionOk="0">
                    <a:moveTo>
                      <a:pt x="70" y="349"/>
                    </a:moveTo>
                    <a:cubicBezTo>
                      <a:pt x="30" y="359"/>
                      <a:pt x="30" y="339"/>
                      <a:pt x="10" y="309"/>
                    </a:cubicBezTo>
                    <a:cubicBezTo>
                      <a:pt x="0" y="259"/>
                      <a:pt x="30" y="249"/>
                      <a:pt x="50" y="239"/>
                    </a:cubicBezTo>
                    <a:cubicBezTo>
                      <a:pt x="100" y="150"/>
                      <a:pt x="100" y="40"/>
                      <a:pt x="210" y="10"/>
                    </a:cubicBezTo>
                    <a:cubicBezTo>
                      <a:pt x="240" y="0"/>
                      <a:pt x="240" y="0"/>
                      <a:pt x="250" y="0"/>
                    </a:cubicBezTo>
                    <a:cubicBezTo>
                      <a:pt x="260" y="50"/>
                      <a:pt x="279" y="40"/>
                      <a:pt x="260" y="80"/>
                    </a:cubicBezTo>
                    <a:cubicBezTo>
                      <a:pt x="279" y="60"/>
                      <a:pt x="279" y="40"/>
                      <a:pt x="309" y="40"/>
                    </a:cubicBezTo>
                    <a:cubicBezTo>
                      <a:pt x="349" y="30"/>
                      <a:pt x="479" y="90"/>
                      <a:pt x="479" y="130"/>
                    </a:cubicBezTo>
                    <a:cubicBezTo>
                      <a:pt x="489" y="199"/>
                      <a:pt x="349" y="249"/>
                      <a:pt x="299" y="249"/>
                    </a:cubicBezTo>
                    <a:cubicBezTo>
                      <a:pt x="289" y="249"/>
                      <a:pt x="210" y="289"/>
                      <a:pt x="210" y="289"/>
                    </a:cubicBezTo>
                    <a:cubicBezTo>
                      <a:pt x="150" y="299"/>
                      <a:pt x="120" y="329"/>
                      <a:pt x="70" y="3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8"/>
              <p:cNvSpPr/>
              <p:nvPr/>
            </p:nvSpPr>
            <p:spPr>
              <a:xfrm>
                <a:off x="5228942" y="2372896"/>
                <a:ext cx="18434" cy="10231"/>
              </a:xfrm>
              <a:custGeom>
                <a:avLst/>
                <a:gdLst/>
                <a:ahLst/>
                <a:cxnLst/>
                <a:rect l="l" t="t" r="r" b="b"/>
                <a:pathLst>
                  <a:path w="200" h="111" extrusionOk="0">
                    <a:moveTo>
                      <a:pt x="60" y="1"/>
                    </a:moveTo>
                    <a:cubicBezTo>
                      <a:pt x="80" y="1"/>
                      <a:pt x="160" y="21"/>
                      <a:pt x="190" y="21"/>
                    </a:cubicBezTo>
                    <a:cubicBezTo>
                      <a:pt x="200" y="91"/>
                      <a:pt x="110" y="111"/>
                      <a:pt x="80" y="111"/>
                    </a:cubicBezTo>
                    <a:cubicBezTo>
                      <a:pt x="60" y="111"/>
                      <a:pt x="11" y="71"/>
                      <a:pt x="11" y="51"/>
                    </a:cubicBezTo>
                    <a:cubicBezTo>
                      <a:pt x="1" y="11"/>
                      <a:pt x="60"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8"/>
              <p:cNvSpPr/>
              <p:nvPr/>
            </p:nvSpPr>
            <p:spPr>
              <a:xfrm>
                <a:off x="5232628" y="2344415"/>
                <a:ext cx="61662" cy="47007"/>
              </a:xfrm>
              <a:custGeom>
                <a:avLst/>
                <a:gdLst/>
                <a:ahLst/>
                <a:cxnLst/>
                <a:rect l="l" t="t" r="r" b="b"/>
                <a:pathLst>
                  <a:path w="669" h="510" extrusionOk="0">
                    <a:moveTo>
                      <a:pt x="658" y="420"/>
                    </a:moveTo>
                    <a:cubicBezTo>
                      <a:pt x="668" y="449"/>
                      <a:pt x="648" y="469"/>
                      <a:pt x="619" y="479"/>
                    </a:cubicBezTo>
                    <a:cubicBezTo>
                      <a:pt x="499" y="509"/>
                      <a:pt x="409" y="469"/>
                      <a:pt x="310" y="499"/>
                    </a:cubicBezTo>
                    <a:cubicBezTo>
                      <a:pt x="290" y="509"/>
                      <a:pt x="200" y="430"/>
                      <a:pt x="150" y="410"/>
                    </a:cubicBezTo>
                    <a:cubicBezTo>
                      <a:pt x="240" y="360"/>
                      <a:pt x="250" y="310"/>
                      <a:pt x="320" y="260"/>
                    </a:cubicBezTo>
                    <a:cubicBezTo>
                      <a:pt x="300" y="270"/>
                      <a:pt x="240" y="270"/>
                      <a:pt x="210" y="280"/>
                    </a:cubicBezTo>
                    <a:cubicBezTo>
                      <a:pt x="140" y="290"/>
                      <a:pt x="70" y="280"/>
                      <a:pt x="1" y="260"/>
                    </a:cubicBezTo>
                    <a:cubicBezTo>
                      <a:pt x="100" y="200"/>
                      <a:pt x="120" y="31"/>
                      <a:pt x="240" y="11"/>
                    </a:cubicBezTo>
                    <a:cubicBezTo>
                      <a:pt x="310" y="1"/>
                      <a:pt x="369" y="71"/>
                      <a:pt x="419" y="101"/>
                    </a:cubicBezTo>
                    <a:cubicBezTo>
                      <a:pt x="399" y="111"/>
                      <a:pt x="399" y="111"/>
                      <a:pt x="389" y="111"/>
                    </a:cubicBezTo>
                    <a:cubicBezTo>
                      <a:pt x="399" y="140"/>
                      <a:pt x="389" y="160"/>
                      <a:pt x="399" y="170"/>
                    </a:cubicBezTo>
                    <a:cubicBezTo>
                      <a:pt x="399" y="180"/>
                      <a:pt x="369" y="220"/>
                      <a:pt x="359" y="230"/>
                    </a:cubicBezTo>
                    <a:cubicBezTo>
                      <a:pt x="389" y="220"/>
                      <a:pt x="399" y="220"/>
                      <a:pt x="409" y="220"/>
                    </a:cubicBezTo>
                    <a:cubicBezTo>
                      <a:pt x="449" y="210"/>
                      <a:pt x="459" y="250"/>
                      <a:pt x="499" y="230"/>
                    </a:cubicBezTo>
                    <a:cubicBezTo>
                      <a:pt x="519" y="230"/>
                      <a:pt x="539" y="220"/>
                      <a:pt x="549" y="220"/>
                    </a:cubicBezTo>
                    <a:cubicBezTo>
                      <a:pt x="599" y="210"/>
                      <a:pt x="609" y="230"/>
                      <a:pt x="648" y="260"/>
                    </a:cubicBezTo>
                    <a:cubicBezTo>
                      <a:pt x="619" y="280"/>
                      <a:pt x="619" y="290"/>
                      <a:pt x="638" y="320"/>
                    </a:cubicBezTo>
                    <a:cubicBezTo>
                      <a:pt x="638" y="350"/>
                      <a:pt x="599" y="360"/>
                      <a:pt x="589" y="370"/>
                    </a:cubicBezTo>
                    <a:cubicBezTo>
                      <a:pt x="638" y="380"/>
                      <a:pt x="658" y="400"/>
                      <a:pt x="658" y="4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8"/>
              <p:cNvSpPr/>
              <p:nvPr/>
            </p:nvSpPr>
            <p:spPr>
              <a:xfrm>
                <a:off x="5270326" y="2419811"/>
                <a:ext cx="7374" cy="7466"/>
              </a:xfrm>
              <a:custGeom>
                <a:avLst/>
                <a:gdLst/>
                <a:ahLst/>
                <a:cxnLst/>
                <a:rect l="l" t="t" r="r" b="b"/>
                <a:pathLst>
                  <a:path w="80" h="81" extrusionOk="0">
                    <a:moveTo>
                      <a:pt x="0" y="50"/>
                    </a:moveTo>
                    <a:lnTo>
                      <a:pt x="40" y="10"/>
                    </a:lnTo>
                    <a:cubicBezTo>
                      <a:pt x="50" y="10"/>
                      <a:pt x="60" y="10"/>
                      <a:pt x="80" y="0"/>
                    </a:cubicBezTo>
                    <a:cubicBezTo>
                      <a:pt x="80" y="50"/>
                      <a:pt x="60" y="60"/>
                      <a:pt x="20" y="80"/>
                    </a:cubicBezTo>
                    <a:cubicBezTo>
                      <a:pt x="30" y="80"/>
                      <a:pt x="0" y="60"/>
                      <a:pt x="0" y="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8"/>
              <p:cNvSpPr/>
              <p:nvPr/>
            </p:nvSpPr>
            <p:spPr>
              <a:xfrm>
                <a:off x="5219725" y="2353632"/>
                <a:ext cx="10231" cy="5622"/>
              </a:xfrm>
              <a:custGeom>
                <a:avLst/>
                <a:gdLst/>
                <a:ahLst/>
                <a:cxnLst/>
                <a:rect l="l" t="t" r="r" b="b"/>
                <a:pathLst>
                  <a:path w="111" h="61" extrusionOk="0">
                    <a:moveTo>
                      <a:pt x="111" y="21"/>
                    </a:moveTo>
                    <a:cubicBezTo>
                      <a:pt x="81" y="30"/>
                      <a:pt x="31" y="60"/>
                      <a:pt x="1" y="21"/>
                    </a:cubicBezTo>
                    <a:cubicBezTo>
                      <a:pt x="41" y="11"/>
                      <a:pt x="61" y="11"/>
                      <a:pt x="101" y="1"/>
                    </a:cubicBezTo>
                    <a:cubicBezTo>
                      <a:pt x="101" y="11"/>
                      <a:pt x="111" y="11"/>
                      <a:pt x="111" y="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8"/>
              <p:cNvSpPr/>
              <p:nvPr/>
            </p:nvSpPr>
            <p:spPr>
              <a:xfrm>
                <a:off x="5344708" y="2383035"/>
                <a:ext cx="8387" cy="5622"/>
              </a:xfrm>
              <a:custGeom>
                <a:avLst/>
                <a:gdLst/>
                <a:ahLst/>
                <a:cxnLst/>
                <a:rect l="l" t="t" r="r" b="b"/>
                <a:pathLst>
                  <a:path w="91" h="61" extrusionOk="0">
                    <a:moveTo>
                      <a:pt x="90" y="1"/>
                    </a:moveTo>
                    <a:cubicBezTo>
                      <a:pt x="90" y="30"/>
                      <a:pt x="90" y="50"/>
                      <a:pt x="70" y="50"/>
                    </a:cubicBezTo>
                    <a:cubicBezTo>
                      <a:pt x="31" y="60"/>
                      <a:pt x="21" y="40"/>
                      <a:pt x="1" y="30"/>
                    </a:cubicBezTo>
                    <a:cubicBezTo>
                      <a:pt x="70" y="1"/>
                      <a:pt x="70" y="1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8"/>
              <p:cNvSpPr/>
              <p:nvPr/>
            </p:nvSpPr>
            <p:spPr>
              <a:xfrm>
                <a:off x="5566102" y="2362849"/>
                <a:ext cx="54380" cy="29494"/>
              </a:xfrm>
              <a:custGeom>
                <a:avLst/>
                <a:gdLst/>
                <a:ahLst/>
                <a:cxnLst/>
                <a:rect l="l" t="t" r="r" b="b"/>
                <a:pathLst>
                  <a:path w="590" h="320" extrusionOk="0">
                    <a:moveTo>
                      <a:pt x="509" y="170"/>
                    </a:moveTo>
                    <a:cubicBezTo>
                      <a:pt x="479" y="180"/>
                      <a:pt x="479" y="210"/>
                      <a:pt x="459" y="220"/>
                    </a:cubicBezTo>
                    <a:cubicBezTo>
                      <a:pt x="440" y="220"/>
                      <a:pt x="420" y="200"/>
                      <a:pt x="400" y="200"/>
                    </a:cubicBezTo>
                    <a:cubicBezTo>
                      <a:pt x="380" y="200"/>
                      <a:pt x="370" y="220"/>
                      <a:pt x="350" y="230"/>
                    </a:cubicBezTo>
                    <a:cubicBezTo>
                      <a:pt x="340" y="230"/>
                      <a:pt x="330" y="259"/>
                      <a:pt x="300" y="269"/>
                    </a:cubicBezTo>
                    <a:cubicBezTo>
                      <a:pt x="280" y="269"/>
                      <a:pt x="270" y="269"/>
                      <a:pt x="240" y="249"/>
                    </a:cubicBezTo>
                    <a:cubicBezTo>
                      <a:pt x="230" y="269"/>
                      <a:pt x="230" y="299"/>
                      <a:pt x="190" y="309"/>
                    </a:cubicBezTo>
                    <a:cubicBezTo>
                      <a:pt x="131" y="319"/>
                      <a:pt x="41" y="269"/>
                      <a:pt x="21" y="190"/>
                    </a:cubicBezTo>
                    <a:cubicBezTo>
                      <a:pt x="1" y="120"/>
                      <a:pt x="51" y="60"/>
                      <a:pt x="101" y="40"/>
                    </a:cubicBezTo>
                    <a:cubicBezTo>
                      <a:pt x="180" y="30"/>
                      <a:pt x="220" y="120"/>
                      <a:pt x="290" y="110"/>
                    </a:cubicBezTo>
                    <a:cubicBezTo>
                      <a:pt x="280" y="60"/>
                      <a:pt x="280" y="20"/>
                      <a:pt x="320" y="10"/>
                    </a:cubicBezTo>
                    <a:cubicBezTo>
                      <a:pt x="350" y="0"/>
                      <a:pt x="529" y="30"/>
                      <a:pt x="589" y="30"/>
                    </a:cubicBezTo>
                    <a:cubicBezTo>
                      <a:pt x="589" y="80"/>
                      <a:pt x="569" y="120"/>
                      <a:pt x="579" y="150"/>
                    </a:cubicBezTo>
                    <a:cubicBezTo>
                      <a:pt x="559" y="160"/>
                      <a:pt x="529" y="170"/>
                      <a:pt x="509" y="1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8"/>
              <p:cNvSpPr/>
              <p:nvPr/>
            </p:nvSpPr>
            <p:spPr>
              <a:xfrm>
                <a:off x="5599191" y="2397782"/>
                <a:ext cx="23964" cy="12904"/>
              </a:xfrm>
              <a:custGeom>
                <a:avLst/>
                <a:gdLst/>
                <a:ahLst/>
                <a:cxnLst/>
                <a:rect l="l" t="t" r="r" b="b"/>
                <a:pathLst>
                  <a:path w="260" h="140" extrusionOk="0">
                    <a:moveTo>
                      <a:pt x="1" y="140"/>
                    </a:moveTo>
                    <a:cubicBezTo>
                      <a:pt x="11" y="80"/>
                      <a:pt x="31" y="30"/>
                      <a:pt x="100" y="20"/>
                    </a:cubicBezTo>
                    <a:cubicBezTo>
                      <a:pt x="170" y="0"/>
                      <a:pt x="230" y="40"/>
                      <a:pt x="260" y="120"/>
                    </a:cubicBezTo>
                    <a:cubicBezTo>
                      <a:pt x="230" y="130"/>
                      <a:pt x="210" y="130"/>
                      <a:pt x="180" y="130"/>
                    </a:cubicBezTo>
                    <a:cubicBezTo>
                      <a:pt x="120" y="100"/>
                      <a:pt x="71" y="130"/>
                      <a:pt x="11" y="120"/>
                    </a:cubicBezTo>
                    <a:cubicBezTo>
                      <a:pt x="1" y="130"/>
                      <a:pt x="1" y="140"/>
                      <a:pt x="1"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8"/>
              <p:cNvSpPr/>
              <p:nvPr/>
            </p:nvSpPr>
            <p:spPr>
              <a:xfrm>
                <a:off x="5632281" y="2364693"/>
                <a:ext cx="34103" cy="10139"/>
              </a:xfrm>
              <a:custGeom>
                <a:avLst/>
                <a:gdLst/>
                <a:ahLst/>
                <a:cxnLst/>
                <a:rect l="l" t="t" r="r" b="b"/>
                <a:pathLst>
                  <a:path w="370" h="110" extrusionOk="0">
                    <a:moveTo>
                      <a:pt x="1" y="10"/>
                    </a:moveTo>
                    <a:cubicBezTo>
                      <a:pt x="41" y="30"/>
                      <a:pt x="310" y="0"/>
                      <a:pt x="320" y="0"/>
                    </a:cubicBezTo>
                    <a:cubicBezTo>
                      <a:pt x="330" y="0"/>
                      <a:pt x="360" y="10"/>
                      <a:pt x="360" y="30"/>
                    </a:cubicBezTo>
                    <a:cubicBezTo>
                      <a:pt x="369" y="60"/>
                      <a:pt x="300" y="90"/>
                      <a:pt x="260" y="100"/>
                    </a:cubicBezTo>
                    <a:cubicBezTo>
                      <a:pt x="200" y="110"/>
                      <a:pt x="60" y="110"/>
                      <a:pt x="41" y="30"/>
                    </a:cubicBezTo>
                    <a:cubicBezTo>
                      <a:pt x="21" y="30"/>
                      <a:pt x="11" y="10"/>
                      <a:pt x="1" y="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8"/>
              <p:cNvSpPr/>
              <p:nvPr/>
            </p:nvSpPr>
            <p:spPr>
              <a:xfrm>
                <a:off x="5592832" y="2393173"/>
                <a:ext cx="8295" cy="9217"/>
              </a:xfrm>
              <a:custGeom>
                <a:avLst/>
                <a:gdLst/>
                <a:ahLst/>
                <a:cxnLst/>
                <a:rect l="l" t="t" r="r" b="b"/>
                <a:pathLst>
                  <a:path w="90" h="100" extrusionOk="0">
                    <a:moveTo>
                      <a:pt x="90" y="40"/>
                    </a:moveTo>
                    <a:cubicBezTo>
                      <a:pt x="90" y="70"/>
                      <a:pt x="80" y="90"/>
                      <a:pt x="50" y="90"/>
                    </a:cubicBezTo>
                    <a:cubicBezTo>
                      <a:pt x="30" y="100"/>
                      <a:pt x="20" y="80"/>
                      <a:pt x="0" y="50"/>
                    </a:cubicBezTo>
                    <a:cubicBezTo>
                      <a:pt x="0" y="20"/>
                      <a:pt x="80" y="0"/>
                      <a:pt x="90" y="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8"/>
              <p:cNvSpPr/>
              <p:nvPr/>
            </p:nvSpPr>
            <p:spPr>
              <a:xfrm>
                <a:off x="4955195" y="3325663"/>
                <a:ext cx="65256" cy="113093"/>
              </a:xfrm>
              <a:custGeom>
                <a:avLst/>
                <a:gdLst/>
                <a:ahLst/>
                <a:cxnLst/>
                <a:rect l="l" t="t" r="r" b="b"/>
                <a:pathLst>
                  <a:path w="708" h="1227" extrusionOk="0">
                    <a:moveTo>
                      <a:pt x="70" y="719"/>
                    </a:moveTo>
                    <a:lnTo>
                      <a:pt x="130" y="589"/>
                    </a:lnTo>
                    <a:cubicBezTo>
                      <a:pt x="130" y="549"/>
                      <a:pt x="70" y="469"/>
                      <a:pt x="70" y="420"/>
                    </a:cubicBezTo>
                    <a:cubicBezTo>
                      <a:pt x="60" y="270"/>
                      <a:pt x="180" y="290"/>
                      <a:pt x="279" y="250"/>
                    </a:cubicBezTo>
                    <a:cubicBezTo>
                      <a:pt x="359" y="230"/>
                      <a:pt x="469" y="130"/>
                      <a:pt x="518" y="91"/>
                    </a:cubicBezTo>
                    <a:cubicBezTo>
                      <a:pt x="528" y="81"/>
                      <a:pt x="518" y="31"/>
                      <a:pt x="528" y="1"/>
                    </a:cubicBezTo>
                    <a:cubicBezTo>
                      <a:pt x="658" y="41"/>
                      <a:pt x="658" y="240"/>
                      <a:pt x="708" y="330"/>
                    </a:cubicBezTo>
                    <a:lnTo>
                      <a:pt x="708" y="380"/>
                    </a:lnTo>
                    <a:cubicBezTo>
                      <a:pt x="688" y="370"/>
                      <a:pt x="638" y="350"/>
                      <a:pt x="638" y="350"/>
                    </a:cubicBezTo>
                    <a:cubicBezTo>
                      <a:pt x="668" y="579"/>
                      <a:pt x="588" y="729"/>
                      <a:pt x="528" y="888"/>
                    </a:cubicBezTo>
                    <a:cubicBezTo>
                      <a:pt x="479" y="1018"/>
                      <a:pt x="469" y="1227"/>
                      <a:pt x="229" y="1187"/>
                    </a:cubicBezTo>
                    <a:cubicBezTo>
                      <a:pt x="140" y="1177"/>
                      <a:pt x="50" y="1067"/>
                      <a:pt x="50" y="988"/>
                    </a:cubicBezTo>
                    <a:cubicBezTo>
                      <a:pt x="50" y="948"/>
                      <a:pt x="70" y="938"/>
                      <a:pt x="50" y="918"/>
                    </a:cubicBezTo>
                    <a:cubicBezTo>
                      <a:pt x="0" y="878"/>
                      <a:pt x="0" y="828"/>
                      <a:pt x="0" y="778"/>
                    </a:cubicBezTo>
                    <a:cubicBezTo>
                      <a:pt x="10" y="748"/>
                      <a:pt x="60" y="719"/>
                      <a:pt x="70" y="7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8"/>
              <p:cNvSpPr/>
              <p:nvPr/>
            </p:nvSpPr>
            <p:spPr>
              <a:xfrm>
                <a:off x="4413968" y="2823149"/>
                <a:ext cx="598275" cy="653301"/>
              </a:xfrm>
              <a:custGeom>
                <a:avLst/>
                <a:gdLst/>
                <a:ahLst/>
                <a:cxnLst/>
                <a:rect l="l" t="t" r="r" b="b"/>
                <a:pathLst>
                  <a:path w="6491" h="7088" extrusionOk="0">
                    <a:moveTo>
                      <a:pt x="3570" y="848"/>
                    </a:moveTo>
                    <a:cubicBezTo>
                      <a:pt x="3599" y="848"/>
                      <a:pt x="3619" y="858"/>
                      <a:pt x="3649" y="858"/>
                    </a:cubicBezTo>
                    <a:cubicBezTo>
                      <a:pt x="3649" y="897"/>
                      <a:pt x="3679" y="917"/>
                      <a:pt x="3699" y="927"/>
                    </a:cubicBezTo>
                    <a:cubicBezTo>
                      <a:pt x="3719" y="987"/>
                      <a:pt x="3799" y="967"/>
                      <a:pt x="3849" y="997"/>
                    </a:cubicBezTo>
                    <a:cubicBezTo>
                      <a:pt x="3958" y="1057"/>
                      <a:pt x="4098" y="1117"/>
                      <a:pt x="4207" y="1147"/>
                    </a:cubicBezTo>
                    <a:cubicBezTo>
                      <a:pt x="4307" y="1167"/>
                      <a:pt x="4347" y="1117"/>
                      <a:pt x="4447" y="1147"/>
                    </a:cubicBezTo>
                    <a:cubicBezTo>
                      <a:pt x="4507" y="1157"/>
                      <a:pt x="4546" y="1206"/>
                      <a:pt x="4616" y="1216"/>
                    </a:cubicBezTo>
                    <a:cubicBezTo>
                      <a:pt x="4666" y="1226"/>
                      <a:pt x="4666" y="1206"/>
                      <a:pt x="4716" y="1206"/>
                    </a:cubicBezTo>
                    <a:cubicBezTo>
                      <a:pt x="4746" y="1266"/>
                      <a:pt x="4786" y="1316"/>
                      <a:pt x="4796" y="1366"/>
                    </a:cubicBezTo>
                    <a:cubicBezTo>
                      <a:pt x="4796" y="1396"/>
                      <a:pt x="4746" y="1505"/>
                      <a:pt x="4736" y="1525"/>
                    </a:cubicBezTo>
                    <a:cubicBezTo>
                      <a:pt x="4666" y="1505"/>
                      <a:pt x="4596" y="1356"/>
                      <a:pt x="4546" y="1296"/>
                    </a:cubicBezTo>
                    <a:lnTo>
                      <a:pt x="4546" y="1346"/>
                    </a:lnTo>
                    <a:cubicBezTo>
                      <a:pt x="4656" y="1545"/>
                      <a:pt x="4766" y="1725"/>
                      <a:pt x="4885" y="1924"/>
                    </a:cubicBezTo>
                    <a:cubicBezTo>
                      <a:pt x="4865" y="1994"/>
                      <a:pt x="4985" y="2153"/>
                      <a:pt x="5035" y="2193"/>
                    </a:cubicBezTo>
                    <a:cubicBezTo>
                      <a:pt x="5035" y="2243"/>
                      <a:pt x="5035" y="2303"/>
                      <a:pt x="5045" y="2353"/>
                    </a:cubicBezTo>
                    <a:cubicBezTo>
                      <a:pt x="5095" y="2442"/>
                      <a:pt x="5154" y="2452"/>
                      <a:pt x="5204" y="2522"/>
                    </a:cubicBezTo>
                    <a:cubicBezTo>
                      <a:pt x="5264" y="2612"/>
                      <a:pt x="5244" y="2692"/>
                      <a:pt x="5304" y="2751"/>
                    </a:cubicBezTo>
                    <a:cubicBezTo>
                      <a:pt x="5364" y="2811"/>
                      <a:pt x="5404" y="2821"/>
                      <a:pt x="5463" y="2871"/>
                    </a:cubicBezTo>
                    <a:cubicBezTo>
                      <a:pt x="5513" y="2921"/>
                      <a:pt x="5553" y="3061"/>
                      <a:pt x="5663" y="3070"/>
                    </a:cubicBezTo>
                    <a:cubicBezTo>
                      <a:pt x="5673" y="3120"/>
                      <a:pt x="5703" y="3140"/>
                      <a:pt x="5673" y="3170"/>
                    </a:cubicBezTo>
                    <a:cubicBezTo>
                      <a:pt x="5733" y="3210"/>
                      <a:pt x="5772" y="3320"/>
                      <a:pt x="5842" y="3340"/>
                    </a:cubicBezTo>
                    <a:cubicBezTo>
                      <a:pt x="5892" y="3350"/>
                      <a:pt x="5892" y="3310"/>
                      <a:pt x="5942" y="3300"/>
                    </a:cubicBezTo>
                    <a:cubicBezTo>
                      <a:pt x="5992" y="3290"/>
                      <a:pt x="6012" y="3320"/>
                      <a:pt x="6072" y="3320"/>
                    </a:cubicBezTo>
                    <a:cubicBezTo>
                      <a:pt x="6211" y="3320"/>
                      <a:pt x="6321" y="3300"/>
                      <a:pt x="6450" y="3300"/>
                    </a:cubicBezTo>
                    <a:cubicBezTo>
                      <a:pt x="6460" y="3320"/>
                      <a:pt x="6470" y="3340"/>
                      <a:pt x="6470" y="3350"/>
                    </a:cubicBezTo>
                    <a:cubicBezTo>
                      <a:pt x="6490" y="3519"/>
                      <a:pt x="6351" y="3738"/>
                      <a:pt x="6271" y="3818"/>
                    </a:cubicBezTo>
                    <a:cubicBezTo>
                      <a:pt x="6171" y="3938"/>
                      <a:pt x="6151" y="4037"/>
                      <a:pt x="6022" y="4097"/>
                    </a:cubicBezTo>
                    <a:cubicBezTo>
                      <a:pt x="5812" y="4217"/>
                      <a:pt x="5563" y="4217"/>
                      <a:pt x="5503" y="4486"/>
                    </a:cubicBezTo>
                    <a:cubicBezTo>
                      <a:pt x="5493" y="4556"/>
                      <a:pt x="5394" y="4556"/>
                      <a:pt x="5404" y="4645"/>
                    </a:cubicBezTo>
                    <a:cubicBezTo>
                      <a:pt x="5404" y="4745"/>
                      <a:pt x="5444" y="4795"/>
                      <a:pt x="5453" y="4885"/>
                    </a:cubicBezTo>
                    <a:cubicBezTo>
                      <a:pt x="5453" y="4994"/>
                      <a:pt x="5593" y="5064"/>
                      <a:pt x="5593" y="5114"/>
                    </a:cubicBezTo>
                    <a:cubicBezTo>
                      <a:pt x="5593" y="5144"/>
                      <a:pt x="5573" y="5154"/>
                      <a:pt x="5573" y="5164"/>
                    </a:cubicBezTo>
                    <a:lnTo>
                      <a:pt x="5573" y="5244"/>
                    </a:lnTo>
                    <a:lnTo>
                      <a:pt x="5573" y="5443"/>
                    </a:lnTo>
                    <a:cubicBezTo>
                      <a:pt x="5603" y="5463"/>
                      <a:pt x="5613" y="5483"/>
                      <a:pt x="5613" y="5503"/>
                    </a:cubicBezTo>
                    <a:cubicBezTo>
                      <a:pt x="5623" y="5752"/>
                      <a:pt x="5154" y="5642"/>
                      <a:pt x="5125" y="5842"/>
                    </a:cubicBezTo>
                    <a:cubicBezTo>
                      <a:pt x="5075" y="5842"/>
                      <a:pt x="5015" y="5881"/>
                      <a:pt x="5015" y="5911"/>
                    </a:cubicBezTo>
                    <a:cubicBezTo>
                      <a:pt x="5025" y="5991"/>
                      <a:pt x="5125" y="6051"/>
                      <a:pt x="5125" y="6141"/>
                    </a:cubicBezTo>
                    <a:cubicBezTo>
                      <a:pt x="5125" y="6191"/>
                      <a:pt x="5125" y="6290"/>
                      <a:pt x="5105" y="6310"/>
                    </a:cubicBezTo>
                    <a:cubicBezTo>
                      <a:pt x="5095" y="6340"/>
                      <a:pt x="5025" y="6310"/>
                      <a:pt x="5005" y="6310"/>
                    </a:cubicBezTo>
                    <a:cubicBezTo>
                      <a:pt x="4915" y="6340"/>
                      <a:pt x="4865" y="6360"/>
                      <a:pt x="4826" y="6430"/>
                    </a:cubicBezTo>
                    <a:cubicBezTo>
                      <a:pt x="4865" y="6450"/>
                      <a:pt x="4875" y="6480"/>
                      <a:pt x="4875" y="6500"/>
                    </a:cubicBezTo>
                    <a:cubicBezTo>
                      <a:pt x="4875" y="6589"/>
                      <a:pt x="4796" y="6639"/>
                      <a:pt x="4746" y="6679"/>
                    </a:cubicBezTo>
                    <a:cubicBezTo>
                      <a:pt x="4666" y="6729"/>
                      <a:pt x="4666" y="6799"/>
                      <a:pt x="4606" y="6848"/>
                    </a:cubicBezTo>
                    <a:cubicBezTo>
                      <a:pt x="4516" y="6938"/>
                      <a:pt x="4487" y="7008"/>
                      <a:pt x="4327" y="7048"/>
                    </a:cubicBezTo>
                    <a:cubicBezTo>
                      <a:pt x="4267" y="7058"/>
                      <a:pt x="4168" y="7028"/>
                      <a:pt x="4168" y="7078"/>
                    </a:cubicBezTo>
                    <a:cubicBezTo>
                      <a:pt x="4118" y="7078"/>
                      <a:pt x="4098" y="7088"/>
                      <a:pt x="4058" y="7078"/>
                    </a:cubicBezTo>
                    <a:cubicBezTo>
                      <a:pt x="4018" y="7058"/>
                      <a:pt x="3998" y="7038"/>
                      <a:pt x="3958" y="7028"/>
                    </a:cubicBezTo>
                    <a:cubicBezTo>
                      <a:pt x="3799" y="6998"/>
                      <a:pt x="3719" y="7078"/>
                      <a:pt x="3570" y="7048"/>
                    </a:cubicBezTo>
                    <a:cubicBezTo>
                      <a:pt x="3510" y="7038"/>
                      <a:pt x="3490" y="6998"/>
                      <a:pt x="3450" y="6958"/>
                    </a:cubicBezTo>
                    <a:cubicBezTo>
                      <a:pt x="3440" y="6958"/>
                      <a:pt x="3420" y="6978"/>
                      <a:pt x="3410" y="6978"/>
                    </a:cubicBezTo>
                    <a:cubicBezTo>
                      <a:pt x="3410" y="6908"/>
                      <a:pt x="3370" y="6838"/>
                      <a:pt x="3350" y="6809"/>
                    </a:cubicBezTo>
                    <a:cubicBezTo>
                      <a:pt x="3370" y="6789"/>
                      <a:pt x="3390" y="6779"/>
                      <a:pt x="3390" y="6739"/>
                    </a:cubicBezTo>
                    <a:cubicBezTo>
                      <a:pt x="3390" y="6689"/>
                      <a:pt x="3290" y="6579"/>
                      <a:pt x="3261" y="6549"/>
                    </a:cubicBezTo>
                    <a:cubicBezTo>
                      <a:pt x="3121" y="6340"/>
                      <a:pt x="2961" y="6131"/>
                      <a:pt x="2961" y="5852"/>
                    </a:cubicBezTo>
                    <a:lnTo>
                      <a:pt x="2961" y="5762"/>
                    </a:lnTo>
                    <a:cubicBezTo>
                      <a:pt x="2961" y="5712"/>
                      <a:pt x="2912" y="5702"/>
                      <a:pt x="2892" y="5652"/>
                    </a:cubicBezTo>
                    <a:cubicBezTo>
                      <a:pt x="2792" y="5493"/>
                      <a:pt x="2672" y="5353"/>
                      <a:pt x="2672" y="5154"/>
                    </a:cubicBezTo>
                    <a:cubicBezTo>
                      <a:pt x="2672" y="4935"/>
                      <a:pt x="2902" y="4915"/>
                      <a:pt x="2902" y="4755"/>
                    </a:cubicBezTo>
                    <a:cubicBezTo>
                      <a:pt x="2902" y="4685"/>
                      <a:pt x="2862" y="4645"/>
                      <a:pt x="2852" y="4566"/>
                    </a:cubicBezTo>
                    <a:cubicBezTo>
                      <a:pt x="2822" y="4436"/>
                      <a:pt x="2782" y="4386"/>
                      <a:pt x="2762" y="4297"/>
                    </a:cubicBezTo>
                    <a:cubicBezTo>
                      <a:pt x="2722" y="4237"/>
                      <a:pt x="2752" y="4157"/>
                      <a:pt x="2702" y="4097"/>
                    </a:cubicBezTo>
                    <a:cubicBezTo>
                      <a:pt x="2613" y="3968"/>
                      <a:pt x="2413" y="3838"/>
                      <a:pt x="2413" y="3689"/>
                    </a:cubicBezTo>
                    <a:cubicBezTo>
                      <a:pt x="2413" y="3649"/>
                      <a:pt x="2463" y="3589"/>
                      <a:pt x="2483" y="3569"/>
                    </a:cubicBezTo>
                    <a:cubicBezTo>
                      <a:pt x="2473" y="3549"/>
                      <a:pt x="2483" y="3539"/>
                      <a:pt x="2483" y="3519"/>
                    </a:cubicBezTo>
                    <a:cubicBezTo>
                      <a:pt x="2483" y="3489"/>
                      <a:pt x="2483" y="3399"/>
                      <a:pt x="2523" y="3370"/>
                    </a:cubicBezTo>
                    <a:cubicBezTo>
                      <a:pt x="2483" y="3300"/>
                      <a:pt x="2423" y="3220"/>
                      <a:pt x="2314" y="3200"/>
                    </a:cubicBezTo>
                    <a:cubicBezTo>
                      <a:pt x="2254" y="3190"/>
                      <a:pt x="2204" y="3170"/>
                      <a:pt x="2174" y="3170"/>
                    </a:cubicBezTo>
                    <a:cubicBezTo>
                      <a:pt x="2074" y="3160"/>
                      <a:pt x="2054" y="2971"/>
                      <a:pt x="1915" y="2951"/>
                    </a:cubicBezTo>
                    <a:cubicBezTo>
                      <a:pt x="1755" y="2921"/>
                      <a:pt x="1626" y="2971"/>
                      <a:pt x="1506" y="2991"/>
                    </a:cubicBezTo>
                    <a:cubicBezTo>
                      <a:pt x="1456" y="3001"/>
                      <a:pt x="1436" y="3041"/>
                      <a:pt x="1377" y="3021"/>
                    </a:cubicBezTo>
                    <a:cubicBezTo>
                      <a:pt x="1327" y="3011"/>
                      <a:pt x="1257" y="2951"/>
                      <a:pt x="1177" y="2941"/>
                    </a:cubicBezTo>
                    <a:cubicBezTo>
                      <a:pt x="1058" y="2911"/>
                      <a:pt x="998" y="2961"/>
                      <a:pt x="868" y="2941"/>
                    </a:cubicBezTo>
                    <a:cubicBezTo>
                      <a:pt x="828" y="2921"/>
                      <a:pt x="798" y="2911"/>
                      <a:pt x="768" y="2901"/>
                    </a:cubicBezTo>
                    <a:cubicBezTo>
                      <a:pt x="679" y="2811"/>
                      <a:pt x="499" y="2672"/>
                      <a:pt x="420" y="2562"/>
                    </a:cubicBezTo>
                    <a:cubicBezTo>
                      <a:pt x="360" y="2462"/>
                      <a:pt x="350" y="2373"/>
                      <a:pt x="270" y="2303"/>
                    </a:cubicBezTo>
                    <a:cubicBezTo>
                      <a:pt x="250" y="2273"/>
                      <a:pt x="71" y="2104"/>
                      <a:pt x="71" y="2094"/>
                    </a:cubicBezTo>
                    <a:cubicBezTo>
                      <a:pt x="61" y="2064"/>
                      <a:pt x="61" y="2064"/>
                      <a:pt x="31" y="2044"/>
                    </a:cubicBezTo>
                    <a:lnTo>
                      <a:pt x="51" y="2044"/>
                    </a:lnTo>
                    <a:cubicBezTo>
                      <a:pt x="51" y="1994"/>
                      <a:pt x="31" y="1964"/>
                      <a:pt x="31" y="1944"/>
                    </a:cubicBezTo>
                    <a:cubicBezTo>
                      <a:pt x="31" y="1894"/>
                      <a:pt x="11" y="1874"/>
                      <a:pt x="1" y="1824"/>
                    </a:cubicBezTo>
                    <a:cubicBezTo>
                      <a:pt x="61" y="1805"/>
                      <a:pt x="131" y="1655"/>
                      <a:pt x="150" y="1565"/>
                    </a:cubicBezTo>
                    <a:cubicBezTo>
                      <a:pt x="150" y="1426"/>
                      <a:pt x="101" y="1326"/>
                      <a:pt x="101" y="1206"/>
                    </a:cubicBezTo>
                    <a:cubicBezTo>
                      <a:pt x="101" y="1147"/>
                      <a:pt x="170" y="1117"/>
                      <a:pt x="200" y="1067"/>
                    </a:cubicBezTo>
                    <a:cubicBezTo>
                      <a:pt x="250" y="957"/>
                      <a:pt x="350" y="808"/>
                      <a:pt x="420" y="718"/>
                    </a:cubicBezTo>
                    <a:cubicBezTo>
                      <a:pt x="469" y="668"/>
                      <a:pt x="549" y="698"/>
                      <a:pt x="609" y="668"/>
                    </a:cubicBezTo>
                    <a:cubicBezTo>
                      <a:pt x="659" y="648"/>
                      <a:pt x="749" y="608"/>
                      <a:pt x="759" y="559"/>
                    </a:cubicBezTo>
                    <a:cubicBezTo>
                      <a:pt x="798" y="449"/>
                      <a:pt x="759" y="399"/>
                      <a:pt x="818" y="319"/>
                    </a:cubicBezTo>
                    <a:cubicBezTo>
                      <a:pt x="908" y="230"/>
                      <a:pt x="1008" y="160"/>
                      <a:pt x="1097" y="70"/>
                    </a:cubicBezTo>
                    <a:lnTo>
                      <a:pt x="1077" y="70"/>
                    </a:lnTo>
                    <a:cubicBezTo>
                      <a:pt x="1117" y="50"/>
                      <a:pt x="1117" y="20"/>
                      <a:pt x="1147" y="0"/>
                    </a:cubicBezTo>
                    <a:cubicBezTo>
                      <a:pt x="1217" y="70"/>
                      <a:pt x="1307" y="110"/>
                      <a:pt x="1406" y="120"/>
                    </a:cubicBezTo>
                    <a:cubicBezTo>
                      <a:pt x="1466" y="130"/>
                      <a:pt x="1476" y="100"/>
                      <a:pt x="1516" y="80"/>
                    </a:cubicBezTo>
                    <a:cubicBezTo>
                      <a:pt x="1646" y="50"/>
                      <a:pt x="1875" y="10"/>
                      <a:pt x="2014" y="30"/>
                    </a:cubicBezTo>
                    <a:cubicBezTo>
                      <a:pt x="2054" y="50"/>
                      <a:pt x="2094" y="80"/>
                      <a:pt x="2124" y="80"/>
                    </a:cubicBezTo>
                    <a:cubicBezTo>
                      <a:pt x="2164" y="100"/>
                      <a:pt x="2214" y="60"/>
                      <a:pt x="2254" y="60"/>
                    </a:cubicBezTo>
                    <a:cubicBezTo>
                      <a:pt x="2304" y="70"/>
                      <a:pt x="2314" y="100"/>
                      <a:pt x="2353" y="100"/>
                    </a:cubicBezTo>
                    <a:cubicBezTo>
                      <a:pt x="2413" y="110"/>
                      <a:pt x="2413" y="60"/>
                      <a:pt x="2473" y="70"/>
                    </a:cubicBezTo>
                    <a:cubicBezTo>
                      <a:pt x="2543" y="80"/>
                      <a:pt x="2523" y="130"/>
                      <a:pt x="2573" y="150"/>
                    </a:cubicBezTo>
                    <a:cubicBezTo>
                      <a:pt x="2603" y="150"/>
                      <a:pt x="2603" y="130"/>
                      <a:pt x="2623" y="130"/>
                    </a:cubicBezTo>
                    <a:cubicBezTo>
                      <a:pt x="2623" y="180"/>
                      <a:pt x="2573" y="170"/>
                      <a:pt x="2573" y="210"/>
                    </a:cubicBezTo>
                    <a:cubicBezTo>
                      <a:pt x="2573" y="230"/>
                      <a:pt x="2613" y="259"/>
                      <a:pt x="2613" y="279"/>
                    </a:cubicBezTo>
                    <a:cubicBezTo>
                      <a:pt x="2613" y="329"/>
                      <a:pt x="2573" y="349"/>
                      <a:pt x="2573" y="399"/>
                    </a:cubicBezTo>
                    <a:cubicBezTo>
                      <a:pt x="2573" y="469"/>
                      <a:pt x="2662" y="559"/>
                      <a:pt x="2712" y="568"/>
                    </a:cubicBezTo>
                    <a:cubicBezTo>
                      <a:pt x="2752" y="578"/>
                      <a:pt x="2772" y="578"/>
                      <a:pt x="2802" y="578"/>
                    </a:cubicBezTo>
                    <a:cubicBezTo>
                      <a:pt x="3011" y="618"/>
                      <a:pt x="3091" y="877"/>
                      <a:pt x="3320" y="927"/>
                    </a:cubicBezTo>
                    <a:cubicBezTo>
                      <a:pt x="3360" y="927"/>
                      <a:pt x="3400" y="907"/>
                      <a:pt x="3390" y="897"/>
                    </a:cubicBezTo>
                    <a:lnTo>
                      <a:pt x="3390" y="828"/>
                    </a:lnTo>
                    <a:cubicBezTo>
                      <a:pt x="3390" y="838"/>
                      <a:pt x="3460" y="848"/>
                      <a:pt x="3570" y="848"/>
                    </a:cubicBezTo>
                    <a:cubicBezTo>
                      <a:pt x="3560" y="838"/>
                      <a:pt x="3560" y="838"/>
                      <a:pt x="3570" y="848"/>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8"/>
              <p:cNvSpPr/>
              <p:nvPr/>
            </p:nvSpPr>
            <p:spPr>
              <a:xfrm>
                <a:off x="4775093" y="2831444"/>
                <a:ext cx="329876" cy="281211"/>
              </a:xfrm>
              <a:custGeom>
                <a:avLst/>
                <a:gdLst/>
                <a:ahLst/>
                <a:cxnLst/>
                <a:rect l="l" t="t" r="r" b="b"/>
                <a:pathLst>
                  <a:path w="3579" h="3051" extrusionOk="0">
                    <a:moveTo>
                      <a:pt x="868" y="1276"/>
                    </a:moveTo>
                    <a:cubicBezTo>
                      <a:pt x="828" y="1216"/>
                      <a:pt x="818" y="1156"/>
                      <a:pt x="778" y="1106"/>
                    </a:cubicBezTo>
                    <a:cubicBezTo>
                      <a:pt x="778" y="1077"/>
                      <a:pt x="798" y="1097"/>
                      <a:pt x="798" y="1077"/>
                    </a:cubicBezTo>
                    <a:cubicBezTo>
                      <a:pt x="828" y="1017"/>
                      <a:pt x="838" y="977"/>
                      <a:pt x="848" y="917"/>
                    </a:cubicBezTo>
                    <a:cubicBezTo>
                      <a:pt x="868" y="857"/>
                      <a:pt x="927" y="857"/>
                      <a:pt x="927" y="778"/>
                    </a:cubicBezTo>
                    <a:cubicBezTo>
                      <a:pt x="927" y="728"/>
                      <a:pt x="917" y="678"/>
                      <a:pt x="917" y="648"/>
                    </a:cubicBezTo>
                    <a:cubicBezTo>
                      <a:pt x="917" y="618"/>
                      <a:pt x="927" y="618"/>
                      <a:pt x="927" y="618"/>
                    </a:cubicBezTo>
                    <a:lnTo>
                      <a:pt x="927" y="598"/>
                    </a:lnTo>
                    <a:cubicBezTo>
                      <a:pt x="898" y="598"/>
                      <a:pt x="888" y="618"/>
                      <a:pt x="868" y="608"/>
                    </a:cubicBezTo>
                    <a:cubicBezTo>
                      <a:pt x="828" y="598"/>
                      <a:pt x="818" y="578"/>
                      <a:pt x="798" y="568"/>
                    </a:cubicBezTo>
                    <a:cubicBezTo>
                      <a:pt x="748" y="598"/>
                      <a:pt x="738" y="628"/>
                      <a:pt x="638" y="618"/>
                    </a:cubicBezTo>
                    <a:cubicBezTo>
                      <a:pt x="579" y="608"/>
                      <a:pt x="539" y="518"/>
                      <a:pt x="479" y="508"/>
                    </a:cubicBezTo>
                    <a:cubicBezTo>
                      <a:pt x="419" y="498"/>
                      <a:pt x="429" y="568"/>
                      <a:pt x="369" y="558"/>
                    </a:cubicBezTo>
                    <a:cubicBezTo>
                      <a:pt x="299" y="548"/>
                      <a:pt x="270" y="459"/>
                      <a:pt x="220" y="469"/>
                    </a:cubicBezTo>
                    <a:cubicBezTo>
                      <a:pt x="200" y="469"/>
                      <a:pt x="190" y="469"/>
                      <a:pt x="180" y="459"/>
                    </a:cubicBezTo>
                    <a:cubicBezTo>
                      <a:pt x="190" y="459"/>
                      <a:pt x="190" y="449"/>
                      <a:pt x="200" y="449"/>
                    </a:cubicBezTo>
                    <a:cubicBezTo>
                      <a:pt x="190" y="419"/>
                      <a:pt x="90" y="359"/>
                      <a:pt x="120" y="329"/>
                    </a:cubicBezTo>
                    <a:cubicBezTo>
                      <a:pt x="80" y="279"/>
                      <a:pt x="50" y="279"/>
                      <a:pt x="0" y="259"/>
                    </a:cubicBezTo>
                    <a:cubicBezTo>
                      <a:pt x="40" y="229"/>
                      <a:pt x="70" y="249"/>
                      <a:pt x="70" y="179"/>
                    </a:cubicBezTo>
                    <a:cubicBezTo>
                      <a:pt x="70" y="159"/>
                      <a:pt x="50" y="159"/>
                      <a:pt x="70" y="150"/>
                    </a:cubicBezTo>
                    <a:cubicBezTo>
                      <a:pt x="40" y="150"/>
                      <a:pt x="10" y="130"/>
                      <a:pt x="10" y="120"/>
                    </a:cubicBezTo>
                    <a:cubicBezTo>
                      <a:pt x="10" y="20"/>
                      <a:pt x="240" y="80"/>
                      <a:pt x="299" y="70"/>
                    </a:cubicBezTo>
                    <a:cubicBezTo>
                      <a:pt x="289" y="50"/>
                      <a:pt x="280" y="50"/>
                      <a:pt x="280" y="30"/>
                    </a:cubicBezTo>
                    <a:cubicBezTo>
                      <a:pt x="280" y="10"/>
                      <a:pt x="339" y="30"/>
                      <a:pt x="349" y="30"/>
                    </a:cubicBezTo>
                    <a:cubicBezTo>
                      <a:pt x="389" y="50"/>
                      <a:pt x="449" y="50"/>
                      <a:pt x="449" y="50"/>
                    </a:cubicBezTo>
                    <a:cubicBezTo>
                      <a:pt x="489" y="60"/>
                      <a:pt x="549" y="20"/>
                      <a:pt x="579" y="10"/>
                    </a:cubicBezTo>
                    <a:cubicBezTo>
                      <a:pt x="608" y="0"/>
                      <a:pt x="698" y="10"/>
                      <a:pt x="758" y="20"/>
                    </a:cubicBezTo>
                    <a:cubicBezTo>
                      <a:pt x="848" y="30"/>
                      <a:pt x="848" y="80"/>
                      <a:pt x="927" y="100"/>
                    </a:cubicBezTo>
                    <a:cubicBezTo>
                      <a:pt x="927" y="130"/>
                      <a:pt x="1047" y="179"/>
                      <a:pt x="1087" y="179"/>
                    </a:cubicBezTo>
                    <a:cubicBezTo>
                      <a:pt x="1187" y="199"/>
                      <a:pt x="1236" y="209"/>
                      <a:pt x="1276" y="219"/>
                    </a:cubicBezTo>
                    <a:cubicBezTo>
                      <a:pt x="1356" y="229"/>
                      <a:pt x="1386" y="159"/>
                      <a:pt x="1486" y="179"/>
                    </a:cubicBezTo>
                    <a:cubicBezTo>
                      <a:pt x="1585" y="209"/>
                      <a:pt x="1585" y="259"/>
                      <a:pt x="1625" y="329"/>
                    </a:cubicBezTo>
                    <a:cubicBezTo>
                      <a:pt x="1625" y="349"/>
                      <a:pt x="1695" y="399"/>
                      <a:pt x="1695" y="399"/>
                    </a:cubicBezTo>
                    <a:cubicBezTo>
                      <a:pt x="1755" y="419"/>
                      <a:pt x="1775" y="518"/>
                      <a:pt x="1874" y="548"/>
                    </a:cubicBezTo>
                    <a:cubicBezTo>
                      <a:pt x="1944" y="558"/>
                      <a:pt x="1934" y="498"/>
                      <a:pt x="1984" y="498"/>
                    </a:cubicBezTo>
                    <a:lnTo>
                      <a:pt x="2034" y="498"/>
                    </a:lnTo>
                    <a:cubicBezTo>
                      <a:pt x="2044" y="518"/>
                      <a:pt x="2044" y="548"/>
                      <a:pt x="2074" y="558"/>
                    </a:cubicBezTo>
                    <a:lnTo>
                      <a:pt x="2074" y="578"/>
                    </a:lnTo>
                    <a:cubicBezTo>
                      <a:pt x="2074" y="608"/>
                      <a:pt x="2104" y="618"/>
                      <a:pt x="2124" y="648"/>
                    </a:cubicBezTo>
                    <a:cubicBezTo>
                      <a:pt x="2154" y="678"/>
                      <a:pt x="2134" y="708"/>
                      <a:pt x="2144" y="748"/>
                    </a:cubicBezTo>
                    <a:cubicBezTo>
                      <a:pt x="2154" y="778"/>
                      <a:pt x="2203" y="768"/>
                      <a:pt x="2243" y="778"/>
                    </a:cubicBezTo>
                    <a:cubicBezTo>
                      <a:pt x="2273" y="797"/>
                      <a:pt x="2283" y="827"/>
                      <a:pt x="2303" y="847"/>
                    </a:cubicBezTo>
                    <a:cubicBezTo>
                      <a:pt x="2333" y="867"/>
                      <a:pt x="2423" y="877"/>
                      <a:pt x="2453" y="897"/>
                    </a:cubicBezTo>
                    <a:cubicBezTo>
                      <a:pt x="2502" y="907"/>
                      <a:pt x="2572" y="907"/>
                      <a:pt x="2602" y="907"/>
                    </a:cubicBezTo>
                    <a:lnTo>
                      <a:pt x="2602" y="847"/>
                    </a:lnTo>
                    <a:cubicBezTo>
                      <a:pt x="2602" y="817"/>
                      <a:pt x="2642" y="817"/>
                      <a:pt x="2672" y="817"/>
                    </a:cubicBezTo>
                    <a:cubicBezTo>
                      <a:pt x="2702" y="817"/>
                      <a:pt x="2682" y="797"/>
                      <a:pt x="2722" y="797"/>
                    </a:cubicBezTo>
                    <a:cubicBezTo>
                      <a:pt x="2782" y="778"/>
                      <a:pt x="2821" y="807"/>
                      <a:pt x="2851" y="778"/>
                    </a:cubicBezTo>
                    <a:cubicBezTo>
                      <a:pt x="2931" y="827"/>
                      <a:pt x="2981" y="847"/>
                      <a:pt x="3041" y="877"/>
                    </a:cubicBezTo>
                    <a:cubicBezTo>
                      <a:pt x="3130" y="917"/>
                      <a:pt x="3150" y="997"/>
                      <a:pt x="3250" y="1007"/>
                    </a:cubicBezTo>
                    <a:cubicBezTo>
                      <a:pt x="3250" y="1027"/>
                      <a:pt x="3280" y="1027"/>
                      <a:pt x="3290" y="1057"/>
                    </a:cubicBezTo>
                    <a:cubicBezTo>
                      <a:pt x="3320" y="1106"/>
                      <a:pt x="3300" y="1146"/>
                      <a:pt x="3320" y="1176"/>
                    </a:cubicBezTo>
                    <a:cubicBezTo>
                      <a:pt x="3310" y="1196"/>
                      <a:pt x="3250" y="1296"/>
                      <a:pt x="3250" y="1296"/>
                    </a:cubicBezTo>
                    <a:cubicBezTo>
                      <a:pt x="3250" y="1306"/>
                      <a:pt x="3270" y="1316"/>
                      <a:pt x="3250" y="1316"/>
                    </a:cubicBezTo>
                    <a:cubicBezTo>
                      <a:pt x="3270" y="1326"/>
                      <a:pt x="3270" y="1346"/>
                      <a:pt x="3270" y="1356"/>
                    </a:cubicBezTo>
                    <a:cubicBezTo>
                      <a:pt x="3270" y="1396"/>
                      <a:pt x="3280" y="1415"/>
                      <a:pt x="3280" y="1455"/>
                    </a:cubicBezTo>
                    <a:cubicBezTo>
                      <a:pt x="3290" y="1475"/>
                      <a:pt x="3290" y="1505"/>
                      <a:pt x="3320" y="1525"/>
                    </a:cubicBezTo>
                    <a:cubicBezTo>
                      <a:pt x="3330" y="1555"/>
                      <a:pt x="3390" y="1545"/>
                      <a:pt x="3390" y="1595"/>
                    </a:cubicBezTo>
                    <a:cubicBezTo>
                      <a:pt x="3400" y="1655"/>
                      <a:pt x="3320" y="1625"/>
                      <a:pt x="3330" y="1695"/>
                    </a:cubicBezTo>
                    <a:cubicBezTo>
                      <a:pt x="3330" y="1724"/>
                      <a:pt x="3370" y="1744"/>
                      <a:pt x="3380" y="1754"/>
                    </a:cubicBezTo>
                    <a:cubicBezTo>
                      <a:pt x="3449" y="1864"/>
                      <a:pt x="3569" y="1904"/>
                      <a:pt x="3579" y="2043"/>
                    </a:cubicBezTo>
                    <a:cubicBezTo>
                      <a:pt x="3489" y="2043"/>
                      <a:pt x="3439" y="2053"/>
                      <a:pt x="3449" y="2143"/>
                    </a:cubicBezTo>
                    <a:cubicBezTo>
                      <a:pt x="3449" y="2163"/>
                      <a:pt x="3479" y="2173"/>
                      <a:pt x="3479" y="2193"/>
                    </a:cubicBezTo>
                    <a:lnTo>
                      <a:pt x="3469" y="2193"/>
                    </a:lnTo>
                    <a:cubicBezTo>
                      <a:pt x="3400" y="2173"/>
                      <a:pt x="3240" y="2113"/>
                      <a:pt x="3150" y="2103"/>
                    </a:cubicBezTo>
                    <a:cubicBezTo>
                      <a:pt x="3140" y="2103"/>
                      <a:pt x="3041" y="2053"/>
                      <a:pt x="3041" y="2053"/>
                    </a:cubicBezTo>
                    <a:cubicBezTo>
                      <a:pt x="3001" y="2014"/>
                      <a:pt x="2991" y="1924"/>
                      <a:pt x="2931" y="1904"/>
                    </a:cubicBezTo>
                    <a:cubicBezTo>
                      <a:pt x="2891" y="1894"/>
                      <a:pt x="2881" y="1914"/>
                      <a:pt x="2871" y="1934"/>
                    </a:cubicBezTo>
                    <a:cubicBezTo>
                      <a:pt x="2801" y="1924"/>
                      <a:pt x="2752" y="1914"/>
                      <a:pt x="2702" y="1914"/>
                    </a:cubicBezTo>
                    <a:cubicBezTo>
                      <a:pt x="2642" y="1884"/>
                      <a:pt x="2622" y="1834"/>
                      <a:pt x="2582" y="1804"/>
                    </a:cubicBezTo>
                    <a:cubicBezTo>
                      <a:pt x="2532" y="1754"/>
                      <a:pt x="2482" y="1764"/>
                      <a:pt x="2443" y="1724"/>
                    </a:cubicBezTo>
                    <a:cubicBezTo>
                      <a:pt x="2423" y="1705"/>
                      <a:pt x="2433" y="1675"/>
                      <a:pt x="2433" y="1665"/>
                    </a:cubicBezTo>
                    <a:cubicBezTo>
                      <a:pt x="2383" y="1585"/>
                      <a:pt x="2303" y="1475"/>
                      <a:pt x="2203" y="1465"/>
                    </a:cubicBezTo>
                    <a:cubicBezTo>
                      <a:pt x="2173" y="1455"/>
                      <a:pt x="2144" y="1515"/>
                      <a:pt x="2154" y="1555"/>
                    </a:cubicBezTo>
                    <a:cubicBezTo>
                      <a:pt x="2154" y="1575"/>
                      <a:pt x="2154" y="1605"/>
                      <a:pt x="2173" y="1625"/>
                    </a:cubicBezTo>
                    <a:cubicBezTo>
                      <a:pt x="2193" y="1705"/>
                      <a:pt x="2293" y="1854"/>
                      <a:pt x="2383" y="1884"/>
                    </a:cubicBezTo>
                    <a:cubicBezTo>
                      <a:pt x="2383" y="1924"/>
                      <a:pt x="2403" y="1934"/>
                      <a:pt x="2423" y="1964"/>
                    </a:cubicBezTo>
                    <a:cubicBezTo>
                      <a:pt x="2453" y="1964"/>
                      <a:pt x="2443" y="1914"/>
                      <a:pt x="2482" y="1914"/>
                    </a:cubicBezTo>
                    <a:lnTo>
                      <a:pt x="2482" y="1954"/>
                    </a:lnTo>
                    <a:cubicBezTo>
                      <a:pt x="2482" y="1984"/>
                      <a:pt x="2472" y="2014"/>
                      <a:pt x="2472" y="2053"/>
                    </a:cubicBezTo>
                    <a:cubicBezTo>
                      <a:pt x="2472" y="2103"/>
                      <a:pt x="2572" y="2133"/>
                      <a:pt x="2622" y="2133"/>
                    </a:cubicBezTo>
                    <a:cubicBezTo>
                      <a:pt x="2841" y="2173"/>
                      <a:pt x="2841" y="2053"/>
                      <a:pt x="2951" y="1984"/>
                    </a:cubicBezTo>
                    <a:cubicBezTo>
                      <a:pt x="2951" y="2024"/>
                      <a:pt x="2951" y="2063"/>
                      <a:pt x="2971" y="2103"/>
                    </a:cubicBezTo>
                    <a:cubicBezTo>
                      <a:pt x="3021" y="2203"/>
                      <a:pt x="3091" y="2223"/>
                      <a:pt x="3190" y="2273"/>
                    </a:cubicBezTo>
                    <a:cubicBezTo>
                      <a:pt x="3230" y="2283"/>
                      <a:pt x="3240" y="2333"/>
                      <a:pt x="3270" y="2362"/>
                    </a:cubicBezTo>
                    <a:lnTo>
                      <a:pt x="3270" y="2362"/>
                    </a:lnTo>
                    <a:cubicBezTo>
                      <a:pt x="3280" y="2402"/>
                      <a:pt x="3330" y="2402"/>
                      <a:pt x="3330" y="2422"/>
                    </a:cubicBezTo>
                    <a:cubicBezTo>
                      <a:pt x="3330" y="2502"/>
                      <a:pt x="3240" y="2502"/>
                      <a:pt x="3250" y="2572"/>
                    </a:cubicBezTo>
                    <a:cubicBezTo>
                      <a:pt x="3200" y="2562"/>
                      <a:pt x="3170" y="2572"/>
                      <a:pt x="3150" y="2612"/>
                    </a:cubicBezTo>
                    <a:cubicBezTo>
                      <a:pt x="3140" y="2652"/>
                      <a:pt x="3150" y="2701"/>
                      <a:pt x="3120" y="2681"/>
                    </a:cubicBezTo>
                    <a:cubicBezTo>
                      <a:pt x="3071" y="2671"/>
                      <a:pt x="3081" y="2771"/>
                      <a:pt x="3031" y="2761"/>
                    </a:cubicBezTo>
                    <a:cubicBezTo>
                      <a:pt x="2991" y="2761"/>
                      <a:pt x="2941" y="2801"/>
                      <a:pt x="2941" y="2831"/>
                    </a:cubicBezTo>
                    <a:cubicBezTo>
                      <a:pt x="2841" y="2831"/>
                      <a:pt x="2642" y="2831"/>
                      <a:pt x="2652" y="2901"/>
                    </a:cubicBezTo>
                    <a:cubicBezTo>
                      <a:pt x="2652" y="2911"/>
                      <a:pt x="2672" y="2921"/>
                      <a:pt x="2672" y="2921"/>
                    </a:cubicBezTo>
                    <a:cubicBezTo>
                      <a:pt x="2592" y="2951"/>
                      <a:pt x="2492" y="2951"/>
                      <a:pt x="2403" y="2951"/>
                    </a:cubicBezTo>
                    <a:cubicBezTo>
                      <a:pt x="2373" y="2951"/>
                      <a:pt x="2233" y="3010"/>
                      <a:pt x="2193" y="3020"/>
                    </a:cubicBezTo>
                    <a:cubicBezTo>
                      <a:pt x="2154" y="3010"/>
                      <a:pt x="2124" y="3010"/>
                      <a:pt x="2084" y="3000"/>
                    </a:cubicBezTo>
                    <a:cubicBezTo>
                      <a:pt x="2034" y="3020"/>
                      <a:pt x="2024" y="3050"/>
                      <a:pt x="1954" y="3030"/>
                    </a:cubicBezTo>
                    <a:cubicBezTo>
                      <a:pt x="1944" y="3030"/>
                      <a:pt x="1944" y="3030"/>
                      <a:pt x="1934" y="3050"/>
                    </a:cubicBezTo>
                    <a:cubicBezTo>
                      <a:pt x="1924" y="3050"/>
                      <a:pt x="1835" y="3000"/>
                      <a:pt x="1835" y="2980"/>
                    </a:cubicBezTo>
                    <a:cubicBezTo>
                      <a:pt x="1825" y="2980"/>
                      <a:pt x="1845" y="2980"/>
                      <a:pt x="1825" y="2951"/>
                    </a:cubicBezTo>
                    <a:cubicBezTo>
                      <a:pt x="1785" y="2901"/>
                      <a:pt x="1755" y="2831"/>
                      <a:pt x="1745" y="2771"/>
                    </a:cubicBezTo>
                    <a:cubicBezTo>
                      <a:pt x="1705" y="2761"/>
                      <a:pt x="1735" y="2711"/>
                      <a:pt x="1735" y="2681"/>
                    </a:cubicBezTo>
                    <a:cubicBezTo>
                      <a:pt x="1745" y="2622"/>
                      <a:pt x="1685" y="2582"/>
                      <a:pt x="1645" y="2532"/>
                    </a:cubicBezTo>
                    <a:cubicBezTo>
                      <a:pt x="1605" y="2482"/>
                      <a:pt x="1506" y="2372"/>
                      <a:pt x="1496" y="2283"/>
                    </a:cubicBezTo>
                    <a:cubicBezTo>
                      <a:pt x="1386" y="2233"/>
                      <a:pt x="1346" y="2173"/>
                      <a:pt x="1336" y="2053"/>
                    </a:cubicBezTo>
                    <a:cubicBezTo>
                      <a:pt x="1336" y="1974"/>
                      <a:pt x="1286" y="1954"/>
                      <a:pt x="1276" y="1884"/>
                    </a:cubicBezTo>
                    <a:lnTo>
                      <a:pt x="1276" y="1884"/>
                    </a:lnTo>
                    <a:lnTo>
                      <a:pt x="1226" y="1834"/>
                    </a:lnTo>
                    <a:cubicBezTo>
                      <a:pt x="1207" y="1824"/>
                      <a:pt x="1157" y="1824"/>
                      <a:pt x="1157" y="1814"/>
                    </a:cubicBezTo>
                    <a:cubicBezTo>
                      <a:pt x="1137" y="1784"/>
                      <a:pt x="1147" y="1754"/>
                      <a:pt x="1137" y="1724"/>
                    </a:cubicBezTo>
                    <a:cubicBezTo>
                      <a:pt x="1127" y="1685"/>
                      <a:pt x="1097" y="1665"/>
                      <a:pt x="1087" y="1635"/>
                    </a:cubicBezTo>
                    <a:cubicBezTo>
                      <a:pt x="1047" y="1575"/>
                      <a:pt x="1007" y="1525"/>
                      <a:pt x="977" y="1465"/>
                    </a:cubicBezTo>
                    <a:cubicBezTo>
                      <a:pt x="957" y="1455"/>
                      <a:pt x="908" y="1386"/>
                      <a:pt x="908" y="1376"/>
                    </a:cubicBezTo>
                    <a:cubicBezTo>
                      <a:pt x="908" y="1356"/>
                      <a:pt x="927" y="1276"/>
                      <a:pt x="927" y="1226"/>
                    </a:cubicBezTo>
                    <a:cubicBezTo>
                      <a:pt x="868" y="1266"/>
                      <a:pt x="868" y="1276"/>
                      <a:pt x="868" y="1276"/>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8"/>
              <p:cNvSpPr/>
              <p:nvPr/>
            </p:nvSpPr>
            <p:spPr>
              <a:xfrm>
                <a:off x="5076399" y="2925090"/>
                <a:ext cx="158164" cy="255495"/>
              </a:xfrm>
              <a:custGeom>
                <a:avLst/>
                <a:gdLst/>
                <a:ahLst/>
                <a:cxnLst/>
                <a:rect l="l" t="t" r="r" b="b"/>
                <a:pathLst>
                  <a:path w="1716" h="2772" extrusionOk="0">
                    <a:moveTo>
                      <a:pt x="1267" y="1895"/>
                    </a:moveTo>
                    <a:lnTo>
                      <a:pt x="1257" y="1885"/>
                    </a:lnTo>
                    <a:cubicBezTo>
                      <a:pt x="1257" y="1895"/>
                      <a:pt x="1267" y="1925"/>
                      <a:pt x="1267" y="1935"/>
                    </a:cubicBezTo>
                    <a:cubicBezTo>
                      <a:pt x="1287" y="1994"/>
                      <a:pt x="1337" y="2054"/>
                      <a:pt x="1357" y="2124"/>
                    </a:cubicBezTo>
                    <a:cubicBezTo>
                      <a:pt x="1396" y="2194"/>
                      <a:pt x="1466" y="2303"/>
                      <a:pt x="1496" y="2353"/>
                    </a:cubicBezTo>
                    <a:cubicBezTo>
                      <a:pt x="1506" y="2393"/>
                      <a:pt x="1516" y="2423"/>
                      <a:pt x="1546" y="2473"/>
                    </a:cubicBezTo>
                    <a:cubicBezTo>
                      <a:pt x="1586" y="2503"/>
                      <a:pt x="1556" y="2543"/>
                      <a:pt x="1596" y="2602"/>
                    </a:cubicBezTo>
                    <a:cubicBezTo>
                      <a:pt x="1606" y="2632"/>
                      <a:pt x="1666" y="2672"/>
                      <a:pt x="1696" y="2722"/>
                    </a:cubicBezTo>
                    <a:cubicBezTo>
                      <a:pt x="1696" y="2732"/>
                      <a:pt x="1705" y="2752"/>
                      <a:pt x="1715" y="2772"/>
                    </a:cubicBezTo>
                    <a:cubicBezTo>
                      <a:pt x="1606" y="1935"/>
                      <a:pt x="1486" y="1097"/>
                      <a:pt x="1367" y="260"/>
                    </a:cubicBezTo>
                    <a:lnTo>
                      <a:pt x="1357" y="250"/>
                    </a:lnTo>
                    <a:cubicBezTo>
                      <a:pt x="1307" y="230"/>
                      <a:pt x="1287" y="240"/>
                      <a:pt x="1267" y="190"/>
                    </a:cubicBezTo>
                    <a:cubicBezTo>
                      <a:pt x="1237" y="180"/>
                      <a:pt x="1197" y="160"/>
                      <a:pt x="1157" y="160"/>
                    </a:cubicBezTo>
                    <a:cubicBezTo>
                      <a:pt x="1097" y="150"/>
                      <a:pt x="1087" y="200"/>
                      <a:pt x="998" y="190"/>
                    </a:cubicBezTo>
                    <a:cubicBezTo>
                      <a:pt x="918" y="180"/>
                      <a:pt x="958" y="31"/>
                      <a:pt x="908" y="11"/>
                    </a:cubicBezTo>
                    <a:cubicBezTo>
                      <a:pt x="838" y="1"/>
                      <a:pt x="838" y="81"/>
                      <a:pt x="808" y="61"/>
                    </a:cubicBezTo>
                    <a:lnTo>
                      <a:pt x="788" y="61"/>
                    </a:lnTo>
                    <a:cubicBezTo>
                      <a:pt x="759" y="100"/>
                      <a:pt x="719" y="130"/>
                      <a:pt x="659" y="110"/>
                    </a:cubicBezTo>
                    <a:cubicBezTo>
                      <a:pt x="639" y="110"/>
                      <a:pt x="609" y="81"/>
                      <a:pt x="599" y="61"/>
                    </a:cubicBezTo>
                    <a:cubicBezTo>
                      <a:pt x="589" y="61"/>
                      <a:pt x="499" y="81"/>
                      <a:pt x="489" y="41"/>
                    </a:cubicBezTo>
                    <a:cubicBezTo>
                      <a:pt x="450" y="31"/>
                      <a:pt x="459" y="31"/>
                      <a:pt x="440" y="11"/>
                    </a:cubicBezTo>
                    <a:cubicBezTo>
                      <a:pt x="360" y="1"/>
                      <a:pt x="360" y="81"/>
                      <a:pt x="310" y="130"/>
                    </a:cubicBezTo>
                    <a:cubicBezTo>
                      <a:pt x="290" y="150"/>
                      <a:pt x="250" y="140"/>
                      <a:pt x="220" y="160"/>
                    </a:cubicBezTo>
                    <a:cubicBezTo>
                      <a:pt x="210" y="180"/>
                      <a:pt x="200" y="200"/>
                      <a:pt x="160" y="200"/>
                    </a:cubicBezTo>
                    <a:cubicBezTo>
                      <a:pt x="121" y="190"/>
                      <a:pt x="111" y="160"/>
                      <a:pt x="71" y="160"/>
                    </a:cubicBezTo>
                    <a:cubicBezTo>
                      <a:pt x="61" y="160"/>
                      <a:pt x="61" y="180"/>
                      <a:pt x="61" y="180"/>
                    </a:cubicBezTo>
                    <a:cubicBezTo>
                      <a:pt x="51" y="190"/>
                      <a:pt x="1" y="290"/>
                      <a:pt x="1" y="290"/>
                    </a:cubicBezTo>
                    <a:cubicBezTo>
                      <a:pt x="1" y="300"/>
                      <a:pt x="11" y="310"/>
                      <a:pt x="1" y="310"/>
                    </a:cubicBezTo>
                    <a:cubicBezTo>
                      <a:pt x="11" y="330"/>
                      <a:pt x="11" y="340"/>
                      <a:pt x="11" y="350"/>
                    </a:cubicBezTo>
                    <a:cubicBezTo>
                      <a:pt x="11" y="390"/>
                      <a:pt x="21" y="409"/>
                      <a:pt x="21" y="449"/>
                    </a:cubicBezTo>
                    <a:cubicBezTo>
                      <a:pt x="31" y="479"/>
                      <a:pt x="31" y="499"/>
                      <a:pt x="61" y="529"/>
                    </a:cubicBezTo>
                    <a:cubicBezTo>
                      <a:pt x="71" y="549"/>
                      <a:pt x="131" y="539"/>
                      <a:pt x="131" y="589"/>
                    </a:cubicBezTo>
                    <a:cubicBezTo>
                      <a:pt x="150" y="649"/>
                      <a:pt x="61" y="629"/>
                      <a:pt x="71" y="689"/>
                    </a:cubicBezTo>
                    <a:cubicBezTo>
                      <a:pt x="71" y="728"/>
                      <a:pt x="111" y="738"/>
                      <a:pt x="121" y="748"/>
                    </a:cubicBezTo>
                    <a:cubicBezTo>
                      <a:pt x="200" y="858"/>
                      <a:pt x="310" y="898"/>
                      <a:pt x="320" y="1037"/>
                    </a:cubicBezTo>
                    <a:cubicBezTo>
                      <a:pt x="230" y="1037"/>
                      <a:pt x="180" y="1047"/>
                      <a:pt x="200" y="1137"/>
                    </a:cubicBezTo>
                    <a:cubicBezTo>
                      <a:pt x="200" y="1157"/>
                      <a:pt x="220" y="1177"/>
                      <a:pt x="220" y="1187"/>
                    </a:cubicBezTo>
                    <a:cubicBezTo>
                      <a:pt x="260" y="1197"/>
                      <a:pt x="300" y="1197"/>
                      <a:pt x="330" y="1197"/>
                    </a:cubicBezTo>
                    <a:cubicBezTo>
                      <a:pt x="350" y="1197"/>
                      <a:pt x="350" y="1187"/>
                      <a:pt x="370" y="1187"/>
                    </a:cubicBezTo>
                    <a:cubicBezTo>
                      <a:pt x="400" y="1197"/>
                      <a:pt x="430" y="1207"/>
                      <a:pt x="459" y="1227"/>
                    </a:cubicBezTo>
                    <a:cubicBezTo>
                      <a:pt x="499" y="1237"/>
                      <a:pt x="499" y="1207"/>
                      <a:pt x="529" y="1207"/>
                    </a:cubicBezTo>
                    <a:cubicBezTo>
                      <a:pt x="569" y="1227"/>
                      <a:pt x="599" y="1207"/>
                      <a:pt x="629" y="1237"/>
                    </a:cubicBezTo>
                    <a:cubicBezTo>
                      <a:pt x="669" y="1257"/>
                      <a:pt x="709" y="1336"/>
                      <a:pt x="729" y="1376"/>
                    </a:cubicBezTo>
                    <a:cubicBezTo>
                      <a:pt x="768" y="1426"/>
                      <a:pt x="868" y="1506"/>
                      <a:pt x="948" y="1526"/>
                    </a:cubicBezTo>
                    <a:cubicBezTo>
                      <a:pt x="968" y="1526"/>
                      <a:pt x="998" y="1536"/>
                      <a:pt x="1028" y="1546"/>
                    </a:cubicBezTo>
                    <a:cubicBezTo>
                      <a:pt x="1018" y="1556"/>
                      <a:pt x="1018" y="1586"/>
                      <a:pt x="998" y="1586"/>
                    </a:cubicBezTo>
                    <a:cubicBezTo>
                      <a:pt x="958" y="1586"/>
                      <a:pt x="928" y="1576"/>
                      <a:pt x="908" y="1586"/>
                    </a:cubicBezTo>
                    <a:cubicBezTo>
                      <a:pt x="968" y="1636"/>
                      <a:pt x="1018" y="1745"/>
                      <a:pt x="1117" y="1755"/>
                    </a:cubicBezTo>
                    <a:cubicBezTo>
                      <a:pt x="1207" y="1775"/>
                      <a:pt x="1197" y="1675"/>
                      <a:pt x="1227" y="1636"/>
                    </a:cubicBezTo>
                    <a:lnTo>
                      <a:pt x="1257" y="1636"/>
                    </a:lnTo>
                    <a:cubicBezTo>
                      <a:pt x="1257" y="1645"/>
                      <a:pt x="1247" y="1655"/>
                      <a:pt x="1247" y="1675"/>
                    </a:cubicBezTo>
                    <a:cubicBezTo>
                      <a:pt x="1257" y="1705"/>
                      <a:pt x="1297" y="1755"/>
                      <a:pt x="1297" y="1805"/>
                    </a:cubicBezTo>
                    <a:cubicBezTo>
                      <a:pt x="1307" y="1845"/>
                      <a:pt x="1287" y="1855"/>
                      <a:pt x="1297" y="18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8"/>
              <p:cNvSpPr/>
              <p:nvPr/>
            </p:nvSpPr>
            <p:spPr>
              <a:xfrm>
                <a:off x="4953351" y="2439074"/>
                <a:ext cx="127748" cy="91064"/>
              </a:xfrm>
              <a:custGeom>
                <a:avLst/>
                <a:gdLst/>
                <a:ahLst/>
                <a:cxnLst/>
                <a:rect l="l" t="t" r="r" b="b"/>
                <a:pathLst>
                  <a:path w="1386" h="988" extrusionOk="0">
                    <a:moveTo>
                      <a:pt x="538" y="987"/>
                    </a:moveTo>
                    <a:cubicBezTo>
                      <a:pt x="459" y="898"/>
                      <a:pt x="349" y="868"/>
                      <a:pt x="339" y="738"/>
                    </a:cubicBezTo>
                    <a:cubicBezTo>
                      <a:pt x="329" y="539"/>
                      <a:pt x="499" y="379"/>
                      <a:pt x="638" y="369"/>
                    </a:cubicBezTo>
                    <a:cubicBezTo>
                      <a:pt x="688" y="369"/>
                      <a:pt x="698" y="290"/>
                      <a:pt x="778" y="320"/>
                    </a:cubicBezTo>
                    <a:cubicBezTo>
                      <a:pt x="808" y="330"/>
                      <a:pt x="808" y="260"/>
                      <a:pt x="838" y="250"/>
                    </a:cubicBezTo>
                    <a:cubicBezTo>
                      <a:pt x="927" y="230"/>
                      <a:pt x="997" y="260"/>
                      <a:pt x="1097" y="230"/>
                    </a:cubicBezTo>
                    <a:cubicBezTo>
                      <a:pt x="1176" y="200"/>
                      <a:pt x="1386" y="240"/>
                      <a:pt x="1376" y="130"/>
                    </a:cubicBezTo>
                    <a:cubicBezTo>
                      <a:pt x="1376" y="90"/>
                      <a:pt x="1276" y="31"/>
                      <a:pt x="1246" y="31"/>
                    </a:cubicBezTo>
                    <a:cubicBezTo>
                      <a:pt x="1107" y="1"/>
                      <a:pt x="987" y="150"/>
                      <a:pt x="838" y="120"/>
                    </a:cubicBezTo>
                    <a:cubicBezTo>
                      <a:pt x="798" y="100"/>
                      <a:pt x="788" y="70"/>
                      <a:pt x="748" y="70"/>
                    </a:cubicBezTo>
                    <a:cubicBezTo>
                      <a:pt x="688" y="50"/>
                      <a:pt x="698" y="90"/>
                      <a:pt x="658" y="80"/>
                    </a:cubicBezTo>
                    <a:cubicBezTo>
                      <a:pt x="548" y="50"/>
                      <a:pt x="489" y="190"/>
                      <a:pt x="409" y="180"/>
                    </a:cubicBezTo>
                    <a:cubicBezTo>
                      <a:pt x="379" y="170"/>
                      <a:pt x="349" y="190"/>
                      <a:pt x="299" y="180"/>
                    </a:cubicBezTo>
                    <a:cubicBezTo>
                      <a:pt x="289" y="180"/>
                      <a:pt x="279" y="190"/>
                      <a:pt x="279" y="200"/>
                    </a:cubicBezTo>
                    <a:cubicBezTo>
                      <a:pt x="279" y="230"/>
                      <a:pt x="299" y="240"/>
                      <a:pt x="299" y="260"/>
                    </a:cubicBezTo>
                    <a:cubicBezTo>
                      <a:pt x="309" y="350"/>
                      <a:pt x="160" y="359"/>
                      <a:pt x="160" y="419"/>
                    </a:cubicBezTo>
                    <a:cubicBezTo>
                      <a:pt x="160" y="439"/>
                      <a:pt x="210" y="449"/>
                      <a:pt x="210" y="489"/>
                    </a:cubicBezTo>
                    <a:cubicBezTo>
                      <a:pt x="160" y="489"/>
                      <a:pt x="80" y="489"/>
                      <a:pt x="80" y="549"/>
                    </a:cubicBezTo>
                    <a:cubicBezTo>
                      <a:pt x="90" y="589"/>
                      <a:pt x="90" y="599"/>
                      <a:pt x="90" y="599"/>
                    </a:cubicBezTo>
                    <a:cubicBezTo>
                      <a:pt x="90" y="649"/>
                      <a:pt x="0" y="629"/>
                      <a:pt x="10" y="718"/>
                    </a:cubicBezTo>
                    <a:cubicBezTo>
                      <a:pt x="10" y="748"/>
                      <a:pt x="80" y="788"/>
                      <a:pt x="80" y="788"/>
                    </a:cubicBezTo>
                    <a:cubicBezTo>
                      <a:pt x="80" y="788"/>
                      <a:pt x="150" y="798"/>
                      <a:pt x="160" y="798"/>
                    </a:cubicBezTo>
                    <a:cubicBezTo>
                      <a:pt x="210" y="828"/>
                      <a:pt x="200" y="878"/>
                      <a:pt x="229" y="928"/>
                    </a:cubicBezTo>
                    <a:cubicBezTo>
                      <a:pt x="239" y="938"/>
                      <a:pt x="279" y="938"/>
                      <a:pt x="299" y="938"/>
                    </a:cubicBezTo>
                    <a:cubicBezTo>
                      <a:pt x="309" y="938"/>
                      <a:pt x="309" y="958"/>
                      <a:pt x="329" y="958"/>
                    </a:cubicBezTo>
                    <a:cubicBezTo>
                      <a:pt x="379" y="968"/>
                      <a:pt x="449" y="977"/>
                      <a:pt x="538" y="987"/>
                    </a:cubicBezTo>
                    <a:cubicBezTo>
                      <a:pt x="529" y="977"/>
                      <a:pt x="499" y="968"/>
                      <a:pt x="499" y="948"/>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8"/>
              <p:cNvSpPr/>
              <p:nvPr/>
            </p:nvSpPr>
            <p:spPr>
              <a:xfrm>
                <a:off x="4485677" y="2626549"/>
                <a:ext cx="314300" cy="238905"/>
              </a:xfrm>
              <a:custGeom>
                <a:avLst/>
                <a:gdLst/>
                <a:ahLst/>
                <a:cxnLst/>
                <a:rect l="l" t="t" r="r" b="b"/>
                <a:pathLst>
                  <a:path w="3410" h="2592" extrusionOk="0">
                    <a:moveTo>
                      <a:pt x="3370" y="1844"/>
                    </a:moveTo>
                    <a:cubicBezTo>
                      <a:pt x="3360" y="1894"/>
                      <a:pt x="3370" y="1874"/>
                      <a:pt x="3360" y="1884"/>
                    </a:cubicBezTo>
                    <a:lnTo>
                      <a:pt x="3360" y="1974"/>
                    </a:lnTo>
                    <a:cubicBezTo>
                      <a:pt x="3320" y="1994"/>
                      <a:pt x="3270" y="2044"/>
                      <a:pt x="3270" y="2093"/>
                    </a:cubicBezTo>
                    <a:cubicBezTo>
                      <a:pt x="3270" y="2153"/>
                      <a:pt x="3360" y="2223"/>
                      <a:pt x="3380" y="2243"/>
                    </a:cubicBezTo>
                    <a:cubicBezTo>
                      <a:pt x="3380" y="2253"/>
                      <a:pt x="3370" y="2243"/>
                      <a:pt x="3340" y="2243"/>
                    </a:cubicBezTo>
                    <a:cubicBezTo>
                      <a:pt x="3310" y="2243"/>
                      <a:pt x="3290" y="2233"/>
                      <a:pt x="3270" y="2233"/>
                    </a:cubicBezTo>
                    <a:cubicBezTo>
                      <a:pt x="3230" y="2243"/>
                      <a:pt x="3220" y="2283"/>
                      <a:pt x="3180" y="2273"/>
                    </a:cubicBezTo>
                    <a:cubicBezTo>
                      <a:pt x="3130" y="2253"/>
                      <a:pt x="3111" y="2193"/>
                      <a:pt x="3041" y="2183"/>
                    </a:cubicBezTo>
                    <a:cubicBezTo>
                      <a:pt x="2991" y="2173"/>
                      <a:pt x="2981" y="2193"/>
                      <a:pt x="2941" y="2203"/>
                    </a:cubicBezTo>
                    <a:lnTo>
                      <a:pt x="2941" y="2273"/>
                    </a:lnTo>
                    <a:cubicBezTo>
                      <a:pt x="2891" y="2253"/>
                      <a:pt x="2891" y="2223"/>
                      <a:pt x="2871" y="2203"/>
                    </a:cubicBezTo>
                    <a:cubicBezTo>
                      <a:pt x="2861" y="2203"/>
                      <a:pt x="2831" y="2223"/>
                      <a:pt x="2831" y="2233"/>
                    </a:cubicBezTo>
                    <a:cubicBezTo>
                      <a:pt x="2841" y="2253"/>
                      <a:pt x="2871" y="2283"/>
                      <a:pt x="2891" y="2303"/>
                    </a:cubicBezTo>
                    <a:cubicBezTo>
                      <a:pt x="2891" y="2323"/>
                      <a:pt x="2881" y="2333"/>
                      <a:pt x="2881" y="2343"/>
                    </a:cubicBezTo>
                    <a:cubicBezTo>
                      <a:pt x="2881" y="2353"/>
                      <a:pt x="2971" y="2442"/>
                      <a:pt x="2991" y="2452"/>
                    </a:cubicBezTo>
                    <a:cubicBezTo>
                      <a:pt x="2991" y="2472"/>
                      <a:pt x="2991" y="2482"/>
                      <a:pt x="3011" y="2482"/>
                    </a:cubicBezTo>
                    <a:cubicBezTo>
                      <a:pt x="2991" y="2492"/>
                      <a:pt x="2961" y="2472"/>
                      <a:pt x="2961" y="2492"/>
                    </a:cubicBezTo>
                    <a:lnTo>
                      <a:pt x="2961" y="2492"/>
                    </a:lnTo>
                    <a:cubicBezTo>
                      <a:pt x="2921" y="2482"/>
                      <a:pt x="2891" y="2442"/>
                      <a:pt x="2871" y="2432"/>
                    </a:cubicBezTo>
                    <a:cubicBezTo>
                      <a:pt x="2871" y="2442"/>
                      <a:pt x="2881" y="2442"/>
                      <a:pt x="2871" y="2452"/>
                    </a:cubicBezTo>
                    <a:cubicBezTo>
                      <a:pt x="2881" y="2482"/>
                      <a:pt x="2881" y="2482"/>
                      <a:pt x="2881" y="2522"/>
                    </a:cubicBezTo>
                    <a:cubicBezTo>
                      <a:pt x="2881" y="2532"/>
                      <a:pt x="2861" y="2572"/>
                      <a:pt x="2881" y="2592"/>
                    </a:cubicBezTo>
                    <a:cubicBezTo>
                      <a:pt x="2871" y="2592"/>
                      <a:pt x="2841" y="2582"/>
                      <a:pt x="2831" y="2582"/>
                    </a:cubicBezTo>
                    <a:cubicBezTo>
                      <a:pt x="2782" y="2572"/>
                      <a:pt x="2732" y="2522"/>
                      <a:pt x="2732" y="2452"/>
                    </a:cubicBezTo>
                    <a:cubicBezTo>
                      <a:pt x="2732" y="2432"/>
                      <a:pt x="2772" y="2432"/>
                      <a:pt x="2772" y="2422"/>
                    </a:cubicBezTo>
                    <a:cubicBezTo>
                      <a:pt x="2762" y="2422"/>
                      <a:pt x="2732" y="2402"/>
                      <a:pt x="2722" y="2402"/>
                    </a:cubicBezTo>
                    <a:cubicBezTo>
                      <a:pt x="2712" y="2402"/>
                      <a:pt x="2692" y="2382"/>
                      <a:pt x="2692" y="2373"/>
                    </a:cubicBezTo>
                    <a:cubicBezTo>
                      <a:pt x="2682" y="2323"/>
                      <a:pt x="2662" y="2293"/>
                      <a:pt x="2632" y="2253"/>
                    </a:cubicBezTo>
                    <a:cubicBezTo>
                      <a:pt x="2592" y="2203"/>
                      <a:pt x="2542" y="2173"/>
                      <a:pt x="2542" y="2103"/>
                    </a:cubicBezTo>
                    <a:lnTo>
                      <a:pt x="2542" y="2024"/>
                    </a:lnTo>
                    <a:cubicBezTo>
                      <a:pt x="2542" y="1974"/>
                      <a:pt x="2473" y="1894"/>
                      <a:pt x="2433" y="1874"/>
                    </a:cubicBezTo>
                    <a:cubicBezTo>
                      <a:pt x="2393" y="1844"/>
                      <a:pt x="2333" y="1824"/>
                      <a:pt x="2333" y="1784"/>
                    </a:cubicBezTo>
                    <a:cubicBezTo>
                      <a:pt x="2323" y="1784"/>
                      <a:pt x="2313" y="1784"/>
                      <a:pt x="2283" y="1774"/>
                    </a:cubicBezTo>
                    <a:cubicBezTo>
                      <a:pt x="2223" y="1755"/>
                      <a:pt x="2144" y="1635"/>
                      <a:pt x="2144" y="1555"/>
                    </a:cubicBezTo>
                    <a:cubicBezTo>
                      <a:pt x="2114" y="1545"/>
                      <a:pt x="2084" y="1545"/>
                      <a:pt x="2044" y="1545"/>
                    </a:cubicBezTo>
                    <a:cubicBezTo>
                      <a:pt x="2014" y="1535"/>
                      <a:pt x="2024" y="1475"/>
                      <a:pt x="2014" y="1455"/>
                    </a:cubicBezTo>
                    <a:cubicBezTo>
                      <a:pt x="1974" y="1475"/>
                      <a:pt x="1914" y="1455"/>
                      <a:pt x="1914" y="1495"/>
                    </a:cubicBezTo>
                    <a:cubicBezTo>
                      <a:pt x="1914" y="1495"/>
                      <a:pt x="1914" y="1525"/>
                      <a:pt x="1924" y="1525"/>
                    </a:cubicBezTo>
                    <a:cubicBezTo>
                      <a:pt x="1924" y="1535"/>
                      <a:pt x="1914" y="1555"/>
                      <a:pt x="1914" y="1575"/>
                    </a:cubicBezTo>
                    <a:cubicBezTo>
                      <a:pt x="1914" y="1625"/>
                      <a:pt x="1934" y="1645"/>
                      <a:pt x="1974" y="1655"/>
                    </a:cubicBezTo>
                    <a:cubicBezTo>
                      <a:pt x="2024" y="1685"/>
                      <a:pt x="2044" y="1745"/>
                      <a:pt x="2044" y="1774"/>
                    </a:cubicBezTo>
                    <a:cubicBezTo>
                      <a:pt x="2064" y="1824"/>
                      <a:pt x="2084" y="1874"/>
                      <a:pt x="2114" y="1884"/>
                    </a:cubicBezTo>
                    <a:cubicBezTo>
                      <a:pt x="2164" y="1904"/>
                      <a:pt x="2183" y="1904"/>
                      <a:pt x="2233" y="1904"/>
                    </a:cubicBezTo>
                    <a:cubicBezTo>
                      <a:pt x="2233" y="1924"/>
                      <a:pt x="2233" y="1924"/>
                      <a:pt x="2223" y="1934"/>
                    </a:cubicBezTo>
                    <a:cubicBezTo>
                      <a:pt x="2213" y="1974"/>
                      <a:pt x="2283" y="1994"/>
                      <a:pt x="2313" y="2004"/>
                    </a:cubicBezTo>
                    <a:cubicBezTo>
                      <a:pt x="2373" y="2044"/>
                      <a:pt x="2443" y="2093"/>
                      <a:pt x="2433" y="2153"/>
                    </a:cubicBezTo>
                    <a:cubicBezTo>
                      <a:pt x="2393" y="2143"/>
                      <a:pt x="2373" y="2103"/>
                      <a:pt x="2333" y="2093"/>
                    </a:cubicBezTo>
                    <a:cubicBezTo>
                      <a:pt x="2293" y="2083"/>
                      <a:pt x="2273" y="2103"/>
                      <a:pt x="2273" y="2133"/>
                    </a:cubicBezTo>
                    <a:cubicBezTo>
                      <a:pt x="2273" y="2173"/>
                      <a:pt x="2333" y="2193"/>
                      <a:pt x="2323" y="2233"/>
                    </a:cubicBezTo>
                    <a:cubicBezTo>
                      <a:pt x="2323" y="2243"/>
                      <a:pt x="2283" y="2243"/>
                      <a:pt x="2283" y="2243"/>
                    </a:cubicBezTo>
                    <a:cubicBezTo>
                      <a:pt x="2263" y="2273"/>
                      <a:pt x="2273" y="2333"/>
                      <a:pt x="2223" y="2333"/>
                    </a:cubicBezTo>
                    <a:cubicBezTo>
                      <a:pt x="2193" y="2333"/>
                      <a:pt x="2183" y="2323"/>
                      <a:pt x="2183" y="2303"/>
                    </a:cubicBezTo>
                    <a:cubicBezTo>
                      <a:pt x="2233" y="2323"/>
                      <a:pt x="2243" y="2273"/>
                      <a:pt x="2243" y="2233"/>
                    </a:cubicBezTo>
                    <a:cubicBezTo>
                      <a:pt x="2243" y="2183"/>
                      <a:pt x="2213" y="2173"/>
                      <a:pt x="2213" y="2143"/>
                    </a:cubicBezTo>
                    <a:cubicBezTo>
                      <a:pt x="2193" y="2143"/>
                      <a:pt x="2124" y="2054"/>
                      <a:pt x="2124" y="2034"/>
                    </a:cubicBezTo>
                    <a:cubicBezTo>
                      <a:pt x="2114" y="2034"/>
                      <a:pt x="2064" y="2004"/>
                      <a:pt x="2064" y="1994"/>
                    </a:cubicBezTo>
                    <a:cubicBezTo>
                      <a:pt x="1964" y="1954"/>
                      <a:pt x="1934" y="1924"/>
                      <a:pt x="1884" y="1854"/>
                    </a:cubicBezTo>
                    <a:cubicBezTo>
                      <a:pt x="1864" y="1834"/>
                      <a:pt x="1825" y="1804"/>
                      <a:pt x="1815" y="1784"/>
                    </a:cubicBezTo>
                    <a:cubicBezTo>
                      <a:pt x="1765" y="1695"/>
                      <a:pt x="1735" y="1575"/>
                      <a:pt x="1625" y="1545"/>
                    </a:cubicBezTo>
                    <a:cubicBezTo>
                      <a:pt x="1575" y="1535"/>
                      <a:pt x="1565" y="1575"/>
                      <a:pt x="1536" y="1585"/>
                    </a:cubicBezTo>
                    <a:cubicBezTo>
                      <a:pt x="1476" y="1595"/>
                      <a:pt x="1436" y="1645"/>
                      <a:pt x="1376" y="1635"/>
                    </a:cubicBezTo>
                    <a:cubicBezTo>
                      <a:pt x="1296" y="1625"/>
                      <a:pt x="1266" y="1575"/>
                      <a:pt x="1197" y="1575"/>
                    </a:cubicBezTo>
                    <a:cubicBezTo>
                      <a:pt x="1147" y="1555"/>
                      <a:pt x="1097" y="1585"/>
                      <a:pt x="1097" y="1635"/>
                    </a:cubicBezTo>
                    <a:cubicBezTo>
                      <a:pt x="1097" y="1655"/>
                      <a:pt x="1117" y="1685"/>
                      <a:pt x="1117" y="1705"/>
                    </a:cubicBezTo>
                    <a:cubicBezTo>
                      <a:pt x="1097" y="1774"/>
                      <a:pt x="1027" y="1774"/>
                      <a:pt x="967" y="1784"/>
                    </a:cubicBezTo>
                    <a:cubicBezTo>
                      <a:pt x="898" y="1784"/>
                      <a:pt x="818" y="1894"/>
                      <a:pt x="818" y="1954"/>
                    </a:cubicBezTo>
                    <a:cubicBezTo>
                      <a:pt x="818" y="1984"/>
                      <a:pt x="828" y="1994"/>
                      <a:pt x="848" y="2004"/>
                    </a:cubicBezTo>
                    <a:cubicBezTo>
                      <a:pt x="798" y="2054"/>
                      <a:pt x="788" y="2093"/>
                      <a:pt x="728" y="2123"/>
                    </a:cubicBezTo>
                    <a:cubicBezTo>
                      <a:pt x="688" y="2133"/>
                      <a:pt x="678" y="2203"/>
                      <a:pt x="618" y="2173"/>
                    </a:cubicBezTo>
                    <a:lnTo>
                      <a:pt x="618" y="2173"/>
                    </a:lnTo>
                    <a:cubicBezTo>
                      <a:pt x="589" y="2153"/>
                      <a:pt x="539" y="2153"/>
                      <a:pt x="519" y="2153"/>
                    </a:cubicBezTo>
                    <a:cubicBezTo>
                      <a:pt x="439" y="2143"/>
                      <a:pt x="399" y="2193"/>
                      <a:pt x="329" y="2183"/>
                    </a:cubicBezTo>
                    <a:cubicBezTo>
                      <a:pt x="280" y="2173"/>
                      <a:pt x="290" y="2054"/>
                      <a:pt x="220" y="2044"/>
                    </a:cubicBezTo>
                    <a:cubicBezTo>
                      <a:pt x="170" y="2034"/>
                      <a:pt x="130" y="2044"/>
                      <a:pt x="80" y="2044"/>
                    </a:cubicBezTo>
                    <a:cubicBezTo>
                      <a:pt x="50" y="2044"/>
                      <a:pt x="50" y="2024"/>
                      <a:pt x="50" y="2024"/>
                    </a:cubicBezTo>
                    <a:lnTo>
                      <a:pt x="50" y="1894"/>
                    </a:lnTo>
                    <a:cubicBezTo>
                      <a:pt x="30" y="1894"/>
                      <a:pt x="0" y="1874"/>
                      <a:pt x="0" y="1844"/>
                    </a:cubicBezTo>
                    <a:cubicBezTo>
                      <a:pt x="0" y="1804"/>
                      <a:pt x="40" y="1794"/>
                      <a:pt x="40" y="1784"/>
                    </a:cubicBezTo>
                    <a:cubicBezTo>
                      <a:pt x="40" y="1705"/>
                      <a:pt x="80" y="1635"/>
                      <a:pt x="80" y="1545"/>
                    </a:cubicBezTo>
                    <a:cubicBezTo>
                      <a:pt x="80" y="1495"/>
                      <a:pt x="50" y="1445"/>
                      <a:pt x="50" y="1426"/>
                    </a:cubicBezTo>
                    <a:cubicBezTo>
                      <a:pt x="50" y="1396"/>
                      <a:pt x="170" y="1356"/>
                      <a:pt x="180" y="1356"/>
                    </a:cubicBezTo>
                    <a:cubicBezTo>
                      <a:pt x="190" y="1356"/>
                      <a:pt x="220" y="1386"/>
                      <a:pt x="230" y="1386"/>
                    </a:cubicBezTo>
                    <a:cubicBezTo>
                      <a:pt x="280" y="1396"/>
                      <a:pt x="329" y="1406"/>
                      <a:pt x="369" y="1406"/>
                    </a:cubicBezTo>
                    <a:cubicBezTo>
                      <a:pt x="379" y="1426"/>
                      <a:pt x="399" y="1436"/>
                      <a:pt x="419" y="1436"/>
                    </a:cubicBezTo>
                    <a:cubicBezTo>
                      <a:pt x="469" y="1445"/>
                      <a:pt x="519" y="1455"/>
                      <a:pt x="569" y="1455"/>
                    </a:cubicBezTo>
                    <a:cubicBezTo>
                      <a:pt x="599" y="1455"/>
                      <a:pt x="618" y="1485"/>
                      <a:pt x="648" y="1485"/>
                    </a:cubicBezTo>
                    <a:lnTo>
                      <a:pt x="728" y="1485"/>
                    </a:lnTo>
                    <a:cubicBezTo>
                      <a:pt x="728" y="1426"/>
                      <a:pt x="768" y="1406"/>
                      <a:pt x="768" y="1346"/>
                    </a:cubicBezTo>
                    <a:lnTo>
                      <a:pt x="768" y="1256"/>
                    </a:lnTo>
                    <a:lnTo>
                      <a:pt x="748" y="1256"/>
                    </a:lnTo>
                    <a:cubicBezTo>
                      <a:pt x="768" y="1246"/>
                      <a:pt x="768" y="1236"/>
                      <a:pt x="768" y="1206"/>
                    </a:cubicBezTo>
                    <a:cubicBezTo>
                      <a:pt x="768" y="1186"/>
                      <a:pt x="738" y="1186"/>
                      <a:pt x="738" y="1156"/>
                    </a:cubicBezTo>
                    <a:cubicBezTo>
                      <a:pt x="678" y="1146"/>
                      <a:pt x="668" y="1087"/>
                      <a:pt x="668" y="1037"/>
                    </a:cubicBezTo>
                    <a:cubicBezTo>
                      <a:pt x="638" y="1027"/>
                      <a:pt x="648" y="1007"/>
                      <a:pt x="628" y="1007"/>
                    </a:cubicBezTo>
                    <a:cubicBezTo>
                      <a:pt x="579" y="987"/>
                      <a:pt x="439" y="937"/>
                      <a:pt x="449" y="887"/>
                    </a:cubicBezTo>
                    <a:lnTo>
                      <a:pt x="449" y="877"/>
                    </a:lnTo>
                    <a:cubicBezTo>
                      <a:pt x="449" y="847"/>
                      <a:pt x="539" y="847"/>
                      <a:pt x="569" y="837"/>
                    </a:cubicBezTo>
                    <a:cubicBezTo>
                      <a:pt x="579" y="857"/>
                      <a:pt x="628" y="877"/>
                      <a:pt x="648" y="887"/>
                    </a:cubicBezTo>
                    <a:cubicBezTo>
                      <a:pt x="678" y="897"/>
                      <a:pt x="718" y="887"/>
                      <a:pt x="718" y="887"/>
                    </a:cubicBezTo>
                    <a:lnTo>
                      <a:pt x="718" y="857"/>
                    </a:lnTo>
                    <a:cubicBezTo>
                      <a:pt x="688" y="847"/>
                      <a:pt x="698" y="808"/>
                      <a:pt x="698" y="798"/>
                    </a:cubicBezTo>
                    <a:lnTo>
                      <a:pt x="698" y="778"/>
                    </a:lnTo>
                    <a:cubicBezTo>
                      <a:pt x="718" y="778"/>
                      <a:pt x="718" y="778"/>
                      <a:pt x="728" y="788"/>
                    </a:cubicBezTo>
                    <a:cubicBezTo>
                      <a:pt x="748" y="808"/>
                      <a:pt x="778" y="837"/>
                      <a:pt x="818" y="847"/>
                    </a:cubicBezTo>
                    <a:cubicBezTo>
                      <a:pt x="838" y="857"/>
                      <a:pt x="868" y="837"/>
                      <a:pt x="868" y="808"/>
                    </a:cubicBezTo>
                    <a:cubicBezTo>
                      <a:pt x="967" y="827"/>
                      <a:pt x="987" y="758"/>
                      <a:pt x="997" y="698"/>
                    </a:cubicBezTo>
                    <a:lnTo>
                      <a:pt x="1037" y="698"/>
                    </a:lnTo>
                    <a:cubicBezTo>
                      <a:pt x="1067" y="698"/>
                      <a:pt x="1177" y="678"/>
                      <a:pt x="1187" y="658"/>
                    </a:cubicBezTo>
                    <a:cubicBezTo>
                      <a:pt x="1217" y="638"/>
                      <a:pt x="1197" y="598"/>
                      <a:pt x="1217" y="558"/>
                    </a:cubicBezTo>
                    <a:cubicBezTo>
                      <a:pt x="1217" y="548"/>
                      <a:pt x="1236" y="538"/>
                      <a:pt x="1236" y="538"/>
                    </a:cubicBezTo>
                    <a:cubicBezTo>
                      <a:pt x="1286" y="499"/>
                      <a:pt x="1326" y="459"/>
                      <a:pt x="1386" y="479"/>
                    </a:cubicBezTo>
                    <a:cubicBezTo>
                      <a:pt x="1426" y="489"/>
                      <a:pt x="1416" y="489"/>
                      <a:pt x="1436" y="489"/>
                    </a:cubicBezTo>
                    <a:cubicBezTo>
                      <a:pt x="1446" y="499"/>
                      <a:pt x="1446" y="479"/>
                      <a:pt x="1446" y="479"/>
                    </a:cubicBezTo>
                    <a:cubicBezTo>
                      <a:pt x="1476" y="459"/>
                      <a:pt x="1496" y="489"/>
                      <a:pt x="1526" y="489"/>
                    </a:cubicBezTo>
                    <a:cubicBezTo>
                      <a:pt x="1536" y="489"/>
                      <a:pt x="1585" y="479"/>
                      <a:pt x="1585" y="449"/>
                    </a:cubicBezTo>
                    <a:cubicBezTo>
                      <a:pt x="1585" y="439"/>
                      <a:pt x="1565" y="379"/>
                      <a:pt x="1565" y="359"/>
                    </a:cubicBezTo>
                    <a:cubicBezTo>
                      <a:pt x="1546" y="279"/>
                      <a:pt x="1496" y="239"/>
                      <a:pt x="1496" y="160"/>
                    </a:cubicBezTo>
                    <a:cubicBezTo>
                      <a:pt x="1496" y="40"/>
                      <a:pt x="1615" y="50"/>
                      <a:pt x="1685" y="0"/>
                    </a:cubicBezTo>
                    <a:lnTo>
                      <a:pt x="1685" y="40"/>
                    </a:lnTo>
                    <a:cubicBezTo>
                      <a:pt x="1675" y="60"/>
                      <a:pt x="1675" y="90"/>
                      <a:pt x="1675" y="110"/>
                    </a:cubicBezTo>
                    <a:cubicBezTo>
                      <a:pt x="1675" y="140"/>
                      <a:pt x="1715" y="150"/>
                      <a:pt x="1735" y="160"/>
                    </a:cubicBezTo>
                    <a:lnTo>
                      <a:pt x="1735" y="190"/>
                    </a:lnTo>
                    <a:cubicBezTo>
                      <a:pt x="1735" y="199"/>
                      <a:pt x="1715" y="199"/>
                      <a:pt x="1695" y="209"/>
                    </a:cubicBezTo>
                    <a:cubicBezTo>
                      <a:pt x="1665" y="239"/>
                      <a:pt x="1635" y="259"/>
                      <a:pt x="1635" y="309"/>
                    </a:cubicBezTo>
                    <a:cubicBezTo>
                      <a:pt x="1635" y="339"/>
                      <a:pt x="1645" y="359"/>
                      <a:pt x="1665" y="379"/>
                    </a:cubicBezTo>
                    <a:lnTo>
                      <a:pt x="1665" y="409"/>
                    </a:lnTo>
                    <a:cubicBezTo>
                      <a:pt x="1695" y="429"/>
                      <a:pt x="1715" y="439"/>
                      <a:pt x="1735" y="439"/>
                    </a:cubicBezTo>
                    <a:cubicBezTo>
                      <a:pt x="1735" y="449"/>
                      <a:pt x="1745" y="479"/>
                      <a:pt x="1765" y="479"/>
                    </a:cubicBezTo>
                    <a:cubicBezTo>
                      <a:pt x="1835" y="489"/>
                      <a:pt x="1894" y="429"/>
                      <a:pt x="1974" y="449"/>
                    </a:cubicBezTo>
                    <a:cubicBezTo>
                      <a:pt x="1974" y="459"/>
                      <a:pt x="1964" y="479"/>
                      <a:pt x="1964" y="479"/>
                    </a:cubicBezTo>
                    <a:lnTo>
                      <a:pt x="2014" y="528"/>
                    </a:lnTo>
                    <a:cubicBezTo>
                      <a:pt x="2044" y="538"/>
                      <a:pt x="2044" y="508"/>
                      <a:pt x="2064" y="508"/>
                    </a:cubicBezTo>
                    <a:cubicBezTo>
                      <a:pt x="2114" y="499"/>
                      <a:pt x="2144" y="508"/>
                      <a:pt x="2193" y="499"/>
                    </a:cubicBezTo>
                    <a:cubicBezTo>
                      <a:pt x="2233" y="489"/>
                      <a:pt x="2273" y="449"/>
                      <a:pt x="2313" y="459"/>
                    </a:cubicBezTo>
                    <a:cubicBezTo>
                      <a:pt x="2343" y="479"/>
                      <a:pt x="2393" y="489"/>
                      <a:pt x="2413" y="499"/>
                    </a:cubicBezTo>
                    <a:cubicBezTo>
                      <a:pt x="2393" y="508"/>
                      <a:pt x="2393" y="528"/>
                      <a:pt x="2393" y="528"/>
                    </a:cubicBezTo>
                    <a:cubicBezTo>
                      <a:pt x="2473" y="538"/>
                      <a:pt x="2562" y="538"/>
                      <a:pt x="2622" y="548"/>
                    </a:cubicBezTo>
                    <a:cubicBezTo>
                      <a:pt x="2682" y="558"/>
                      <a:pt x="2722" y="558"/>
                      <a:pt x="2772" y="578"/>
                    </a:cubicBezTo>
                    <a:cubicBezTo>
                      <a:pt x="2831" y="588"/>
                      <a:pt x="2871" y="708"/>
                      <a:pt x="2871" y="778"/>
                    </a:cubicBezTo>
                    <a:cubicBezTo>
                      <a:pt x="2871" y="808"/>
                      <a:pt x="2821" y="827"/>
                      <a:pt x="2831" y="877"/>
                    </a:cubicBezTo>
                    <a:cubicBezTo>
                      <a:pt x="2831" y="937"/>
                      <a:pt x="2891" y="987"/>
                      <a:pt x="2891" y="1047"/>
                    </a:cubicBezTo>
                    <a:cubicBezTo>
                      <a:pt x="2891" y="1087"/>
                      <a:pt x="2841" y="1087"/>
                      <a:pt x="2831" y="1097"/>
                    </a:cubicBezTo>
                    <a:cubicBezTo>
                      <a:pt x="2792" y="1146"/>
                      <a:pt x="2782" y="1196"/>
                      <a:pt x="2782" y="1276"/>
                    </a:cubicBezTo>
                    <a:cubicBezTo>
                      <a:pt x="2782" y="1356"/>
                      <a:pt x="2841" y="1346"/>
                      <a:pt x="2921" y="1376"/>
                    </a:cubicBezTo>
                    <a:cubicBezTo>
                      <a:pt x="3021" y="1386"/>
                      <a:pt x="3071" y="1356"/>
                      <a:pt x="3140" y="1376"/>
                    </a:cubicBezTo>
                    <a:cubicBezTo>
                      <a:pt x="3220" y="1386"/>
                      <a:pt x="3220" y="1545"/>
                      <a:pt x="3290" y="1555"/>
                    </a:cubicBezTo>
                    <a:lnTo>
                      <a:pt x="3290" y="1685"/>
                    </a:lnTo>
                    <a:cubicBezTo>
                      <a:pt x="3290" y="1695"/>
                      <a:pt x="3310" y="1695"/>
                      <a:pt x="3310" y="1705"/>
                    </a:cubicBezTo>
                    <a:cubicBezTo>
                      <a:pt x="3310" y="1725"/>
                      <a:pt x="3320" y="1725"/>
                      <a:pt x="3320" y="1735"/>
                    </a:cubicBezTo>
                    <a:lnTo>
                      <a:pt x="3390" y="1735"/>
                    </a:lnTo>
                    <a:lnTo>
                      <a:pt x="3390" y="1784"/>
                    </a:lnTo>
                    <a:cubicBezTo>
                      <a:pt x="3410" y="1804"/>
                      <a:pt x="3370" y="1804"/>
                      <a:pt x="3370" y="184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8"/>
              <p:cNvSpPr/>
              <p:nvPr/>
            </p:nvSpPr>
            <p:spPr>
              <a:xfrm>
                <a:off x="4606974" y="2471242"/>
                <a:ext cx="202221" cy="191161"/>
              </a:xfrm>
              <a:custGeom>
                <a:avLst/>
                <a:gdLst/>
                <a:ahLst/>
                <a:cxnLst/>
                <a:rect l="l" t="t" r="r" b="b"/>
                <a:pathLst>
                  <a:path w="2194" h="2074" extrusionOk="0">
                    <a:moveTo>
                      <a:pt x="499" y="1496"/>
                    </a:moveTo>
                    <a:cubicBezTo>
                      <a:pt x="459" y="1476"/>
                      <a:pt x="449" y="1446"/>
                      <a:pt x="429" y="1416"/>
                    </a:cubicBezTo>
                    <a:cubicBezTo>
                      <a:pt x="369" y="1486"/>
                      <a:pt x="269" y="1585"/>
                      <a:pt x="160" y="1565"/>
                    </a:cubicBezTo>
                    <a:cubicBezTo>
                      <a:pt x="150" y="1565"/>
                      <a:pt x="20" y="1466"/>
                      <a:pt x="20" y="1446"/>
                    </a:cubicBezTo>
                    <a:cubicBezTo>
                      <a:pt x="20" y="1426"/>
                      <a:pt x="60" y="1426"/>
                      <a:pt x="70" y="1416"/>
                    </a:cubicBezTo>
                    <a:lnTo>
                      <a:pt x="70" y="1366"/>
                    </a:lnTo>
                    <a:cubicBezTo>
                      <a:pt x="30" y="1346"/>
                      <a:pt x="30" y="1346"/>
                      <a:pt x="0" y="1366"/>
                    </a:cubicBezTo>
                    <a:cubicBezTo>
                      <a:pt x="0" y="1336"/>
                      <a:pt x="30" y="1316"/>
                      <a:pt x="50" y="1286"/>
                    </a:cubicBezTo>
                    <a:cubicBezTo>
                      <a:pt x="0" y="1227"/>
                      <a:pt x="0" y="1137"/>
                      <a:pt x="0" y="1047"/>
                    </a:cubicBezTo>
                    <a:cubicBezTo>
                      <a:pt x="0" y="997"/>
                      <a:pt x="50" y="1017"/>
                      <a:pt x="60" y="987"/>
                    </a:cubicBezTo>
                    <a:cubicBezTo>
                      <a:pt x="100" y="938"/>
                      <a:pt x="130" y="918"/>
                      <a:pt x="200" y="898"/>
                    </a:cubicBezTo>
                    <a:cubicBezTo>
                      <a:pt x="249" y="898"/>
                      <a:pt x="259" y="828"/>
                      <a:pt x="359" y="868"/>
                    </a:cubicBezTo>
                    <a:cubicBezTo>
                      <a:pt x="319" y="848"/>
                      <a:pt x="309" y="838"/>
                      <a:pt x="299" y="828"/>
                    </a:cubicBezTo>
                    <a:cubicBezTo>
                      <a:pt x="419" y="818"/>
                      <a:pt x="469" y="718"/>
                      <a:pt x="558" y="668"/>
                    </a:cubicBezTo>
                    <a:cubicBezTo>
                      <a:pt x="598" y="638"/>
                      <a:pt x="598" y="539"/>
                      <a:pt x="608" y="549"/>
                    </a:cubicBezTo>
                    <a:lnTo>
                      <a:pt x="628" y="489"/>
                    </a:lnTo>
                    <a:cubicBezTo>
                      <a:pt x="668" y="439"/>
                      <a:pt x="708" y="399"/>
                      <a:pt x="768" y="389"/>
                    </a:cubicBezTo>
                    <a:cubicBezTo>
                      <a:pt x="828" y="379"/>
                      <a:pt x="907" y="290"/>
                      <a:pt x="917" y="230"/>
                    </a:cubicBezTo>
                    <a:cubicBezTo>
                      <a:pt x="858" y="230"/>
                      <a:pt x="818" y="270"/>
                      <a:pt x="758" y="250"/>
                    </a:cubicBezTo>
                    <a:cubicBezTo>
                      <a:pt x="768" y="240"/>
                      <a:pt x="808" y="230"/>
                      <a:pt x="808" y="230"/>
                    </a:cubicBezTo>
                    <a:cubicBezTo>
                      <a:pt x="798" y="230"/>
                      <a:pt x="758" y="220"/>
                      <a:pt x="758" y="220"/>
                    </a:cubicBezTo>
                    <a:cubicBezTo>
                      <a:pt x="768" y="190"/>
                      <a:pt x="778" y="170"/>
                      <a:pt x="808" y="180"/>
                    </a:cubicBezTo>
                    <a:cubicBezTo>
                      <a:pt x="818" y="180"/>
                      <a:pt x="818" y="190"/>
                      <a:pt x="828" y="190"/>
                    </a:cubicBezTo>
                    <a:cubicBezTo>
                      <a:pt x="848" y="180"/>
                      <a:pt x="848" y="170"/>
                      <a:pt x="858" y="150"/>
                    </a:cubicBezTo>
                    <a:cubicBezTo>
                      <a:pt x="867" y="180"/>
                      <a:pt x="867" y="190"/>
                      <a:pt x="867" y="220"/>
                    </a:cubicBezTo>
                    <a:cubicBezTo>
                      <a:pt x="917" y="230"/>
                      <a:pt x="927" y="270"/>
                      <a:pt x="967" y="270"/>
                    </a:cubicBezTo>
                    <a:cubicBezTo>
                      <a:pt x="977" y="270"/>
                      <a:pt x="1017" y="200"/>
                      <a:pt x="1017" y="200"/>
                    </a:cubicBezTo>
                    <a:cubicBezTo>
                      <a:pt x="997" y="190"/>
                      <a:pt x="997" y="190"/>
                      <a:pt x="967" y="190"/>
                    </a:cubicBezTo>
                    <a:cubicBezTo>
                      <a:pt x="977" y="170"/>
                      <a:pt x="1007" y="150"/>
                      <a:pt x="1027" y="150"/>
                    </a:cubicBezTo>
                    <a:cubicBezTo>
                      <a:pt x="1047" y="150"/>
                      <a:pt x="1067" y="170"/>
                      <a:pt x="1097" y="170"/>
                    </a:cubicBezTo>
                    <a:lnTo>
                      <a:pt x="1067" y="140"/>
                    </a:lnTo>
                    <a:cubicBezTo>
                      <a:pt x="1097" y="120"/>
                      <a:pt x="1147" y="130"/>
                      <a:pt x="1196" y="130"/>
                    </a:cubicBezTo>
                    <a:lnTo>
                      <a:pt x="1196" y="170"/>
                    </a:lnTo>
                    <a:cubicBezTo>
                      <a:pt x="1226" y="170"/>
                      <a:pt x="1246" y="90"/>
                      <a:pt x="1296" y="100"/>
                    </a:cubicBezTo>
                    <a:lnTo>
                      <a:pt x="1296" y="150"/>
                    </a:lnTo>
                    <a:cubicBezTo>
                      <a:pt x="1326" y="90"/>
                      <a:pt x="1376" y="120"/>
                      <a:pt x="1416" y="90"/>
                    </a:cubicBezTo>
                    <a:cubicBezTo>
                      <a:pt x="1406" y="80"/>
                      <a:pt x="1376" y="70"/>
                      <a:pt x="1376" y="40"/>
                    </a:cubicBezTo>
                    <a:cubicBezTo>
                      <a:pt x="1376" y="30"/>
                      <a:pt x="1426" y="30"/>
                      <a:pt x="1446" y="1"/>
                    </a:cubicBezTo>
                    <a:cubicBezTo>
                      <a:pt x="1456" y="30"/>
                      <a:pt x="1476" y="50"/>
                      <a:pt x="1505" y="70"/>
                    </a:cubicBezTo>
                    <a:cubicBezTo>
                      <a:pt x="1555" y="80"/>
                      <a:pt x="1655" y="20"/>
                      <a:pt x="1655" y="70"/>
                    </a:cubicBezTo>
                    <a:cubicBezTo>
                      <a:pt x="1655" y="120"/>
                      <a:pt x="1605" y="120"/>
                      <a:pt x="1595" y="150"/>
                    </a:cubicBezTo>
                    <a:cubicBezTo>
                      <a:pt x="1655" y="170"/>
                      <a:pt x="1665" y="100"/>
                      <a:pt x="1715" y="90"/>
                    </a:cubicBezTo>
                    <a:cubicBezTo>
                      <a:pt x="1725" y="120"/>
                      <a:pt x="1725" y="130"/>
                      <a:pt x="1725" y="150"/>
                    </a:cubicBezTo>
                    <a:cubicBezTo>
                      <a:pt x="1775" y="120"/>
                      <a:pt x="1795" y="120"/>
                      <a:pt x="1844" y="90"/>
                    </a:cubicBezTo>
                    <a:cubicBezTo>
                      <a:pt x="1844" y="130"/>
                      <a:pt x="1844" y="150"/>
                      <a:pt x="1874" y="170"/>
                    </a:cubicBezTo>
                    <a:cubicBezTo>
                      <a:pt x="1874" y="140"/>
                      <a:pt x="1894" y="120"/>
                      <a:pt x="1914" y="130"/>
                    </a:cubicBezTo>
                    <a:cubicBezTo>
                      <a:pt x="1924" y="130"/>
                      <a:pt x="1994" y="180"/>
                      <a:pt x="2014" y="200"/>
                    </a:cubicBezTo>
                    <a:cubicBezTo>
                      <a:pt x="1994" y="270"/>
                      <a:pt x="1964" y="240"/>
                      <a:pt x="1904" y="250"/>
                    </a:cubicBezTo>
                    <a:cubicBezTo>
                      <a:pt x="1944" y="280"/>
                      <a:pt x="1954" y="290"/>
                      <a:pt x="1954" y="319"/>
                    </a:cubicBezTo>
                    <a:cubicBezTo>
                      <a:pt x="1974" y="329"/>
                      <a:pt x="2044" y="339"/>
                      <a:pt x="2054" y="339"/>
                    </a:cubicBezTo>
                    <a:cubicBezTo>
                      <a:pt x="2004" y="369"/>
                      <a:pt x="1914" y="399"/>
                      <a:pt x="1914" y="469"/>
                    </a:cubicBezTo>
                    <a:cubicBezTo>
                      <a:pt x="1914" y="529"/>
                      <a:pt x="2014" y="539"/>
                      <a:pt x="2024" y="619"/>
                    </a:cubicBezTo>
                    <a:cubicBezTo>
                      <a:pt x="2024" y="668"/>
                      <a:pt x="1974" y="678"/>
                      <a:pt x="1974" y="738"/>
                    </a:cubicBezTo>
                    <a:cubicBezTo>
                      <a:pt x="1974" y="798"/>
                      <a:pt x="2044" y="848"/>
                      <a:pt x="2044" y="898"/>
                    </a:cubicBezTo>
                    <a:cubicBezTo>
                      <a:pt x="2044" y="938"/>
                      <a:pt x="2004" y="947"/>
                      <a:pt x="2014" y="987"/>
                    </a:cubicBezTo>
                    <a:cubicBezTo>
                      <a:pt x="2014" y="1047"/>
                      <a:pt x="2113" y="1087"/>
                      <a:pt x="2113" y="1167"/>
                    </a:cubicBezTo>
                    <a:cubicBezTo>
                      <a:pt x="2113" y="1187"/>
                      <a:pt x="2094" y="1187"/>
                      <a:pt x="2074" y="1197"/>
                    </a:cubicBezTo>
                    <a:cubicBezTo>
                      <a:pt x="2113" y="1247"/>
                      <a:pt x="2173" y="1286"/>
                      <a:pt x="2173" y="1346"/>
                    </a:cubicBezTo>
                    <a:cubicBezTo>
                      <a:pt x="2193" y="1446"/>
                      <a:pt x="1974" y="1526"/>
                      <a:pt x="1924" y="1595"/>
                    </a:cubicBezTo>
                    <a:cubicBezTo>
                      <a:pt x="1904" y="1665"/>
                      <a:pt x="1765" y="1635"/>
                      <a:pt x="1705" y="1615"/>
                    </a:cubicBezTo>
                    <a:cubicBezTo>
                      <a:pt x="1645" y="1615"/>
                      <a:pt x="1575" y="1635"/>
                      <a:pt x="1525" y="1625"/>
                    </a:cubicBezTo>
                    <a:cubicBezTo>
                      <a:pt x="1495" y="1615"/>
                      <a:pt x="1466" y="1595"/>
                      <a:pt x="1466" y="1575"/>
                    </a:cubicBezTo>
                    <a:cubicBezTo>
                      <a:pt x="1406" y="1565"/>
                      <a:pt x="1346" y="1496"/>
                      <a:pt x="1346" y="1436"/>
                    </a:cubicBezTo>
                    <a:cubicBezTo>
                      <a:pt x="1346" y="1416"/>
                      <a:pt x="1376" y="1386"/>
                      <a:pt x="1376" y="1376"/>
                    </a:cubicBezTo>
                    <a:cubicBezTo>
                      <a:pt x="1356" y="1366"/>
                      <a:pt x="1316" y="1276"/>
                      <a:pt x="1316" y="1247"/>
                    </a:cubicBezTo>
                    <a:lnTo>
                      <a:pt x="1316" y="1187"/>
                    </a:lnTo>
                    <a:cubicBezTo>
                      <a:pt x="1446" y="1217"/>
                      <a:pt x="1505" y="1047"/>
                      <a:pt x="1575" y="1027"/>
                    </a:cubicBezTo>
                    <a:cubicBezTo>
                      <a:pt x="1615" y="1017"/>
                      <a:pt x="1695" y="1017"/>
                      <a:pt x="1695" y="947"/>
                    </a:cubicBezTo>
                    <a:cubicBezTo>
                      <a:pt x="1695" y="878"/>
                      <a:pt x="1595" y="838"/>
                      <a:pt x="1515" y="828"/>
                    </a:cubicBezTo>
                    <a:cubicBezTo>
                      <a:pt x="1416" y="798"/>
                      <a:pt x="1336" y="828"/>
                      <a:pt x="1336" y="918"/>
                    </a:cubicBezTo>
                    <a:cubicBezTo>
                      <a:pt x="1336" y="947"/>
                      <a:pt x="1356" y="967"/>
                      <a:pt x="1336" y="987"/>
                    </a:cubicBezTo>
                    <a:cubicBezTo>
                      <a:pt x="1336" y="1067"/>
                      <a:pt x="1206" y="1097"/>
                      <a:pt x="1157" y="1117"/>
                    </a:cubicBezTo>
                    <a:cubicBezTo>
                      <a:pt x="1107" y="1137"/>
                      <a:pt x="1057" y="1137"/>
                      <a:pt x="1017" y="1187"/>
                    </a:cubicBezTo>
                    <a:cubicBezTo>
                      <a:pt x="987" y="1227"/>
                      <a:pt x="1027" y="1286"/>
                      <a:pt x="977" y="1296"/>
                    </a:cubicBezTo>
                    <a:lnTo>
                      <a:pt x="977" y="1366"/>
                    </a:lnTo>
                    <a:cubicBezTo>
                      <a:pt x="987" y="1376"/>
                      <a:pt x="1007" y="1396"/>
                      <a:pt x="1007" y="1426"/>
                    </a:cubicBezTo>
                    <a:cubicBezTo>
                      <a:pt x="1057" y="1446"/>
                      <a:pt x="1147" y="1516"/>
                      <a:pt x="1147" y="1575"/>
                    </a:cubicBezTo>
                    <a:cubicBezTo>
                      <a:pt x="1147" y="1625"/>
                      <a:pt x="1057" y="1685"/>
                      <a:pt x="1017" y="1675"/>
                    </a:cubicBezTo>
                    <a:cubicBezTo>
                      <a:pt x="957" y="1665"/>
                      <a:pt x="947" y="1745"/>
                      <a:pt x="947" y="1815"/>
                    </a:cubicBezTo>
                    <a:cubicBezTo>
                      <a:pt x="947" y="1845"/>
                      <a:pt x="967" y="1865"/>
                      <a:pt x="977" y="1875"/>
                    </a:cubicBezTo>
                    <a:cubicBezTo>
                      <a:pt x="977" y="1964"/>
                      <a:pt x="907" y="1944"/>
                      <a:pt x="897" y="1994"/>
                    </a:cubicBezTo>
                    <a:cubicBezTo>
                      <a:pt x="838" y="1984"/>
                      <a:pt x="838" y="1984"/>
                      <a:pt x="818" y="1984"/>
                    </a:cubicBezTo>
                    <a:cubicBezTo>
                      <a:pt x="768" y="1974"/>
                      <a:pt x="748" y="2074"/>
                      <a:pt x="678" y="2064"/>
                    </a:cubicBezTo>
                    <a:cubicBezTo>
                      <a:pt x="658" y="2064"/>
                      <a:pt x="618" y="1914"/>
                      <a:pt x="608" y="1894"/>
                    </a:cubicBezTo>
                    <a:cubicBezTo>
                      <a:pt x="608" y="1884"/>
                      <a:pt x="618" y="1875"/>
                      <a:pt x="618" y="1875"/>
                    </a:cubicBezTo>
                    <a:cubicBezTo>
                      <a:pt x="568" y="1815"/>
                      <a:pt x="568" y="1765"/>
                      <a:pt x="558" y="1695"/>
                    </a:cubicBezTo>
                    <a:cubicBezTo>
                      <a:pt x="548" y="1645"/>
                      <a:pt x="499" y="1625"/>
                      <a:pt x="499" y="1575"/>
                    </a:cubicBezTo>
                    <a:cubicBezTo>
                      <a:pt x="499" y="1546"/>
                      <a:pt x="509" y="1526"/>
                      <a:pt x="519" y="1526"/>
                    </a:cubicBezTo>
                    <a:cubicBezTo>
                      <a:pt x="499" y="1486"/>
                      <a:pt x="499" y="1486"/>
                      <a:pt x="499" y="1496"/>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8"/>
              <p:cNvSpPr/>
              <p:nvPr/>
            </p:nvSpPr>
            <p:spPr>
              <a:xfrm>
                <a:off x="4721818" y="2497879"/>
                <a:ext cx="473201" cy="445734"/>
              </a:xfrm>
              <a:custGeom>
                <a:avLst/>
                <a:gdLst/>
                <a:ahLst/>
                <a:cxnLst/>
                <a:rect l="l" t="t" r="r" b="b"/>
                <a:pathLst>
                  <a:path w="5134" h="4836" extrusionOk="0">
                    <a:moveTo>
                      <a:pt x="4586" y="479"/>
                    </a:moveTo>
                    <a:cubicBezTo>
                      <a:pt x="4516" y="479"/>
                      <a:pt x="4496" y="310"/>
                      <a:pt x="4456" y="260"/>
                    </a:cubicBezTo>
                    <a:cubicBezTo>
                      <a:pt x="4456" y="359"/>
                      <a:pt x="4396" y="389"/>
                      <a:pt x="4336" y="409"/>
                    </a:cubicBezTo>
                    <a:cubicBezTo>
                      <a:pt x="4366" y="499"/>
                      <a:pt x="4506" y="629"/>
                      <a:pt x="4436" y="698"/>
                    </a:cubicBezTo>
                    <a:cubicBezTo>
                      <a:pt x="4386" y="758"/>
                      <a:pt x="4596" y="1027"/>
                      <a:pt x="4506" y="1007"/>
                    </a:cubicBezTo>
                    <a:cubicBezTo>
                      <a:pt x="4366" y="987"/>
                      <a:pt x="4287" y="509"/>
                      <a:pt x="4267" y="409"/>
                    </a:cubicBezTo>
                    <a:cubicBezTo>
                      <a:pt x="4257" y="300"/>
                      <a:pt x="4416" y="300"/>
                      <a:pt x="4157" y="190"/>
                    </a:cubicBezTo>
                    <a:cubicBezTo>
                      <a:pt x="4027" y="140"/>
                      <a:pt x="3808" y="300"/>
                      <a:pt x="3818" y="429"/>
                    </a:cubicBezTo>
                    <a:cubicBezTo>
                      <a:pt x="3828" y="579"/>
                      <a:pt x="3908" y="678"/>
                      <a:pt x="3997" y="758"/>
                    </a:cubicBezTo>
                    <a:cubicBezTo>
                      <a:pt x="4197" y="1057"/>
                      <a:pt x="3758" y="688"/>
                      <a:pt x="3609" y="609"/>
                    </a:cubicBezTo>
                    <a:cubicBezTo>
                      <a:pt x="3180" y="409"/>
                      <a:pt x="3330" y="589"/>
                      <a:pt x="3330" y="609"/>
                    </a:cubicBezTo>
                    <a:cubicBezTo>
                      <a:pt x="3350" y="848"/>
                      <a:pt x="3230" y="639"/>
                      <a:pt x="3170" y="629"/>
                    </a:cubicBezTo>
                    <a:cubicBezTo>
                      <a:pt x="3080" y="599"/>
                      <a:pt x="2901" y="698"/>
                      <a:pt x="2761" y="599"/>
                    </a:cubicBezTo>
                    <a:cubicBezTo>
                      <a:pt x="2672" y="399"/>
                      <a:pt x="2273" y="728"/>
                      <a:pt x="2153" y="698"/>
                    </a:cubicBezTo>
                    <a:cubicBezTo>
                      <a:pt x="2113" y="688"/>
                      <a:pt x="2064" y="649"/>
                      <a:pt x="2074" y="629"/>
                    </a:cubicBezTo>
                    <a:cubicBezTo>
                      <a:pt x="2113" y="509"/>
                      <a:pt x="2024" y="230"/>
                      <a:pt x="1944" y="609"/>
                    </a:cubicBezTo>
                    <a:cubicBezTo>
                      <a:pt x="1944" y="639"/>
                      <a:pt x="1994" y="658"/>
                      <a:pt x="1994" y="708"/>
                    </a:cubicBezTo>
                    <a:cubicBezTo>
                      <a:pt x="2004" y="828"/>
                      <a:pt x="1844" y="708"/>
                      <a:pt x="1765" y="728"/>
                    </a:cubicBezTo>
                    <a:cubicBezTo>
                      <a:pt x="1695" y="738"/>
                      <a:pt x="1745" y="1047"/>
                      <a:pt x="1376" y="808"/>
                    </a:cubicBezTo>
                    <a:cubicBezTo>
                      <a:pt x="1376" y="848"/>
                      <a:pt x="1396" y="898"/>
                      <a:pt x="1396" y="938"/>
                    </a:cubicBezTo>
                    <a:cubicBezTo>
                      <a:pt x="1226" y="888"/>
                      <a:pt x="1226" y="698"/>
                      <a:pt x="1167" y="599"/>
                    </a:cubicBezTo>
                    <a:cubicBezTo>
                      <a:pt x="1296" y="629"/>
                      <a:pt x="1356" y="639"/>
                      <a:pt x="1476" y="698"/>
                    </a:cubicBezTo>
                    <a:cubicBezTo>
                      <a:pt x="1645" y="778"/>
                      <a:pt x="1964" y="639"/>
                      <a:pt x="1456" y="359"/>
                    </a:cubicBezTo>
                    <a:cubicBezTo>
                      <a:pt x="1306" y="290"/>
                      <a:pt x="977" y="50"/>
                      <a:pt x="877" y="30"/>
                    </a:cubicBezTo>
                    <a:cubicBezTo>
                      <a:pt x="867" y="30"/>
                      <a:pt x="867" y="11"/>
                      <a:pt x="808" y="1"/>
                    </a:cubicBezTo>
                    <a:cubicBezTo>
                      <a:pt x="758" y="30"/>
                      <a:pt x="668" y="60"/>
                      <a:pt x="668" y="120"/>
                    </a:cubicBezTo>
                    <a:cubicBezTo>
                      <a:pt x="668" y="190"/>
                      <a:pt x="768" y="200"/>
                      <a:pt x="778" y="280"/>
                    </a:cubicBezTo>
                    <a:cubicBezTo>
                      <a:pt x="778" y="330"/>
                      <a:pt x="728" y="339"/>
                      <a:pt x="728" y="399"/>
                    </a:cubicBezTo>
                    <a:cubicBezTo>
                      <a:pt x="728" y="459"/>
                      <a:pt x="798" y="509"/>
                      <a:pt x="798" y="559"/>
                    </a:cubicBezTo>
                    <a:cubicBezTo>
                      <a:pt x="798" y="599"/>
                      <a:pt x="758" y="609"/>
                      <a:pt x="768" y="649"/>
                    </a:cubicBezTo>
                    <a:cubicBezTo>
                      <a:pt x="768" y="708"/>
                      <a:pt x="867" y="748"/>
                      <a:pt x="867" y="828"/>
                    </a:cubicBezTo>
                    <a:cubicBezTo>
                      <a:pt x="867" y="848"/>
                      <a:pt x="848" y="848"/>
                      <a:pt x="828" y="858"/>
                    </a:cubicBezTo>
                    <a:cubicBezTo>
                      <a:pt x="867" y="908"/>
                      <a:pt x="927" y="948"/>
                      <a:pt x="927" y="1007"/>
                    </a:cubicBezTo>
                    <a:cubicBezTo>
                      <a:pt x="947" y="1107"/>
                      <a:pt x="728" y="1187"/>
                      <a:pt x="678" y="1257"/>
                    </a:cubicBezTo>
                    <a:cubicBezTo>
                      <a:pt x="718" y="1296"/>
                      <a:pt x="748" y="1326"/>
                      <a:pt x="768" y="1386"/>
                    </a:cubicBezTo>
                    <a:cubicBezTo>
                      <a:pt x="728" y="1396"/>
                      <a:pt x="648" y="1436"/>
                      <a:pt x="608" y="1426"/>
                    </a:cubicBezTo>
                    <a:cubicBezTo>
                      <a:pt x="558" y="1406"/>
                      <a:pt x="519" y="1386"/>
                      <a:pt x="459" y="1366"/>
                    </a:cubicBezTo>
                    <a:cubicBezTo>
                      <a:pt x="399" y="1356"/>
                      <a:pt x="249" y="1396"/>
                      <a:pt x="299" y="1446"/>
                    </a:cubicBezTo>
                    <a:cubicBezTo>
                      <a:pt x="449" y="1615"/>
                      <a:pt x="369" y="1665"/>
                      <a:pt x="329" y="1655"/>
                    </a:cubicBezTo>
                    <a:cubicBezTo>
                      <a:pt x="269" y="1645"/>
                      <a:pt x="259" y="1566"/>
                      <a:pt x="210" y="1556"/>
                    </a:cubicBezTo>
                    <a:cubicBezTo>
                      <a:pt x="160" y="1546"/>
                      <a:pt x="100" y="1685"/>
                      <a:pt x="100" y="1755"/>
                    </a:cubicBezTo>
                    <a:cubicBezTo>
                      <a:pt x="100" y="1885"/>
                      <a:pt x="0" y="1845"/>
                      <a:pt x="0" y="1944"/>
                    </a:cubicBezTo>
                    <a:cubicBezTo>
                      <a:pt x="30" y="1944"/>
                      <a:pt x="70" y="1954"/>
                      <a:pt x="110" y="1954"/>
                    </a:cubicBezTo>
                    <a:cubicBezTo>
                      <a:pt x="170" y="1964"/>
                      <a:pt x="210" y="1964"/>
                      <a:pt x="259" y="1984"/>
                    </a:cubicBezTo>
                    <a:cubicBezTo>
                      <a:pt x="319" y="1994"/>
                      <a:pt x="359" y="2114"/>
                      <a:pt x="359" y="2184"/>
                    </a:cubicBezTo>
                    <a:cubicBezTo>
                      <a:pt x="359" y="2214"/>
                      <a:pt x="309" y="2233"/>
                      <a:pt x="319" y="2283"/>
                    </a:cubicBezTo>
                    <a:cubicBezTo>
                      <a:pt x="319" y="2343"/>
                      <a:pt x="379" y="2393"/>
                      <a:pt x="379" y="2453"/>
                    </a:cubicBezTo>
                    <a:cubicBezTo>
                      <a:pt x="379" y="2493"/>
                      <a:pt x="329" y="2493"/>
                      <a:pt x="319" y="2503"/>
                    </a:cubicBezTo>
                    <a:cubicBezTo>
                      <a:pt x="279" y="2552"/>
                      <a:pt x="269" y="2602"/>
                      <a:pt x="269" y="2682"/>
                    </a:cubicBezTo>
                    <a:cubicBezTo>
                      <a:pt x="269" y="2772"/>
                      <a:pt x="329" y="2752"/>
                      <a:pt x="409" y="2782"/>
                    </a:cubicBezTo>
                    <a:cubicBezTo>
                      <a:pt x="509" y="2792"/>
                      <a:pt x="558" y="2772"/>
                      <a:pt x="628" y="2782"/>
                    </a:cubicBezTo>
                    <a:cubicBezTo>
                      <a:pt x="708" y="2792"/>
                      <a:pt x="708" y="2951"/>
                      <a:pt x="778" y="2961"/>
                    </a:cubicBezTo>
                    <a:lnTo>
                      <a:pt x="778" y="3091"/>
                    </a:lnTo>
                    <a:cubicBezTo>
                      <a:pt x="778" y="3101"/>
                      <a:pt x="798" y="3101"/>
                      <a:pt x="798" y="3111"/>
                    </a:cubicBezTo>
                    <a:cubicBezTo>
                      <a:pt x="798" y="3131"/>
                      <a:pt x="808" y="3131"/>
                      <a:pt x="808" y="3141"/>
                    </a:cubicBezTo>
                    <a:lnTo>
                      <a:pt x="877" y="3141"/>
                    </a:lnTo>
                    <a:cubicBezTo>
                      <a:pt x="957" y="3141"/>
                      <a:pt x="957" y="3051"/>
                      <a:pt x="1017" y="3071"/>
                    </a:cubicBezTo>
                    <a:cubicBezTo>
                      <a:pt x="1077" y="3081"/>
                      <a:pt x="1226" y="3340"/>
                      <a:pt x="1276" y="3350"/>
                    </a:cubicBezTo>
                    <a:cubicBezTo>
                      <a:pt x="1316" y="3360"/>
                      <a:pt x="1466" y="3330"/>
                      <a:pt x="1486" y="3300"/>
                    </a:cubicBezTo>
                    <a:lnTo>
                      <a:pt x="1406" y="3280"/>
                    </a:lnTo>
                    <a:cubicBezTo>
                      <a:pt x="1396" y="3280"/>
                      <a:pt x="1356" y="3270"/>
                      <a:pt x="1336" y="3230"/>
                    </a:cubicBezTo>
                    <a:cubicBezTo>
                      <a:pt x="1336" y="3200"/>
                      <a:pt x="1565" y="3160"/>
                      <a:pt x="1655" y="3151"/>
                    </a:cubicBezTo>
                    <a:cubicBezTo>
                      <a:pt x="1655" y="3151"/>
                      <a:pt x="1615" y="3190"/>
                      <a:pt x="1605" y="3190"/>
                    </a:cubicBezTo>
                    <a:cubicBezTo>
                      <a:pt x="1615" y="3210"/>
                      <a:pt x="1705" y="3310"/>
                      <a:pt x="1525" y="3310"/>
                    </a:cubicBezTo>
                    <a:cubicBezTo>
                      <a:pt x="1615" y="3509"/>
                      <a:pt x="1974" y="3549"/>
                      <a:pt x="1984" y="3798"/>
                    </a:cubicBezTo>
                    <a:lnTo>
                      <a:pt x="2004" y="3798"/>
                    </a:lnTo>
                    <a:cubicBezTo>
                      <a:pt x="2014" y="3798"/>
                      <a:pt x="2034" y="3788"/>
                      <a:pt x="2064" y="3798"/>
                    </a:cubicBezTo>
                    <a:cubicBezTo>
                      <a:pt x="2163" y="3828"/>
                      <a:pt x="2163" y="3878"/>
                      <a:pt x="2203" y="3948"/>
                    </a:cubicBezTo>
                    <a:cubicBezTo>
                      <a:pt x="2203" y="3958"/>
                      <a:pt x="2273" y="4018"/>
                      <a:pt x="2273" y="4018"/>
                    </a:cubicBezTo>
                    <a:cubicBezTo>
                      <a:pt x="2333" y="4038"/>
                      <a:pt x="2353" y="4137"/>
                      <a:pt x="2452" y="4167"/>
                    </a:cubicBezTo>
                    <a:cubicBezTo>
                      <a:pt x="2522" y="4177"/>
                      <a:pt x="2512" y="4107"/>
                      <a:pt x="2562" y="4107"/>
                    </a:cubicBezTo>
                    <a:lnTo>
                      <a:pt x="2612" y="4107"/>
                    </a:lnTo>
                    <a:cubicBezTo>
                      <a:pt x="2622" y="4137"/>
                      <a:pt x="2622" y="4167"/>
                      <a:pt x="2652" y="4177"/>
                    </a:cubicBezTo>
                    <a:lnTo>
                      <a:pt x="2652" y="4197"/>
                    </a:lnTo>
                    <a:cubicBezTo>
                      <a:pt x="2662" y="4197"/>
                      <a:pt x="2682" y="4207"/>
                      <a:pt x="2702" y="4207"/>
                    </a:cubicBezTo>
                    <a:cubicBezTo>
                      <a:pt x="2732" y="4177"/>
                      <a:pt x="2732" y="4097"/>
                      <a:pt x="2771" y="4078"/>
                    </a:cubicBezTo>
                    <a:cubicBezTo>
                      <a:pt x="2682" y="4018"/>
                      <a:pt x="2532" y="3798"/>
                      <a:pt x="2522" y="3699"/>
                    </a:cubicBezTo>
                    <a:cubicBezTo>
                      <a:pt x="2522" y="3679"/>
                      <a:pt x="2452" y="3609"/>
                      <a:pt x="2452" y="3569"/>
                    </a:cubicBezTo>
                    <a:cubicBezTo>
                      <a:pt x="2452" y="3549"/>
                      <a:pt x="2502" y="3440"/>
                      <a:pt x="2512" y="3430"/>
                    </a:cubicBezTo>
                    <a:cubicBezTo>
                      <a:pt x="2522" y="3440"/>
                      <a:pt x="2622" y="3400"/>
                      <a:pt x="2622" y="3400"/>
                    </a:cubicBezTo>
                    <a:cubicBezTo>
                      <a:pt x="2712" y="3390"/>
                      <a:pt x="2751" y="3380"/>
                      <a:pt x="2861" y="3390"/>
                    </a:cubicBezTo>
                    <a:cubicBezTo>
                      <a:pt x="3041" y="3430"/>
                      <a:pt x="3070" y="3519"/>
                      <a:pt x="3150" y="3619"/>
                    </a:cubicBezTo>
                    <a:cubicBezTo>
                      <a:pt x="3100" y="3639"/>
                      <a:pt x="3041" y="3599"/>
                      <a:pt x="2971" y="3589"/>
                    </a:cubicBezTo>
                    <a:cubicBezTo>
                      <a:pt x="2891" y="3579"/>
                      <a:pt x="2761" y="3629"/>
                      <a:pt x="2761" y="3629"/>
                    </a:cubicBezTo>
                    <a:cubicBezTo>
                      <a:pt x="2771" y="3689"/>
                      <a:pt x="2821" y="3689"/>
                      <a:pt x="2831" y="3739"/>
                    </a:cubicBezTo>
                    <a:cubicBezTo>
                      <a:pt x="2911" y="3848"/>
                      <a:pt x="3001" y="3918"/>
                      <a:pt x="3011" y="4028"/>
                    </a:cubicBezTo>
                    <a:cubicBezTo>
                      <a:pt x="3041" y="4018"/>
                      <a:pt x="3100" y="3998"/>
                      <a:pt x="3120" y="3998"/>
                    </a:cubicBezTo>
                    <a:cubicBezTo>
                      <a:pt x="3120" y="4048"/>
                      <a:pt x="3190" y="4088"/>
                      <a:pt x="3190" y="4127"/>
                    </a:cubicBezTo>
                    <a:cubicBezTo>
                      <a:pt x="3150" y="4127"/>
                      <a:pt x="3120" y="4117"/>
                      <a:pt x="3090" y="4117"/>
                    </a:cubicBezTo>
                    <a:cubicBezTo>
                      <a:pt x="3060" y="4097"/>
                      <a:pt x="3021" y="4137"/>
                      <a:pt x="3021" y="4177"/>
                    </a:cubicBezTo>
                    <a:cubicBezTo>
                      <a:pt x="3090" y="4197"/>
                      <a:pt x="3140" y="4267"/>
                      <a:pt x="3150" y="4327"/>
                    </a:cubicBezTo>
                    <a:cubicBezTo>
                      <a:pt x="3160" y="4367"/>
                      <a:pt x="3140" y="4367"/>
                      <a:pt x="3140" y="4387"/>
                    </a:cubicBezTo>
                    <a:cubicBezTo>
                      <a:pt x="3140" y="4416"/>
                      <a:pt x="3170" y="4446"/>
                      <a:pt x="3170" y="4466"/>
                    </a:cubicBezTo>
                    <a:cubicBezTo>
                      <a:pt x="3170" y="4436"/>
                      <a:pt x="3210" y="4436"/>
                      <a:pt x="3240" y="4436"/>
                    </a:cubicBezTo>
                    <a:cubicBezTo>
                      <a:pt x="3270" y="4436"/>
                      <a:pt x="3250" y="4416"/>
                      <a:pt x="3290" y="4416"/>
                    </a:cubicBezTo>
                    <a:cubicBezTo>
                      <a:pt x="3350" y="4397"/>
                      <a:pt x="3389" y="4426"/>
                      <a:pt x="3419" y="4397"/>
                    </a:cubicBezTo>
                    <a:cubicBezTo>
                      <a:pt x="3499" y="4446"/>
                      <a:pt x="3549" y="4466"/>
                      <a:pt x="3609" y="4496"/>
                    </a:cubicBezTo>
                    <a:cubicBezTo>
                      <a:pt x="3698" y="4536"/>
                      <a:pt x="3718" y="4616"/>
                      <a:pt x="3818" y="4626"/>
                    </a:cubicBezTo>
                    <a:cubicBezTo>
                      <a:pt x="3818" y="4646"/>
                      <a:pt x="3848" y="4646"/>
                      <a:pt x="3858" y="4676"/>
                    </a:cubicBezTo>
                    <a:cubicBezTo>
                      <a:pt x="3868" y="4716"/>
                      <a:pt x="3858" y="4735"/>
                      <a:pt x="3888" y="4785"/>
                    </a:cubicBezTo>
                    <a:cubicBezTo>
                      <a:pt x="3918" y="4765"/>
                      <a:pt x="3948" y="4815"/>
                      <a:pt x="3988" y="4825"/>
                    </a:cubicBezTo>
                    <a:cubicBezTo>
                      <a:pt x="4017" y="4835"/>
                      <a:pt x="4037" y="4795"/>
                      <a:pt x="4047" y="4785"/>
                    </a:cubicBezTo>
                    <a:cubicBezTo>
                      <a:pt x="4087" y="4765"/>
                      <a:pt x="4107" y="4775"/>
                      <a:pt x="4137" y="4745"/>
                    </a:cubicBezTo>
                    <a:cubicBezTo>
                      <a:pt x="4187" y="4716"/>
                      <a:pt x="4187" y="4626"/>
                      <a:pt x="4257" y="4636"/>
                    </a:cubicBezTo>
                    <a:cubicBezTo>
                      <a:pt x="4297" y="4636"/>
                      <a:pt x="4287" y="4646"/>
                      <a:pt x="4306" y="4666"/>
                    </a:cubicBezTo>
                    <a:cubicBezTo>
                      <a:pt x="4316" y="4696"/>
                      <a:pt x="4396" y="4686"/>
                      <a:pt x="4416" y="4686"/>
                    </a:cubicBezTo>
                    <a:cubicBezTo>
                      <a:pt x="4446" y="4686"/>
                      <a:pt x="4456" y="4725"/>
                      <a:pt x="4486" y="4735"/>
                    </a:cubicBezTo>
                    <a:cubicBezTo>
                      <a:pt x="4546" y="4745"/>
                      <a:pt x="4596" y="4725"/>
                      <a:pt x="4606" y="4686"/>
                    </a:cubicBezTo>
                    <a:lnTo>
                      <a:pt x="4635" y="4686"/>
                    </a:lnTo>
                    <a:cubicBezTo>
                      <a:pt x="4655" y="4696"/>
                      <a:pt x="4665" y="4626"/>
                      <a:pt x="4735" y="4636"/>
                    </a:cubicBezTo>
                    <a:cubicBezTo>
                      <a:pt x="4795" y="4646"/>
                      <a:pt x="4745" y="4795"/>
                      <a:pt x="4815" y="4815"/>
                    </a:cubicBezTo>
                    <a:cubicBezTo>
                      <a:pt x="4895" y="4825"/>
                      <a:pt x="4905" y="4775"/>
                      <a:pt x="4984" y="4785"/>
                    </a:cubicBezTo>
                    <a:cubicBezTo>
                      <a:pt x="5034" y="4795"/>
                      <a:pt x="5054" y="4795"/>
                      <a:pt x="5094" y="4815"/>
                    </a:cubicBezTo>
                    <a:lnTo>
                      <a:pt x="5094" y="4795"/>
                    </a:lnTo>
                    <a:cubicBezTo>
                      <a:pt x="5064" y="4725"/>
                      <a:pt x="5044" y="4696"/>
                      <a:pt x="4954" y="4676"/>
                    </a:cubicBezTo>
                    <a:cubicBezTo>
                      <a:pt x="4954" y="4616"/>
                      <a:pt x="5004" y="4486"/>
                      <a:pt x="5054" y="4496"/>
                    </a:cubicBezTo>
                    <a:cubicBezTo>
                      <a:pt x="5094" y="4496"/>
                      <a:pt x="5104" y="4516"/>
                      <a:pt x="5134" y="4516"/>
                    </a:cubicBezTo>
                    <a:cubicBezTo>
                      <a:pt x="4954" y="3170"/>
                      <a:pt x="4765" y="1825"/>
                      <a:pt x="4586" y="479"/>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8"/>
              <p:cNvSpPr/>
              <p:nvPr/>
            </p:nvSpPr>
            <p:spPr>
              <a:xfrm>
                <a:off x="5181197" y="2910435"/>
                <a:ext cx="21199" cy="36776"/>
              </a:xfrm>
              <a:custGeom>
                <a:avLst/>
                <a:gdLst/>
                <a:ahLst/>
                <a:cxnLst/>
                <a:rect l="l" t="t" r="r" b="b"/>
                <a:pathLst>
                  <a:path w="230" h="399" extrusionOk="0">
                    <a:moveTo>
                      <a:pt x="170" y="20"/>
                    </a:moveTo>
                    <a:cubicBezTo>
                      <a:pt x="150" y="20"/>
                      <a:pt x="120" y="10"/>
                      <a:pt x="100" y="10"/>
                    </a:cubicBezTo>
                    <a:cubicBezTo>
                      <a:pt x="50" y="0"/>
                      <a:pt x="0" y="120"/>
                      <a:pt x="0" y="190"/>
                    </a:cubicBezTo>
                    <a:cubicBezTo>
                      <a:pt x="80" y="220"/>
                      <a:pt x="110" y="240"/>
                      <a:pt x="130" y="309"/>
                    </a:cubicBezTo>
                    <a:lnTo>
                      <a:pt x="130" y="319"/>
                    </a:lnTo>
                    <a:cubicBezTo>
                      <a:pt x="150" y="369"/>
                      <a:pt x="170" y="359"/>
                      <a:pt x="220" y="389"/>
                    </a:cubicBezTo>
                    <a:lnTo>
                      <a:pt x="230" y="399"/>
                    </a:lnTo>
                    <a:cubicBezTo>
                      <a:pt x="210" y="299"/>
                      <a:pt x="180" y="160"/>
                      <a:pt x="170" y="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8"/>
              <p:cNvSpPr/>
              <p:nvPr/>
            </p:nvSpPr>
            <p:spPr>
              <a:xfrm>
                <a:off x="4886251" y="2336212"/>
                <a:ext cx="53366" cy="22121"/>
              </a:xfrm>
              <a:custGeom>
                <a:avLst/>
                <a:gdLst/>
                <a:ahLst/>
                <a:cxnLst/>
                <a:rect l="l" t="t" r="r" b="b"/>
                <a:pathLst>
                  <a:path w="579" h="240" extrusionOk="0">
                    <a:moveTo>
                      <a:pt x="489" y="170"/>
                    </a:moveTo>
                    <a:cubicBezTo>
                      <a:pt x="439" y="200"/>
                      <a:pt x="419" y="150"/>
                      <a:pt x="379" y="170"/>
                    </a:cubicBezTo>
                    <a:cubicBezTo>
                      <a:pt x="359" y="190"/>
                      <a:pt x="339" y="239"/>
                      <a:pt x="329" y="219"/>
                    </a:cubicBezTo>
                    <a:lnTo>
                      <a:pt x="290" y="190"/>
                    </a:lnTo>
                    <a:lnTo>
                      <a:pt x="290" y="190"/>
                    </a:lnTo>
                    <a:cubicBezTo>
                      <a:pt x="240" y="170"/>
                      <a:pt x="220" y="160"/>
                      <a:pt x="200" y="140"/>
                    </a:cubicBezTo>
                    <a:cubicBezTo>
                      <a:pt x="230" y="120"/>
                      <a:pt x="240" y="120"/>
                      <a:pt x="270" y="120"/>
                    </a:cubicBezTo>
                    <a:cubicBezTo>
                      <a:pt x="240" y="120"/>
                      <a:pt x="230" y="110"/>
                      <a:pt x="220" y="110"/>
                    </a:cubicBezTo>
                    <a:cubicBezTo>
                      <a:pt x="230" y="100"/>
                      <a:pt x="240" y="100"/>
                      <a:pt x="250" y="100"/>
                    </a:cubicBezTo>
                    <a:cubicBezTo>
                      <a:pt x="230" y="90"/>
                      <a:pt x="220" y="60"/>
                      <a:pt x="190" y="60"/>
                    </a:cubicBezTo>
                    <a:cubicBezTo>
                      <a:pt x="150" y="50"/>
                      <a:pt x="120" y="90"/>
                      <a:pt x="70" y="70"/>
                    </a:cubicBezTo>
                    <a:cubicBezTo>
                      <a:pt x="40" y="60"/>
                      <a:pt x="30" y="50"/>
                      <a:pt x="1" y="50"/>
                    </a:cubicBezTo>
                    <a:cubicBezTo>
                      <a:pt x="30" y="0"/>
                      <a:pt x="170" y="20"/>
                      <a:pt x="220" y="40"/>
                    </a:cubicBezTo>
                    <a:cubicBezTo>
                      <a:pt x="290" y="50"/>
                      <a:pt x="329" y="100"/>
                      <a:pt x="389" y="110"/>
                    </a:cubicBezTo>
                    <a:cubicBezTo>
                      <a:pt x="429" y="120"/>
                      <a:pt x="439" y="90"/>
                      <a:pt x="489" y="100"/>
                    </a:cubicBezTo>
                    <a:cubicBezTo>
                      <a:pt x="529" y="110"/>
                      <a:pt x="549" y="140"/>
                      <a:pt x="579" y="150"/>
                    </a:cubicBezTo>
                    <a:cubicBezTo>
                      <a:pt x="569" y="190"/>
                      <a:pt x="529" y="150"/>
                      <a:pt x="489" y="170"/>
                    </a:cubicBezTo>
                    <a:cubicBezTo>
                      <a:pt x="489" y="170"/>
                      <a:pt x="479" y="160"/>
                      <a:pt x="469" y="160"/>
                    </a:cubicBezTo>
                    <a:lnTo>
                      <a:pt x="469" y="190"/>
                    </a:lnTo>
                    <a:cubicBezTo>
                      <a:pt x="479" y="190"/>
                      <a:pt x="479" y="190"/>
                      <a:pt x="489" y="1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8"/>
              <p:cNvSpPr/>
              <p:nvPr/>
            </p:nvSpPr>
            <p:spPr>
              <a:xfrm>
                <a:off x="5021281" y="2354554"/>
                <a:ext cx="18526" cy="11153"/>
              </a:xfrm>
              <a:custGeom>
                <a:avLst/>
                <a:gdLst/>
                <a:ahLst/>
                <a:cxnLst/>
                <a:rect l="l" t="t" r="r" b="b"/>
                <a:pathLst>
                  <a:path w="201" h="121" extrusionOk="0">
                    <a:moveTo>
                      <a:pt x="61" y="120"/>
                    </a:moveTo>
                    <a:cubicBezTo>
                      <a:pt x="21" y="110"/>
                      <a:pt x="1" y="100"/>
                      <a:pt x="1" y="60"/>
                    </a:cubicBezTo>
                    <a:cubicBezTo>
                      <a:pt x="1" y="11"/>
                      <a:pt x="111" y="1"/>
                      <a:pt x="150" y="1"/>
                    </a:cubicBezTo>
                    <a:cubicBezTo>
                      <a:pt x="160" y="40"/>
                      <a:pt x="190" y="70"/>
                      <a:pt x="200" y="110"/>
                    </a:cubicBezTo>
                    <a:cubicBezTo>
                      <a:pt x="190" y="120"/>
                      <a:pt x="71" y="120"/>
                      <a:pt x="61" y="1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8"/>
              <p:cNvSpPr/>
              <p:nvPr/>
            </p:nvSpPr>
            <p:spPr>
              <a:xfrm>
                <a:off x="4999252" y="2355476"/>
                <a:ext cx="18434" cy="14747"/>
              </a:xfrm>
              <a:custGeom>
                <a:avLst/>
                <a:gdLst/>
                <a:ahLst/>
                <a:cxnLst/>
                <a:rect l="l" t="t" r="r" b="b"/>
                <a:pathLst>
                  <a:path w="200" h="160" extrusionOk="0">
                    <a:moveTo>
                      <a:pt x="200" y="60"/>
                    </a:moveTo>
                    <a:lnTo>
                      <a:pt x="200" y="110"/>
                    </a:lnTo>
                    <a:cubicBezTo>
                      <a:pt x="190" y="140"/>
                      <a:pt x="160" y="110"/>
                      <a:pt x="140" y="110"/>
                    </a:cubicBezTo>
                    <a:cubicBezTo>
                      <a:pt x="140" y="130"/>
                      <a:pt x="150" y="140"/>
                      <a:pt x="160" y="150"/>
                    </a:cubicBezTo>
                    <a:cubicBezTo>
                      <a:pt x="150" y="160"/>
                      <a:pt x="1" y="140"/>
                      <a:pt x="1" y="110"/>
                    </a:cubicBezTo>
                    <a:cubicBezTo>
                      <a:pt x="1" y="60"/>
                      <a:pt x="11" y="50"/>
                      <a:pt x="50" y="40"/>
                    </a:cubicBezTo>
                    <a:cubicBezTo>
                      <a:pt x="40" y="10"/>
                      <a:pt x="50" y="1"/>
                      <a:pt x="50" y="1"/>
                    </a:cubicBezTo>
                    <a:cubicBezTo>
                      <a:pt x="90" y="10"/>
                      <a:pt x="110" y="10"/>
                      <a:pt x="140" y="30"/>
                    </a:cubicBezTo>
                    <a:cubicBezTo>
                      <a:pt x="140" y="40"/>
                      <a:pt x="130" y="50"/>
                      <a:pt x="110" y="50"/>
                    </a:cubicBezTo>
                    <a:cubicBezTo>
                      <a:pt x="130" y="60"/>
                      <a:pt x="180" y="80"/>
                      <a:pt x="20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8"/>
              <p:cNvSpPr/>
              <p:nvPr/>
            </p:nvSpPr>
            <p:spPr>
              <a:xfrm>
                <a:off x="4972615" y="2361006"/>
                <a:ext cx="21199" cy="11060"/>
              </a:xfrm>
              <a:custGeom>
                <a:avLst/>
                <a:gdLst/>
                <a:ahLst/>
                <a:cxnLst/>
                <a:rect l="l" t="t" r="r" b="b"/>
                <a:pathLst>
                  <a:path w="230" h="120" extrusionOk="0">
                    <a:moveTo>
                      <a:pt x="140" y="100"/>
                    </a:moveTo>
                    <a:cubicBezTo>
                      <a:pt x="130" y="100"/>
                      <a:pt x="90" y="70"/>
                      <a:pt x="80" y="50"/>
                    </a:cubicBezTo>
                    <a:cubicBezTo>
                      <a:pt x="80" y="80"/>
                      <a:pt x="70" y="80"/>
                      <a:pt x="40" y="80"/>
                    </a:cubicBezTo>
                    <a:cubicBezTo>
                      <a:pt x="30" y="80"/>
                      <a:pt x="1" y="70"/>
                      <a:pt x="1" y="50"/>
                    </a:cubicBezTo>
                    <a:cubicBezTo>
                      <a:pt x="1" y="0"/>
                      <a:pt x="120" y="20"/>
                      <a:pt x="140" y="20"/>
                    </a:cubicBezTo>
                    <a:cubicBezTo>
                      <a:pt x="180" y="30"/>
                      <a:pt x="220" y="40"/>
                      <a:pt x="230" y="70"/>
                    </a:cubicBezTo>
                    <a:cubicBezTo>
                      <a:pt x="170" y="70"/>
                      <a:pt x="180" y="120"/>
                      <a:pt x="140"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8"/>
              <p:cNvSpPr/>
              <p:nvPr/>
            </p:nvSpPr>
            <p:spPr>
              <a:xfrm>
                <a:off x="4959711" y="2339899"/>
                <a:ext cx="31338" cy="20277"/>
              </a:xfrm>
              <a:custGeom>
                <a:avLst/>
                <a:gdLst/>
                <a:ahLst/>
                <a:cxnLst/>
                <a:rect l="l" t="t" r="r" b="b"/>
                <a:pathLst>
                  <a:path w="340" h="220" extrusionOk="0">
                    <a:moveTo>
                      <a:pt x="270" y="199"/>
                    </a:moveTo>
                    <a:cubicBezTo>
                      <a:pt x="230" y="179"/>
                      <a:pt x="190" y="219"/>
                      <a:pt x="151" y="209"/>
                    </a:cubicBezTo>
                    <a:cubicBezTo>
                      <a:pt x="131" y="209"/>
                      <a:pt x="21" y="120"/>
                      <a:pt x="1" y="120"/>
                    </a:cubicBezTo>
                    <a:cubicBezTo>
                      <a:pt x="21" y="110"/>
                      <a:pt x="31" y="110"/>
                      <a:pt x="41" y="90"/>
                    </a:cubicBezTo>
                    <a:cubicBezTo>
                      <a:pt x="81" y="110"/>
                      <a:pt x="121" y="110"/>
                      <a:pt x="151" y="120"/>
                    </a:cubicBezTo>
                    <a:cubicBezTo>
                      <a:pt x="131" y="110"/>
                      <a:pt x="141" y="90"/>
                      <a:pt x="101" y="110"/>
                    </a:cubicBezTo>
                    <a:lnTo>
                      <a:pt x="101" y="70"/>
                    </a:lnTo>
                    <a:cubicBezTo>
                      <a:pt x="180" y="80"/>
                      <a:pt x="180" y="20"/>
                      <a:pt x="270" y="50"/>
                    </a:cubicBezTo>
                    <a:cubicBezTo>
                      <a:pt x="270" y="20"/>
                      <a:pt x="280" y="0"/>
                      <a:pt x="320" y="10"/>
                    </a:cubicBezTo>
                    <a:cubicBezTo>
                      <a:pt x="330" y="10"/>
                      <a:pt x="330" y="30"/>
                      <a:pt x="330" y="50"/>
                    </a:cubicBezTo>
                    <a:cubicBezTo>
                      <a:pt x="320" y="60"/>
                      <a:pt x="300" y="70"/>
                      <a:pt x="300" y="80"/>
                    </a:cubicBezTo>
                    <a:cubicBezTo>
                      <a:pt x="270" y="110"/>
                      <a:pt x="220" y="110"/>
                      <a:pt x="180" y="130"/>
                    </a:cubicBezTo>
                    <a:cubicBezTo>
                      <a:pt x="250" y="160"/>
                      <a:pt x="280" y="170"/>
                      <a:pt x="340" y="219"/>
                    </a:cubicBezTo>
                    <a:cubicBezTo>
                      <a:pt x="320" y="209"/>
                      <a:pt x="290" y="199"/>
                      <a:pt x="270" y="1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8"/>
              <p:cNvSpPr/>
              <p:nvPr/>
            </p:nvSpPr>
            <p:spPr>
              <a:xfrm>
                <a:off x="4645501" y="2301279"/>
                <a:ext cx="102124" cy="68114"/>
              </a:xfrm>
              <a:custGeom>
                <a:avLst/>
                <a:gdLst/>
                <a:ahLst/>
                <a:cxnLst/>
                <a:rect l="l" t="t" r="r" b="b"/>
                <a:pathLst>
                  <a:path w="1108" h="739" extrusionOk="0">
                    <a:moveTo>
                      <a:pt x="938" y="718"/>
                    </a:moveTo>
                    <a:cubicBezTo>
                      <a:pt x="928" y="688"/>
                      <a:pt x="928" y="678"/>
                      <a:pt x="938" y="668"/>
                    </a:cubicBezTo>
                    <a:cubicBezTo>
                      <a:pt x="898" y="648"/>
                      <a:pt x="848" y="638"/>
                      <a:pt x="808" y="628"/>
                    </a:cubicBezTo>
                    <a:cubicBezTo>
                      <a:pt x="818" y="579"/>
                      <a:pt x="848" y="598"/>
                      <a:pt x="858" y="549"/>
                    </a:cubicBezTo>
                    <a:cubicBezTo>
                      <a:pt x="848" y="539"/>
                      <a:pt x="808" y="479"/>
                      <a:pt x="798" y="449"/>
                    </a:cubicBezTo>
                    <a:lnTo>
                      <a:pt x="838" y="449"/>
                    </a:lnTo>
                    <a:cubicBezTo>
                      <a:pt x="798" y="439"/>
                      <a:pt x="778" y="389"/>
                      <a:pt x="778" y="389"/>
                    </a:cubicBezTo>
                    <a:cubicBezTo>
                      <a:pt x="689" y="369"/>
                      <a:pt x="649" y="499"/>
                      <a:pt x="639" y="579"/>
                    </a:cubicBezTo>
                    <a:cubicBezTo>
                      <a:pt x="629" y="589"/>
                      <a:pt x="599" y="589"/>
                      <a:pt x="589" y="589"/>
                    </a:cubicBezTo>
                    <a:cubicBezTo>
                      <a:pt x="539" y="618"/>
                      <a:pt x="549" y="718"/>
                      <a:pt x="509" y="738"/>
                    </a:cubicBezTo>
                    <a:cubicBezTo>
                      <a:pt x="449" y="678"/>
                      <a:pt x="290" y="598"/>
                      <a:pt x="290" y="489"/>
                    </a:cubicBezTo>
                    <a:cubicBezTo>
                      <a:pt x="330" y="489"/>
                      <a:pt x="390" y="519"/>
                      <a:pt x="390" y="519"/>
                    </a:cubicBezTo>
                    <a:cubicBezTo>
                      <a:pt x="410" y="489"/>
                      <a:pt x="449" y="519"/>
                      <a:pt x="479" y="499"/>
                    </a:cubicBezTo>
                    <a:cubicBezTo>
                      <a:pt x="459" y="489"/>
                      <a:pt x="380" y="469"/>
                      <a:pt x="350" y="469"/>
                    </a:cubicBezTo>
                    <a:cubicBezTo>
                      <a:pt x="310" y="449"/>
                      <a:pt x="240" y="479"/>
                      <a:pt x="250" y="399"/>
                    </a:cubicBezTo>
                    <a:cubicBezTo>
                      <a:pt x="250" y="379"/>
                      <a:pt x="310" y="389"/>
                      <a:pt x="330" y="389"/>
                    </a:cubicBezTo>
                    <a:cubicBezTo>
                      <a:pt x="360" y="389"/>
                      <a:pt x="440" y="369"/>
                      <a:pt x="459" y="339"/>
                    </a:cubicBezTo>
                    <a:cubicBezTo>
                      <a:pt x="430" y="329"/>
                      <a:pt x="400" y="329"/>
                      <a:pt x="390" y="329"/>
                    </a:cubicBezTo>
                    <a:cubicBezTo>
                      <a:pt x="380" y="329"/>
                      <a:pt x="350" y="299"/>
                      <a:pt x="350" y="289"/>
                    </a:cubicBezTo>
                    <a:lnTo>
                      <a:pt x="330" y="289"/>
                    </a:lnTo>
                    <a:cubicBezTo>
                      <a:pt x="300" y="299"/>
                      <a:pt x="300" y="369"/>
                      <a:pt x="250" y="349"/>
                    </a:cubicBezTo>
                    <a:cubicBezTo>
                      <a:pt x="200" y="339"/>
                      <a:pt x="180" y="319"/>
                      <a:pt x="160" y="289"/>
                    </a:cubicBezTo>
                    <a:lnTo>
                      <a:pt x="180" y="289"/>
                    </a:lnTo>
                    <a:cubicBezTo>
                      <a:pt x="130" y="250"/>
                      <a:pt x="91" y="220"/>
                      <a:pt x="101" y="170"/>
                    </a:cubicBezTo>
                    <a:cubicBezTo>
                      <a:pt x="91" y="150"/>
                      <a:pt x="91" y="150"/>
                      <a:pt x="81" y="150"/>
                    </a:cubicBezTo>
                    <a:cubicBezTo>
                      <a:pt x="61" y="150"/>
                      <a:pt x="31" y="90"/>
                      <a:pt x="1" y="70"/>
                    </a:cubicBezTo>
                    <a:cubicBezTo>
                      <a:pt x="11" y="50"/>
                      <a:pt x="81" y="0"/>
                      <a:pt x="101" y="20"/>
                    </a:cubicBezTo>
                    <a:cubicBezTo>
                      <a:pt x="140" y="30"/>
                      <a:pt x="180" y="30"/>
                      <a:pt x="230" y="50"/>
                    </a:cubicBezTo>
                    <a:cubicBezTo>
                      <a:pt x="210" y="70"/>
                      <a:pt x="210" y="80"/>
                      <a:pt x="200" y="90"/>
                    </a:cubicBezTo>
                    <a:cubicBezTo>
                      <a:pt x="230" y="120"/>
                      <a:pt x="250" y="130"/>
                      <a:pt x="280" y="150"/>
                    </a:cubicBezTo>
                    <a:cubicBezTo>
                      <a:pt x="260" y="140"/>
                      <a:pt x="260" y="130"/>
                      <a:pt x="260" y="100"/>
                    </a:cubicBezTo>
                    <a:cubicBezTo>
                      <a:pt x="260" y="80"/>
                      <a:pt x="290" y="50"/>
                      <a:pt x="310" y="70"/>
                    </a:cubicBezTo>
                    <a:cubicBezTo>
                      <a:pt x="390" y="80"/>
                      <a:pt x="380" y="190"/>
                      <a:pt x="440" y="230"/>
                    </a:cubicBezTo>
                    <a:cubicBezTo>
                      <a:pt x="430" y="180"/>
                      <a:pt x="400" y="140"/>
                      <a:pt x="400" y="80"/>
                    </a:cubicBezTo>
                    <a:cubicBezTo>
                      <a:pt x="390" y="30"/>
                      <a:pt x="410" y="40"/>
                      <a:pt x="449" y="40"/>
                    </a:cubicBezTo>
                    <a:cubicBezTo>
                      <a:pt x="489" y="50"/>
                      <a:pt x="559" y="100"/>
                      <a:pt x="559" y="130"/>
                    </a:cubicBezTo>
                    <a:lnTo>
                      <a:pt x="559" y="190"/>
                    </a:lnTo>
                    <a:cubicBezTo>
                      <a:pt x="579" y="180"/>
                      <a:pt x="589" y="150"/>
                      <a:pt x="609" y="170"/>
                    </a:cubicBezTo>
                    <a:cubicBezTo>
                      <a:pt x="659" y="180"/>
                      <a:pt x="649" y="230"/>
                      <a:pt x="649" y="250"/>
                    </a:cubicBezTo>
                    <a:cubicBezTo>
                      <a:pt x="649" y="250"/>
                      <a:pt x="659" y="270"/>
                      <a:pt x="679" y="270"/>
                    </a:cubicBezTo>
                    <a:cubicBezTo>
                      <a:pt x="729" y="280"/>
                      <a:pt x="878" y="399"/>
                      <a:pt x="898" y="439"/>
                    </a:cubicBezTo>
                    <a:lnTo>
                      <a:pt x="858" y="439"/>
                    </a:lnTo>
                    <a:cubicBezTo>
                      <a:pt x="888" y="449"/>
                      <a:pt x="888" y="449"/>
                      <a:pt x="908" y="449"/>
                    </a:cubicBezTo>
                    <a:cubicBezTo>
                      <a:pt x="928" y="469"/>
                      <a:pt x="928" y="489"/>
                      <a:pt x="908" y="499"/>
                    </a:cubicBezTo>
                    <a:cubicBezTo>
                      <a:pt x="958" y="519"/>
                      <a:pt x="978" y="519"/>
                      <a:pt x="998" y="529"/>
                    </a:cubicBezTo>
                    <a:cubicBezTo>
                      <a:pt x="998" y="628"/>
                      <a:pt x="1087" y="618"/>
                      <a:pt x="1107" y="668"/>
                    </a:cubicBezTo>
                    <a:cubicBezTo>
                      <a:pt x="1038" y="668"/>
                      <a:pt x="1008" y="718"/>
                      <a:pt x="938" y="718"/>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8"/>
              <p:cNvSpPr/>
              <p:nvPr/>
            </p:nvSpPr>
            <p:spPr>
              <a:xfrm>
                <a:off x="4697024" y="2303123"/>
                <a:ext cx="67100" cy="33181"/>
              </a:xfrm>
              <a:custGeom>
                <a:avLst/>
                <a:gdLst/>
                <a:ahLst/>
                <a:cxnLst/>
                <a:rect l="l" t="t" r="r" b="b"/>
                <a:pathLst>
                  <a:path w="728" h="360" extrusionOk="0">
                    <a:moveTo>
                      <a:pt x="728" y="250"/>
                    </a:moveTo>
                    <a:cubicBezTo>
                      <a:pt x="668" y="279"/>
                      <a:pt x="528" y="359"/>
                      <a:pt x="449" y="349"/>
                    </a:cubicBezTo>
                    <a:cubicBezTo>
                      <a:pt x="399" y="329"/>
                      <a:pt x="379" y="309"/>
                      <a:pt x="349" y="269"/>
                    </a:cubicBezTo>
                    <a:cubicBezTo>
                      <a:pt x="299" y="260"/>
                      <a:pt x="249" y="250"/>
                      <a:pt x="190" y="230"/>
                    </a:cubicBezTo>
                    <a:cubicBezTo>
                      <a:pt x="170" y="220"/>
                      <a:pt x="150" y="200"/>
                      <a:pt x="150" y="170"/>
                    </a:cubicBezTo>
                    <a:cubicBezTo>
                      <a:pt x="170" y="170"/>
                      <a:pt x="199" y="180"/>
                      <a:pt x="199" y="180"/>
                    </a:cubicBezTo>
                    <a:lnTo>
                      <a:pt x="279" y="180"/>
                    </a:lnTo>
                    <a:cubicBezTo>
                      <a:pt x="269" y="180"/>
                      <a:pt x="150" y="150"/>
                      <a:pt x="140" y="150"/>
                    </a:cubicBezTo>
                    <a:cubicBezTo>
                      <a:pt x="90" y="130"/>
                      <a:pt x="40" y="160"/>
                      <a:pt x="40" y="80"/>
                    </a:cubicBezTo>
                    <a:cubicBezTo>
                      <a:pt x="20" y="60"/>
                      <a:pt x="0" y="30"/>
                      <a:pt x="0" y="0"/>
                    </a:cubicBezTo>
                    <a:cubicBezTo>
                      <a:pt x="20" y="0"/>
                      <a:pt x="20" y="10"/>
                      <a:pt x="40" y="10"/>
                    </a:cubicBezTo>
                    <a:cubicBezTo>
                      <a:pt x="50" y="20"/>
                      <a:pt x="80" y="30"/>
                      <a:pt x="100" y="30"/>
                    </a:cubicBezTo>
                    <a:lnTo>
                      <a:pt x="100" y="20"/>
                    </a:lnTo>
                    <a:cubicBezTo>
                      <a:pt x="120" y="20"/>
                      <a:pt x="130" y="30"/>
                      <a:pt x="140" y="30"/>
                    </a:cubicBezTo>
                    <a:lnTo>
                      <a:pt x="140" y="0"/>
                    </a:lnTo>
                    <a:cubicBezTo>
                      <a:pt x="150" y="10"/>
                      <a:pt x="190" y="10"/>
                      <a:pt x="199" y="10"/>
                    </a:cubicBezTo>
                    <a:cubicBezTo>
                      <a:pt x="219" y="30"/>
                      <a:pt x="299" y="100"/>
                      <a:pt x="319" y="100"/>
                    </a:cubicBezTo>
                    <a:cubicBezTo>
                      <a:pt x="349" y="110"/>
                      <a:pt x="379" y="50"/>
                      <a:pt x="379" y="30"/>
                    </a:cubicBezTo>
                    <a:cubicBezTo>
                      <a:pt x="389" y="30"/>
                      <a:pt x="399" y="30"/>
                      <a:pt x="419" y="50"/>
                    </a:cubicBezTo>
                    <a:lnTo>
                      <a:pt x="419" y="120"/>
                    </a:lnTo>
                    <a:cubicBezTo>
                      <a:pt x="439" y="120"/>
                      <a:pt x="449" y="90"/>
                      <a:pt x="489" y="110"/>
                    </a:cubicBezTo>
                    <a:cubicBezTo>
                      <a:pt x="568" y="120"/>
                      <a:pt x="538" y="120"/>
                      <a:pt x="588" y="130"/>
                    </a:cubicBezTo>
                    <a:cubicBezTo>
                      <a:pt x="648" y="150"/>
                      <a:pt x="698" y="210"/>
                      <a:pt x="728" y="25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8"/>
              <p:cNvSpPr/>
              <p:nvPr/>
            </p:nvSpPr>
            <p:spPr>
              <a:xfrm>
                <a:off x="4641906" y="2317778"/>
                <a:ext cx="12904" cy="13918"/>
              </a:xfrm>
              <a:custGeom>
                <a:avLst/>
                <a:gdLst/>
                <a:ahLst/>
                <a:cxnLst/>
                <a:rect l="l" t="t" r="r" b="b"/>
                <a:pathLst>
                  <a:path w="140" h="151" extrusionOk="0">
                    <a:moveTo>
                      <a:pt x="40" y="1"/>
                    </a:moveTo>
                    <a:cubicBezTo>
                      <a:pt x="80" y="61"/>
                      <a:pt x="110" y="91"/>
                      <a:pt x="140" y="150"/>
                    </a:cubicBezTo>
                    <a:cubicBezTo>
                      <a:pt x="80" y="120"/>
                      <a:pt x="0" y="11"/>
                      <a:pt x="40" y="1"/>
                    </a:cubicBezTo>
                    <a:cubicBezTo>
                      <a:pt x="50" y="1"/>
                      <a:pt x="50" y="11"/>
                      <a:pt x="40" y="1"/>
                    </a:cubicBezTo>
                    <a:cubicBezTo>
                      <a:pt x="50" y="11"/>
                      <a:pt x="40" y="1"/>
                      <a:pt x="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8"/>
              <p:cNvSpPr/>
              <p:nvPr/>
            </p:nvSpPr>
            <p:spPr>
              <a:xfrm>
                <a:off x="4487520" y="2625627"/>
                <a:ext cx="34103" cy="43228"/>
              </a:xfrm>
              <a:custGeom>
                <a:avLst/>
                <a:gdLst/>
                <a:ahLst/>
                <a:cxnLst/>
                <a:rect l="l" t="t" r="r" b="b"/>
                <a:pathLst>
                  <a:path w="370" h="469" extrusionOk="0">
                    <a:moveTo>
                      <a:pt x="60" y="110"/>
                    </a:moveTo>
                    <a:cubicBezTo>
                      <a:pt x="70" y="110"/>
                      <a:pt x="130" y="110"/>
                      <a:pt x="150" y="100"/>
                    </a:cubicBezTo>
                    <a:cubicBezTo>
                      <a:pt x="150" y="70"/>
                      <a:pt x="130" y="70"/>
                      <a:pt x="130" y="50"/>
                    </a:cubicBezTo>
                    <a:cubicBezTo>
                      <a:pt x="130" y="20"/>
                      <a:pt x="200" y="0"/>
                      <a:pt x="220" y="10"/>
                    </a:cubicBezTo>
                    <a:cubicBezTo>
                      <a:pt x="230" y="10"/>
                      <a:pt x="260" y="20"/>
                      <a:pt x="270" y="20"/>
                    </a:cubicBezTo>
                    <a:cubicBezTo>
                      <a:pt x="329" y="40"/>
                      <a:pt x="369" y="120"/>
                      <a:pt x="369" y="170"/>
                    </a:cubicBezTo>
                    <a:cubicBezTo>
                      <a:pt x="369" y="200"/>
                      <a:pt x="319" y="190"/>
                      <a:pt x="319" y="209"/>
                    </a:cubicBezTo>
                    <a:lnTo>
                      <a:pt x="319" y="319"/>
                    </a:lnTo>
                    <a:cubicBezTo>
                      <a:pt x="319" y="349"/>
                      <a:pt x="329" y="389"/>
                      <a:pt x="309" y="409"/>
                    </a:cubicBezTo>
                    <a:cubicBezTo>
                      <a:pt x="299" y="419"/>
                      <a:pt x="260" y="419"/>
                      <a:pt x="230" y="409"/>
                    </a:cubicBezTo>
                    <a:cubicBezTo>
                      <a:pt x="180" y="399"/>
                      <a:pt x="160" y="449"/>
                      <a:pt x="130" y="459"/>
                    </a:cubicBezTo>
                    <a:cubicBezTo>
                      <a:pt x="110" y="469"/>
                      <a:pt x="80" y="459"/>
                      <a:pt x="70" y="459"/>
                    </a:cubicBezTo>
                    <a:cubicBezTo>
                      <a:pt x="30" y="449"/>
                      <a:pt x="0" y="409"/>
                      <a:pt x="0" y="369"/>
                    </a:cubicBezTo>
                    <a:cubicBezTo>
                      <a:pt x="0" y="299"/>
                      <a:pt x="70" y="309"/>
                      <a:pt x="100" y="239"/>
                    </a:cubicBezTo>
                    <a:cubicBezTo>
                      <a:pt x="60" y="209"/>
                      <a:pt x="50" y="190"/>
                      <a:pt x="50" y="160"/>
                    </a:cubicBezTo>
                    <a:cubicBezTo>
                      <a:pt x="30" y="100"/>
                      <a:pt x="60" y="110"/>
                      <a:pt x="60" y="11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8"/>
              <p:cNvSpPr/>
              <p:nvPr/>
            </p:nvSpPr>
            <p:spPr>
              <a:xfrm>
                <a:off x="4512314" y="2592538"/>
                <a:ext cx="7466" cy="5622"/>
              </a:xfrm>
              <a:custGeom>
                <a:avLst/>
                <a:gdLst/>
                <a:ahLst/>
                <a:cxnLst/>
                <a:rect l="l" t="t" r="r" b="b"/>
                <a:pathLst>
                  <a:path w="81" h="61" extrusionOk="0">
                    <a:moveTo>
                      <a:pt x="10" y="60"/>
                    </a:moveTo>
                    <a:cubicBezTo>
                      <a:pt x="10" y="60"/>
                      <a:pt x="1" y="30"/>
                      <a:pt x="1" y="20"/>
                    </a:cubicBezTo>
                    <a:cubicBezTo>
                      <a:pt x="1" y="0"/>
                      <a:pt x="50" y="0"/>
                      <a:pt x="80" y="0"/>
                    </a:cubicBezTo>
                    <a:cubicBezTo>
                      <a:pt x="80" y="30"/>
                      <a:pt x="50" y="60"/>
                      <a:pt x="1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8"/>
              <p:cNvSpPr/>
              <p:nvPr/>
            </p:nvSpPr>
            <p:spPr>
              <a:xfrm>
                <a:off x="4516001" y="2593460"/>
                <a:ext cx="63505" cy="98345"/>
              </a:xfrm>
              <a:custGeom>
                <a:avLst/>
                <a:gdLst/>
                <a:ahLst/>
                <a:cxnLst/>
                <a:rect l="l" t="t" r="r" b="b"/>
                <a:pathLst>
                  <a:path w="689" h="1067" extrusionOk="0">
                    <a:moveTo>
                      <a:pt x="589" y="798"/>
                    </a:moveTo>
                    <a:cubicBezTo>
                      <a:pt x="598" y="788"/>
                      <a:pt x="598" y="788"/>
                      <a:pt x="618" y="798"/>
                    </a:cubicBezTo>
                    <a:cubicBezTo>
                      <a:pt x="658" y="808"/>
                      <a:pt x="668" y="838"/>
                      <a:pt x="688" y="867"/>
                    </a:cubicBezTo>
                    <a:cubicBezTo>
                      <a:pt x="688" y="937"/>
                      <a:pt x="608" y="947"/>
                      <a:pt x="589" y="987"/>
                    </a:cubicBezTo>
                    <a:cubicBezTo>
                      <a:pt x="618" y="997"/>
                      <a:pt x="618" y="1007"/>
                      <a:pt x="648" y="1007"/>
                    </a:cubicBezTo>
                    <a:lnTo>
                      <a:pt x="648" y="1037"/>
                    </a:lnTo>
                    <a:cubicBezTo>
                      <a:pt x="608" y="1057"/>
                      <a:pt x="598" y="1067"/>
                      <a:pt x="559" y="1057"/>
                    </a:cubicBezTo>
                    <a:cubicBezTo>
                      <a:pt x="519" y="1047"/>
                      <a:pt x="449" y="1037"/>
                      <a:pt x="439" y="1037"/>
                    </a:cubicBezTo>
                    <a:cubicBezTo>
                      <a:pt x="409" y="1037"/>
                      <a:pt x="319" y="1047"/>
                      <a:pt x="270" y="1037"/>
                    </a:cubicBezTo>
                    <a:cubicBezTo>
                      <a:pt x="260" y="1037"/>
                      <a:pt x="240" y="1007"/>
                      <a:pt x="220" y="1007"/>
                    </a:cubicBezTo>
                    <a:cubicBezTo>
                      <a:pt x="190" y="997"/>
                      <a:pt x="170" y="1017"/>
                      <a:pt x="170" y="1057"/>
                    </a:cubicBezTo>
                    <a:cubicBezTo>
                      <a:pt x="160" y="1057"/>
                      <a:pt x="140" y="1057"/>
                      <a:pt x="140" y="1047"/>
                    </a:cubicBezTo>
                    <a:cubicBezTo>
                      <a:pt x="110" y="1047"/>
                      <a:pt x="100" y="1057"/>
                      <a:pt x="100" y="1057"/>
                    </a:cubicBezTo>
                    <a:lnTo>
                      <a:pt x="70" y="1057"/>
                    </a:lnTo>
                    <a:lnTo>
                      <a:pt x="70" y="1047"/>
                    </a:lnTo>
                    <a:cubicBezTo>
                      <a:pt x="70" y="1037"/>
                      <a:pt x="170" y="957"/>
                      <a:pt x="190" y="947"/>
                    </a:cubicBezTo>
                    <a:cubicBezTo>
                      <a:pt x="220" y="947"/>
                      <a:pt x="289" y="967"/>
                      <a:pt x="289" y="917"/>
                    </a:cubicBezTo>
                    <a:cubicBezTo>
                      <a:pt x="289" y="917"/>
                      <a:pt x="270" y="907"/>
                      <a:pt x="270" y="897"/>
                    </a:cubicBezTo>
                    <a:cubicBezTo>
                      <a:pt x="270" y="907"/>
                      <a:pt x="240" y="917"/>
                      <a:pt x="220" y="917"/>
                    </a:cubicBezTo>
                    <a:cubicBezTo>
                      <a:pt x="190" y="907"/>
                      <a:pt x="170" y="867"/>
                      <a:pt x="140" y="867"/>
                    </a:cubicBezTo>
                    <a:cubicBezTo>
                      <a:pt x="120" y="867"/>
                      <a:pt x="120" y="887"/>
                      <a:pt x="110" y="887"/>
                    </a:cubicBezTo>
                    <a:cubicBezTo>
                      <a:pt x="110" y="887"/>
                      <a:pt x="100" y="867"/>
                      <a:pt x="100" y="858"/>
                    </a:cubicBezTo>
                    <a:cubicBezTo>
                      <a:pt x="100" y="808"/>
                      <a:pt x="190" y="818"/>
                      <a:pt x="170" y="788"/>
                    </a:cubicBezTo>
                    <a:cubicBezTo>
                      <a:pt x="180" y="748"/>
                      <a:pt x="160" y="718"/>
                      <a:pt x="160" y="688"/>
                    </a:cubicBezTo>
                    <a:cubicBezTo>
                      <a:pt x="210" y="698"/>
                      <a:pt x="270" y="688"/>
                      <a:pt x="299" y="658"/>
                    </a:cubicBezTo>
                    <a:lnTo>
                      <a:pt x="299" y="608"/>
                    </a:lnTo>
                    <a:cubicBezTo>
                      <a:pt x="260" y="608"/>
                      <a:pt x="220" y="598"/>
                      <a:pt x="220" y="558"/>
                    </a:cubicBezTo>
                    <a:cubicBezTo>
                      <a:pt x="220" y="539"/>
                      <a:pt x="250" y="539"/>
                      <a:pt x="250" y="519"/>
                    </a:cubicBezTo>
                    <a:cubicBezTo>
                      <a:pt x="240" y="519"/>
                      <a:pt x="220" y="509"/>
                      <a:pt x="210" y="509"/>
                    </a:cubicBezTo>
                    <a:cubicBezTo>
                      <a:pt x="170" y="499"/>
                      <a:pt x="170" y="519"/>
                      <a:pt x="150" y="509"/>
                    </a:cubicBezTo>
                    <a:cubicBezTo>
                      <a:pt x="110" y="509"/>
                      <a:pt x="100" y="499"/>
                      <a:pt x="100" y="469"/>
                    </a:cubicBezTo>
                    <a:cubicBezTo>
                      <a:pt x="100" y="449"/>
                      <a:pt x="120" y="439"/>
                      <a:pt x="140" y="409"/>
                    </a:cubicBezTo>
                    <a:cubicBezTo>
                      <a:pt x="140" y="389"/>
                      <a:pt x="120" y="369"/>
                      <a:pt x="140" y="349"/>
                    </a:cubicBezTo>
                    <a:cubicBezTo>
                      <a:pt x="110" y="349"/>
                      <a:pt x="80" y="339"/>
                      <a:pt x="80" y="319"/>
                    </a:cubicBezTo>
                    <a:cubicBezTo>
                      <a:pt x="70" y="349"/>
                      <a:pt x="70" y="359"/>
                      <a:pt x="80" y="369"/>
                    </a:cubicBezTo>
                    <a:lnTo>
                      <a:pt x="60" y="369"/>
                    </a:lnTo>
                    <a:lnTo>
                      <a:pt x="60" y="319"/>
                    </a:lnTo>
                    <a:cubicBezTo>
                      <a:pt x="60" y="309"/>
                      <a:pt x="60" y="309"/>
                      <a:pt x="70" y="299"/>
                    </a:cubicBezTo>
                    <a:cubicBezTo>
                      <a:pt x="60" y="289"/>
                      <a:pt x="70" y="289"/>
                      <a:pt x="70" y="269"/>
                    </a:cubicBezTo>
                    <a:cubicBezTo>
                      <a:pt x="60" y="259"/>
                      <a:pt x="20" y="249"/>
                      <a:pt x="30" y="239"/>
                    </a:cubicBezTo>
                    <a:cubicBezTo>
                      <a:pt x="30" y="220"/>
                      <a:pt x="60" y="200"/>
                      <a:pt x="60" y="200"/>
                    </a:cubicBezTo>
                    <a:lnTo>
                      <a:pt x="60" y="170"/>
                    </a:lnTo>
                    <a:cubicBezTo>
                      <a:pt x="10" y="160"/>
                      <a:pt x="0" y="140"/>
                      <a:pt x="0" y="100"/>
                    </a:cubicBezTo>
                    <a:cubicBezTo>
                      <a:pt x="10" y="100"/>
                      <a:pt x="20" y="110"/>
                      <a:pt x="50" y="110"/>
                    </a:cubicBezTo>
                    <a:cubicBezTo>
                      <a:pt x="50" y="140"/>
                      <a:pt x="60" y="140"/>
                      <a:pt x="70" y="150"/>
                    </a:cubicBezTo>
                    <a:lnTo>
                      <a:pt x="80" y="140"/>
                    </a:lnTo>
                    <a:cubicBezTo>
                      <a:pt x="70" y="140"/>
                      <a:pt x="70" y="120"/>
                      <a:pt x="70" y="110"/>
                    </a:cubicBezTo>
                    <a:cubicBezTo>
                      <a:pt x="70" y="90"/>
                      <a:pt x="100" y="70"/>
                      <a:pt x="110" y="90"/>
                    </a:cubicBezTo>
                    <a:cubicBezTo>
                      <a:pt x="110" y="60"/>
                      <a:pt x="120" y="50"/>
                      <a:pt x="120" y="40"/>
                    </a:cubicBezTo>
                    <a:cubicBezTo>
                      <a:pt x="120" y="20"/>
                      <a:pt x="160" y="0"/>
                      <a:pt x="170" y="10"/>
                    </a:cubicBezTo>
                    <a:cubicBezTo>
                      <a:pt x="210" y="20"/>
                      <a:pt x="230" y="20"/>
                      <a:pt x="260" y="20"/>
                    </a:cubicBezTo>
                    <a:cubicBezTo>
                      <a:pt x="270" y="20"/>
                      <a:pt x="289" y="50"/>
                      <a:pt x="289" y="60"/>
                    </a:cubicBezTo>
                    <a:cubicBezTo>
                      <a:pt x="289" y="110"/>
                      <a:pt x="220" y="80"/>
                      <a:pt x="210" y="120"/>
                    </a:cubicBezTo>
                    <a:cubicBezTo>
                      <a:pt x="210" y="130"/>
                      <a:pt x="210" y="130"/>
                      <a:pt x="220" y="150"/>
                    </a:cubicBezTo>
                    <a:cubicBezTo>
                      <a:pt x="289" y="160"/>
                      <a:pt x="339" y="170"/>
                      <a:pt x="399" y="180"/>
                    </a:cubicBezTo>
                    <a:cubicBezTo>
                      <a:pt x="409" y="269"/>
                      <a:pt x="309" y="299"/>
                      <a:pt x="309" y="359"/>
                    </a:cubicBezTo>
                    <a:cubicBezTo>
                      <a:pt x="299" y="359"/>
                      <a:pt x="289" y="369"/>
                      <a:pt x="289" y="389"/>
                    </a:cubicBezTo>
                    <a:cubicBezTo>
                      <a:pt x="319" y="399"/>
                      <a:pt x="319" y="399"/>
                      <a:pt x="349" y="399"/>
                    </a:cubicBezTo>
                    <a:cubicBezTo>
                      <a:pt x="399" y="419"/>
                      <a:pt x="399" y="499"/>
                      <a:pt x="419" y="549"/>
                    </a:cubicBezTo>
                    <a:cubicBezTo>
                      <a:pt x="459" y="608"/>
                      <a:pt x="549" y="648"/>
                      <a:pt x="539" y="718"/>
                    </a:cubicBezTo>
                    <a:cubicBezTo>
                      <a:pt x="539" y="748"/>
                      <a:pt x="569" y="768"/>
                      <a:pt x="569" y="798"/>
                    </a:cubicBezTo>
                    <a:cubicBezTo>
                      <a:pt x="569" y="808"/>
                      <a:pt x="569" y="808"/>
                      <a:pt x="559" y="808"/>
                    </a:cubicBezTo>
                    <a:lnTo>
                      <a:pt x="559" y="828"/>
                    </a:lnTo>
                    <a:cubicBezTo>
                      <a:pt x="589" y="798"/>
                      <a:pt x="589" y="788"/>
                      <a:pt x="589" y="798"/>
                    </a:cubicBezTo>
                    <a:cubicBezTo>
                      <a:pt x="598" y="798"/>
                      <a:pt x="589" y="798"/>
                      <a:pt x="589" y="798"/>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8"/>
              <p:cNvSpPr/>
              <p:nvPr/>
            </p:nvSpPr>
            <p:spPr>
              <a:xfrm>
                <a:off x="4528813" y="2641204"/>
                <a:ext cx="2857" cy="4701"/>
              </a:xfrm>
              <a:custGeom>
                <a:avLst/>
                <a:gdLst/>
                <a:ahLst/>
                <a:cxnLst/>
                <a:rect l="l" t="t" r="r" b="b"/>
                <a:pathLst>
                  <a:path w="31" h="51" extrusionOk="0">
                    <a:moveTo>
                      <a:pt x="21" y="1"/>
                    </a:moveTo>
                    <a:cubicBezTo>
                      <a:pt x="11" y="21"/>
                      <a:pt x="1" y="21"/>
                      <a:pt x="1" y="40"/>
                    </a:cubicBezTo>
                    <a:cubicBezTo>
                      <a:pt x="11" y="40"/>
                      <a:pt x="21" y="40"/>
                      <a:pt x="31" y="50"/>
                    </a:cubicBezTo>
                    <a:lnTo>
                      <a:pt x="31" y="2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8"/>
              <p:cNvSpPr/>
              <p:nvPr/>
            </p:nvSpPr>
            <p:spPr>
              <a:xfrm>
                <a:off x="4391939" y="2461103"/>
                <a:ext cx="74566" cy="47007"/>
              </a:xfrm>
              <a:custGeom>
                <a:avLst/>
                <a:gdLst/>
                <a:ahLst/>
                <a:cxnLst/>
                <a:rect l="l" t="t" r="r" b="b"/>
                <a:pathLst>
                  <a:path w="809" h="510" extrusionOk="0">
                    <a:moveTo>
                      <a:pt x="798" y="380"/>
                    </a:moveTo>
                    <a:cubicBezTo>
                      <a:pt x="768" y="410"/>
                      <a:pt x="698" y="449"/>
                      <a:pt x="669" y="459"/>
                    </a:cubicBezTo>
                    <a:cubicBezTo>
                      <a:pt x="599" y="479"/>
                      <a:pt x="549" y="509"/>
                      <a:pt x="449" y="489"/>
                    </a:cubicBezTo>
                    <a:cubicBezTo>
                      <a:pt x="340" y="459"/>
                      <a:pt x="270" y="429"/>
                      <a:pt x="200" y="380"/>
                    </a:cubicBezTo>
                    <a:cubicBezTo>
                      <a:pt x="160" y="350"/>
                      <a:pt x="140" y="300"/>
                      <a:pt x="70" y="290"/>
                    </a:cubicBezTo>
                    <a:cubicBezTo>
                      <a:pt x="90" y="290"/>
                      <a:pt x="90" y="280"/>
                      <a:pt x="100" y="280"/>
                    </a:cubicBezTo>
                    <a:cubicBezTo>
                      <a:pt x="100" y="240"/>
                      <a:pt x="110" y="210"/>
                      <a:pt x="110" y="190"/>
                    </a:cubicBezTo>
                    <a:cubicBezTo>
                      <a:pt x="61" y="160"/>
                      <a:pt x="21" y="190"/>
                      <a:pt x="1" y="150"/>
                    </a:cubicBezTo>
                    <a:cubicBezTo>
                      <a:pt x="41" y="160"/>
                      <a:pt x="110" y="160"/>
                      <a:pt x="150" y="150"/>
                    </a:cubicBezTo>
                    <a:cubicBezTo>
                      <a:pt x="140" y="140"/>
                      <a:pt x="140" y="140"/>
                      <a:pt x="140" y="130"/>
                    </a:cubicBezTo>
                    <a:cubicBezTo>
                      <a:pt x="100" y="111"/>
                      <a:pt x="1" y="61"/>
                      <a:pt x="1" y="31"/>
                    </a:cubicBezTo>
                    <a:cubicBezTo>
                      <a:pt x="21" y="31"/>
                      <a:pt x="41" y="41"/>
                      <a:pt x="51" y="51"/>
                    </a:cubicBezTo>
                    <a:lnTo>
                      <a:pt x="51" y="31"/>
                    </a:lnTo>
                    <a:cubicBezTo>
                      <a:pt x="70" y="41"/>
                      <a:pt x="70" y="1"/>
                      <a:pt x="100" y="1"/>
                    </a:cubicBezTo>
                    <a:lnTo>
                      <a:pt x="120" y="1"/>
                    </a:lnTo>
                    <a:cubicBezTo>
                      <a:pt x="120" y="31"/>
                      <a:pt x="140" y="31"/>
                      <a:pt x="140" y="51"/>
                    </a:cubicBezTo>
                    <a:cubicBezTo>
                      <a:pt x="140" y="81"/>
                      <a:pt x="160" y="111"/>
                      <a:pt x="170" y="130"/>
                    </a:cubicBezTo>
                    <a:cubicBezTo>
                      <a:pt x="190" y="140"/>
                      <a:pt x="210" y="111"/>
                      <a:pt x="220" y="111"/>
                    </a:cubicBezTo>
                    <a:cubicBezTo>
                      <a:pt x="220" y="91"/>
                      <a:pt x="210" y="91"/>
                      <a:pt x="220" y="81"/>
                    </a:cubicBezTo>
                    <a:cubicBezTo>
                      <a:pt x="240" y="91"/>
                      <a:pt x="240" y="111"/>
                      <a:pt x="260" y="111"/>
                    </a:cubicBezTo>
                    <a:lnTo>
                      <a:pt x="340" y="111"/>
                    </a:lnTo>
                    <a:cubicBezTo>
                      <a:pt x="360" y="130"/>
                      <a:pt x="360" y="140"/>
                      <a:pt x="370" y="140"/>
                    </a:cubicBezTo>
                    <a:lnTo>
                      <a:pt x="370" y="111"/>
                    </a:lnTo>
                    <a:cubicBezTo>
                      <a:pt x="409" y="130"/>
                      <a:pt x="439" y="140"/>
                      <a:pt x="459" y="140"/>
                    </a:cubicBezTo>
                    <a:cubicBezTo>
                      <a:pt x="499" y="150"/>
                      <a:pt x="519" y="111"/>
                      <a:pt x="559" y="150"/>
                    </a:cubicBezTo>
                    <a:cubicBezTo>
                      <a:pt x="559" y="130"/>
                      <a:pt x="559" y="111"/>
                      <a:pt x="569" y="101"/>
                    </a:cubicBezTo>
                    <a:cubicBezTo>
                      <a:pt x="589" y="111"/>
                      <a:pt x="599" y="111"/>
                      <a:pt x="599" y="111"/>
                    </a:cubicBezTo>
                    <a:cubicBezTo>
                      <a:pt x="599" y="150"/>
                      <a:pt x="619" y="160"/>
                      <a:pt x="649" y="160"/>
                    </a:cubicBezTo>
                    <a:cubicBezTo>
                      <a:pt x="669" y="180"/>
                      <a:pt x="698" y="150"/>
                      <a:pt x="718" y="160"/>
                    </a:cubicBezTo>
                    <a:cubicBezTo>
                      <a:pt x="708" y="160"/>
                      <a:pt x="708" y="180"/>
                      <a:pt x="708" y="190"/>
                    </a:cubicBezTo>
                    <a:cubicBezTo>
                      <a:pt x="708" y="290"/>
                      <a:pt x="808" y="290"/>
                      <a:pt x="798" y="380"/>
                    </a:cubicBezTo>
                    <a:cubicBezTo>
                      <a:pt x="808" y="380"/>
                      <a:pt x="798" y="380"/>
                      <a:pt x="798" y="38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8"/>
              <p:cNvSpPr/>
              <p:nvPr/>
            </p:nvSpPr>
            <p:spPr>
              <a:xfrm>
                <a:off x="4116349" y="3066571"/>
                <a:ext cx="20277" cy="16683"/>
              </a:xfrm>
              <a:custGeom>
                <a:avLst/>
                <a:gdLst/>
                <a:ahLst/>
                <a:cxnLst/>
                <a:rect l="l" t="t" r="r" b="b"/>
                <a:pathLst>
                  <a:path w="220" h="181" extrusionOk="0">
                    <a:moveTo>
                      <a:pt x="100" y="11"/>
                    </a:moveTo>
                    <a:cubicBezTo>
                      <a:pt x="120" y="21"/>
                      <a:pt x="150" y="51"/>
                      <a:pt x="160" y="51"/>
                    </a:cubicBezTo>
                    <a:cubicBezTo>
                      <a:pt x="160" y="91"/>
                      <a:pt x="200" y="61"/>
                      <a:pt x="210" y="61"/>
                    </a:cubicBezTo>
                    <a:cubicBezTo>
                      <a:pt x="220" y="61"/>
                      <a:pt x="220" y="91"/>
                      <a:pt x="220" y="101"/>
                    </a:cubicBezTo>
                    <a:cubicBezTo>
                      <a:pt x="220" y="120"/>
                      <a:pt x="160" y="180"/>
                      <a:pt x="120" y="180"/>
                    </a:cubicBezTo>
                    <a:cubicBezTo>
                      <a:pt x="70" y="170"/>
                      <a:pt x="0" y="110"/>
                      <a:pt x="0" y="71"/>
                    </a:cubicBezTo>
                    <a:cubicBezTo>
                      <a:pt x="10" y="21"/>
                      <a:pt x="50" y="1"/>
                      <a:pt x="100" y="11"/>
                    </a:cubicBezTo>
                    <a:cubicBezTo>
                      <a:pt x="90" y="11"/>
                      <a:pt x="100" y="11"/>
                      <a:pt x="100" y="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8"/>
              <p:cNvSpPr/>
              <p:nvPr/>
            </p:nvSpPr>
            <p:spPr>
              <a:xfrm>
                <a:off x="4056622" y="3017905"/>
                <a:ext cx="194847" cy="339093"/>
              </a:xfrm>
              <a:custGeom>
                <a:avLst/>
                <a:gdLst/>
                <a:ahLst/>
                <a:cxnLst/>
                <a:rect l="l" t="t" r="r" b="b"/>
                <a:pathLst>
                  <a:path w="2114" h="3679" extrusionOk="0">
                    <a:moveTo>
                      <a:pt x="469" y="1"/>
                    </a:moveTo>
                    <a:cubicBezTo>
                      <a:pt x="479" y="20"/>
                      <a:pt x="499" y="20"/>
                      <a:pt x="509" y="20"/>
                    </a:cubicBezTo>
                    <a:lnTo>
                      <a:pt x="509" y="30"/>
                    </a:lnTo>
                    <a:lnTo>
                      <a:pt x="519" y="30"/>
                    </a:lnTo>
                    <a:cubicBezTo>
                      <a:pt x="578" y="40"/>
                      <a:pt x="638" y="150"/>
                      <a:pt x="678" y="180"/>
                    </a:cubicBezTo>
                    <a:cubicBezTo>
                      <a:pt x="678" y="210"/>
                      <a:pt x="708" y="329"/>
                      <a:pt x="718" y="369"/>
                    </a:cubicBezTo>
                    <a:cubicBezTo>
                      <a:pt x="728" y="399"/>
                      <a:pt x="768" y="399"/>
                      <a:pt x="768" y="439"/>
                    </a:cubicBezTo>
                    <a:cubicBezTo>
                      <a:pt x="708" y="489"/>
                      <a:pt x="618" y="499"/>
                      <a:pt x="608" y="599"/>
                    </a:cubicBezTo>
                    <a:cubicBezTo>
                      <a:pt x="608" y="629"/>
                      <a:pt x="638" y="638"/>
                      <a:pt x="658" y="638"/>
                    </a:cubicBezTo>
                    <a:cubicBezTo>
                      <a:pt x="688" y="658"/>
                      <a:pt x="698" y="688"/>
                      <a:pt x="698" y="728"/>
                    </a:cubicBezTo>
                    <a:cubicBezTo>
                      <a:pt x="718" y="728"/>
                      <a:pt x="748" y="738"/>
                      <a:pt x="768" y="738"/>
                    </a:cubicBezTo>
                    <a:cubicBezTo>
                      <a:pt x="768" y="748"/>
                      <a:pt x="768" y="778"/>
                      <a:pt x="778" y="778"/>
                    </a:cubicBezTo>
                    <a:cubicBezTo>
                      <a:pt x="798" y="778"/>
                      <a:pt x="808" y="758"/>
                      <a:pt x="818" y="748"/>
                    </a:cubicBezTo>
                    <a:cubicBezTo>
                      <a:pt x="858" y="698"/>
                      <a:pt x="907" y="648"/>
                      <a:pt x="957" y="658"/>
                    </a:cubicBezTo>
                    <a:cubicBezTo>
                      <a:pt x="1017" y="678"/>
                      <a:pt x="1127" y="748"/>
                      <a:pt x="1167" y="788"/>
                    </a:cubicBezTo>
                    <a:cubicBezTo>
                      <a:pt x="1197" y="808"/>
                      <a:pt x="1216" y="808"/>
                      <a:pt x="1226" y="838"/>
                    </a:cubicBezTo>
                    <a:cubicBezTo>
                      <a:pt x="1246" y="858"/>
                      <a:pt x="1226" y="888"/>
                      <a:pt x="1226" y="908"/>
                    </a:cubicBezTo>
                    <a:lnTo>
                      <a:pt x="1256" y="908"/>
                    </a:lnTo>
                    <a:cubicBezTo>
                      <a:pt x="1276" y="898"/>
                      <a:pt x="1306" y="888"/>
                      <a:pt x="1326" y="888"/>
                    </a:cubicBezTo>
                    <a:cubicBezTo>
                      <a:pt x="1396" y="898"/>
                      <a:pt x="1406" y="948"/>
                      <a:pt x="1466" y="957"/>
                    </a:cubicBezTo>
                    <a:cubicBezTo>
                      <a:pt x="1506" y="957"/>
                      <a:pt x="1545" y="977"/>
                      <a:pt x="1595" y="977"/>
                    </a:cubicBezTo>
                    <a:cubicBezTo>
                      <a:pt x="1655" y="997"/>
                      <a:pt x="1705" y="1027"/>
                      <a:pt x="1745" y="1047"/>
                    </a:cubicBezTo>
                    <a:cubicBezTo>
                      <a:pt x="1765" y="1097"/>
                      <a:pt x="1864" y="1207"/>
                      <a:pt x="1914" y="1237"/>
                    </a:cubicBezTo>
                    <a:cubicBezTo>
                      <a:pt x="1964" y="1257"/>
                      <a:pt x="1994" y="1247"/>
                      <a:pt x="2044" y="1257"/>
                    </a:cubicBezTo>
                    <a:cubicBezTo>
                      <a:pt x="2104" y="1286"/>
                      <a:pt x="2114" y="1356"/>
                      <a:pt x="2114" y="1426"/>
                    </a:cubicBezTo>
                    <a:cubicBezTo>
                      <a:pt x="2094" y="1655"/>
                      <a:pt x="1954" y="1685"/>
                      <a:pt x="1854" y="1795"/>
                    </a:cubicBezTo>
                    <a:cubicBezTo>
                      <a:pt x="1825" y="1825"/>
                      <a:pt x="1805" y="1825"/>
                      <a:pt x="1795" y="1845"/>
                    </a:cubicBezTo>
                    <a:cubicBezTo>
                      <a:pt x="1755" y="1885"/>
                      <a:pt x="1715" y="1885"/>
                      <a:pt x="1675" y="1904"/>
                    </a:cubicBezTo>
                    <a:cubicBezTo>
                      <a:pt x="1615" y="1944"/>
                      <a:pt x="1665" y="2054"/>
                      <a:pt x="1655" y="2134"/>
                    </a:cubicBezTo>
                    <a:cubicBezTo>
                      <a:pt x="1655" y="2184"/>
                      <a:pt x="1615" y="2233"/>
                      <a:pt x="1615" y="2283"/>
                    </a:cubicBezTo>
                    <a:cubicBezTo>
                      <a:pt x="1615" y="2293"/>
                      <a:pt x="1605" y="2303"/>
                      <a:pt x="1595" y="2323"/>
                    </a:cubicBezTo>
                    <a:cubicBezTo>
                      <a:pt x="1575" y="2333"/>
                      <a:pt x="1545" y="2353"/>
                      <a:pt x="1545" y="2383"/>
                    </a:cubicBezTo>
                    <a:cubicBezTo>
                      <a:pt x="1545" y="2403"/>
                      <a:pt x="1525" y="2473"/>
                      <a:pt x="1515" y="2483"/>
                    </a:cubicBezTo>
                    <a:cubicBezTo>
                      <a:pt x="1456" y="2542"/>
                      <a:pt x="1446" y="2572"/>
                      <a:pt x="1376" y="2632"/>
                    </a:cubicBezTo>
                    <a:cubicBezTo>
                      <a:pt x="1366" y="2642"/>
                      <a:pt x="1366" y="2682"/>
                      <a:pt x="1356" y="2692"/>
                    </a:cubicBezTo>
                    <a:cubicBezTo>
                      <a:pt x="1326" y="2732"/>
                      <a:pt x="1256" y="2752"/>
                      <a:pt x="1197" y="2742"/>
                    </a:cubicBezTo>
                    <a:cubicBezTo>
                      <a:pt x="1127" y="2732"/>
                      <a:pt x="1077" y="2722"/>
                      <a:pt x="1017" y="2732"/>
                    </a:cubicBezTo>
                    <a:cubicBezTo>
                      <a:pt x="997" y="2732"/>
                      <a:pt x="997" y="2752"/>
                      <a:pt x="977" y="2752"/>
                    </a:cubicBezTo>
                    <a:cubicBezTo>
                      <a:pt x="878" y="2822"/>
                      <a:pt x="808" y="2752"/>
                      <a:pt x="728" y="2831"/>
                    </a:cubicBezTo>
                    <a:cubicBezTo>
                      <a:pt x="698" y="2871"/>
                      <a:pt x="658" y="2851"/>
                      <a:pt x="628" y="2881"/>
                    </a:cubicBezTo>
                    <a:cubicBezTo>
                      <a:pt x="578" y="2921"/>
                      <a:pt x="578" y="2951"/>
                      <a:pt x="578" y="3021"/>
                    </a:cubicBezTo>
                    <a:cubicBezTo>
                      <a:pt x="569" y="3071"/>
                      <a:pt x="569" y="3121"/>
                      <a:pt x="569" y="3170"/>
                    </a:cubicBezTo>
                    <a:cubicBezTo>
                      <a:pt x="499" y="3190"/>
                      <a:pt x="459" y="3230"/>
                      <a:pt x="409" y="3290"/>
                    </a:cubicBezTo>
                    <a:lnTo>
                      <a:pt x="409" y="3290"/>
                    </a:lnTo>
                    <a:cubicBezTo>
                      <a:pt x="379" y="3330"/>
                      <a:pt x="379" y="3350"/>
                      <a:pt x="349" y="3380"/>
                    </a:cubicBezTo>
                    <a:cubicBezTo>
                      <a:pt x="269" y="3450"/>
                      <a:pt x="200" y="3450"/>
                      <a:pt x="130" y="3519"/>
                    </a:cubicBezTo>
                    <a:cubicBezTo>
                      <a:pt x="80" y="3569"/>
                      <a:pt x="50" y="3639"/>
                      <a:pt x="0" y="3679"/>
                    </a:cubicBezTo>
                    <a:cubicBezTo>
                      <a:pt x="160" y="2473"/>
                      <a:pt x="309" y="1237"/>
                      <a:pt x="46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8"/>
              <p:cNvSpPr/>
              <p:nvPr/>
            </p:nvSpPr>
            <p:spPr>
              <a:xfrm>
                <a:off x="4181606" y="2143207"/>
                <a:ext cx="306926" cy="369510"/>
              </a:xfrm>
              <a:custGeom>
                <a:avLst/>
                <a:gdLst/>
                <a:ahLst/>
                <a:cxnLst/>
                <a:rect l="l" t="t" r="r" b="b"/>
                <a:pathLst>
                  <a:path w="3330" h="4009" extrusionOk="0">
                    <a:moveTo>
                      <a:pt x="60" y="2632"/>
                    </a:moveTo>
                    <a:cubicBezTo>
                      <a:pt x="100" y="2613"/>
                      <a:pt x="100" y="2613"/>
                      <a:pt x="140" y="2642"/>
                    </a:cubicBezTo>
                    <a:cubicBezTo>
                      <a:pt x="179" y="2553"/>
                      <a:pt x="209" y="2533"/>
                      <a:pt x="249" y="2443"/>
                    </a:cubicBezTo>
                    <a:cubicBezTo>
                      <a:pt x="199" y="2403"/>
                      <a:pt x="100" y="2383"/>
                      <a:pt x="40" y="2333"/>
                    </a:cubicBezTo>
                    <a:cubicBezTo>
                      <a:pt x="40" y="2304"/>
                      <a:pt x="40" y="2284"/>
                      <a:pt x="50" y="2264"/>
                    </a:cubicBezTo>
                    <a:cubicBezTo>
                      <a:pt x="90" y="2294"/>
                      <a:pt x="120" y="2333"/>
                      <a:pt x="179" y="2343"/>
                    </a:cubicBezTo>
                    <a:cubicBezTo>
                      <a:pt x="199" y="2353"/>
                      <a:pt x="209" y="2313"/>
                      <a:pt x="209" y="2304"/>
                    </a:cubicBezTo>
                    <a:cubicBezTo>
                      <a:pt x="140" y="2254"/>
                      <a:pt x="140" y="2144"/>
                      <a:pt x="60" y="2094"/>
                    </a:cubicBezTo>
                    <a:cubicBezTo>
                      <a:pt x="150" y="1436"/>
                      <a:pt x="239" y="768"/>
                      <a:pt x="309" y="101"/>
                    </a:cubicBezTo>
                    <a:cubicBezTo>
                      <a:pt x="339" y="120"/>
                      <a:pt x="369" y="140"/>
                      <a:pt x="409" y="160"/>
                    </a:cubicBezTo>
                    <a:cubicBezTo>
                      <a:pt x="419" y="160"/>
                      <a:pt x="449" y="170"/>
                      <a:pt x="449" y="170"/>
                    </a:cubicBezTo>
                    <a:cubicBezTo>
                      <a:pt x="449" y="150"/>
                      <a:pt x="439" y="120"/>
                      <a:pt x="439" y="101"/>
                    </a:cubicBezTo>
                    <a:cubicBezTo>
                      <a:pt x="449" y="61"/>
                      <a:pt x="469" y="71"/>
                      <a:pt x="508" y="71"/>
                    </a:cubicBezTo>
                    <a:cubicBezTo>
                      <a:pt x="608" y="101"/>
                      <a:pt x="668" y="190"/>
                      <a:pt x="718" y="230"/>
                    </a:cubicBezTo>
                    <a:cubicBezTo>
                      <a:pt x="758" y="250"/>
                      <a:pt x="797" y="250"/>
                      <a:pt x="837" y="260"/>
                    </a:cubicBezTo>
                    <a:cubicBezTo>
                      <a:pt x="797" y="220"/>
                      <a:pt x="698" y="160"/>
                      <a:pt x="708" y="101"/>
                    </a:cubicBezTo>
                    <a:cubicBezTo>
                      <a:pt x="708" y="51"/>
                      <a:pt x="787" y="91"/>
                      <a:pt x="827" y="91"/>
                    </a:cubicBezTo>
                    <a:cubicBezTo>
                      <a:pt x="807" y="61"/>
                      <a:pt x="787" y="51"/>
                      <a:pt x="778" y="21"/>
                    </a:cubicBezTo>
                    <a:cubicBezTo>
                      <a:pt x="847" y="1"/>
                      <a:pt x="907" y="1"/>
                      <a:pt x="997" y="11"/>
                    </a:cubicBezTo>
                    <a:cubicBezTo>
                      <a:pt x="1057" y="21"/>
                      <a:pt x="1097" y="41"/>
                      <a:pt x="1156" y="71"/>
                    </a:cubicBezTo>
                    <a:cubicBezTo>
                      <a:pt x="1166" y="71"/>
                      <a:pt x="1196" y="91"/>
                      <a:pt x="1206" y="91"/>
                    </a:cubicBezTo>
                    <a:lnTo>
                      <a:pt x="1206" y="51"/>
                    </a:lnTo>
                    <a:cubicBezTo>
                      <a:pt x="1246" y="51"/>
                      <a:pt x="1276" y="61"/>
                      <a:pt x="1306" y="71"/>
                    </a:cubicBezTo>
                    <a:cubicBezTo>
                      <a:pt x="1435" y="101"/>
                      <a:pt x="1545" y="41"/>
                      <a:pt x="1675" y="71"/>
                    </a:cubicBezTo>
                    <a:cubicBezTo>
                      <a:pt x="1804" y="111"/>
                      <a:pt x="1924" y="140"/>
                      <a:pt x="2043" y="160"/>
                    </a:cubicBezTo>
                    <a:cubicBezTo>
                      <a:pt x="2193" y="200"/>
                      <a:pt x="2293" y="350"/>
                      <a:pt x="2402" y="439"/>
                    </a:cubicBezTo>
                    <a:cubicBezTo>
                      <a:pt x="2482" y="489"/>
                      <a:pt x="2572" y="489"/>
                      <a:pt x="2632" y="519"/>
                    </a:cubicBezTo>
                    <a:cubicBezTo>
                      <a:pt x="2622" y="639"/>
                      <a:pt x="2442" y="569"/>
                      <a:pt x="2372" y="589"/>
                    </a:cubicBezTo>
                    <a:cubicBezTo>
                      <a:pt x="2183" y="559"/>
                      <a:pt x="1984" y="519"/>
                      <a:pt x="1794" y="489"/>
                    </a:cubicBezTo>
                    <a:cubicBezTo>
                      <a:pt x="1844" y="539"/>
                      <a:pt x="2283" y="569"/>
                      <a:pt x="2323" y="609"/>
                    </a:cubicBezTo>
                    <a:cubicBezTo>
                      <a:pt x="2323" y="639"/>
                      <a:pt x="2193" y="739"/>
                      <a:pt x="2223" y="748"/>
                    </a:cubicBezTo>
                    <a:cubicBezTo>
                      <a:pt x="2283" y="758"/>
                      <a:pt x="2452" y="619"/>
                      <a:pt x="2532" y="639"/>
                    </a:cubicBezTo>
                    <a:cubicBezTo>
                      <a:pt x="2582" y="649"/>
                      <a:pt x="2592" y="699"/>
                      <a:pt x="2592" y="748"/>
                    </a:cubicBezTo>
                    <a:cubicBezTo>
                      <a:pt x="2592" y="768"/>
                      <a:pt x="2422" y="948"/>
                      <a:pt x="2402" y="968"/>
                    </a:cubicBezTo>
                    <a:cubicBezTo>
                      <a:pt x="2472" y="968"/>
                      <a:pt x="2622" y="788"/>
                      <a:pt x="2671" y="758"/>
                    </a:cubicBezTo>
                    <a:cubicBezTo>
                      <a:pt x="2731" y="768"/>
                      <a:pt x="2841" y="798"/>
                      <a:pt x="2841" y="798"/>
                    </a:cubicBezTo>
                    <a:cubicBezTo>
                      <a:pt x="2841" y="798"/>
                      <a:pt x="2891" y="818"/>
                      <a:pt x="2901" y="818"/>
                    </a:cubicBezTo>
                    <a:cubicBezTo>
                      <a:pt x="2951" y="808"/>
                      <a:pt x="2951" y="798"/>
                      <a:pt x="3000" y="788"/>
                    </a:cubicBezTo>
                    <a:cubicBezTo>
                      <a:pt x="3040" y="798"/>
                      <a:pt x="3090" y="808"/>
                      <a:pt x="3130" y="808"/>
                    </a:cubicBezTo>
                    <a:cubicBezTo>
                      <a:pt x="3140" y="768"/>
                      <a:pt x="3170" y="768"/>
                      <a:pt x="3180" y="788"/>
                    </a:cubicBezTo>
                    <a:cubicBezTo>
                      <a:pt x="3220" y="798"/>
                      <a:pt x="3329" y="888"/>
                      <a:pt x="3329" y="938"/>
                    </a:cubicBezTo>
                    <a:cubicBezTo>
                      <a:pt x="3329" y="968"/>
                      <a:pt x="3280" y="988"/>
                      <a:pt x="3270" y="988"/>
                    </a:cubicBezTo>
                    <a:cubicBezTo>
                      <a:pt x="3180" y="998"/>
                      <a:pt x="3120" y="1067"/>
                      <a:pt x="2990" y="1048"/>
                    </a:cubicBezTo>
                    <a:cubicBezTo>
                      <a:pt x="3030" y="1067"/>
                      <a:pt x="3030" y="1067"/>
                      <a:pt x="3050" y="1058"/>
                    </a:cubicBezTo>
                    <a:cubicBezTo>
                      <a:pt x="3040" y="1147"/>
                      <a:pt x="2980" y="1137"/>
                      <a:pt x="2931" y="1137"/>
                    </a:cubicBezTo>
                    <a:cubicBezTo>
                      <a:pt x="2941" y="1187"/>
                      <a:pt x="2931" y="1147"/>
                      <a:pt x="2931" y="1167"/>
                    </a:cubicBezTo>
                    <a:cubicBezTo>
                      <a:pt x="2931" y="1217"/>
                      <a:pt x="2851" y="1217"/>
                      <a:pt x="2801" y="1217"/>
                    </a:cubicBezTo>
                    <a:lnTo>
                      <a:pt x="2801" y="1267"/>
                    </a:lnTo>
                    <a:cubicBezTo>
                      <a:pt x="2801" y="1337"/>
                      <a:pt x="2741" y="1347"/>
                      <a:pt x="2691" y="1386"/>
                    </a:cubicBezTo>
                    <a:cubicBezTo>
                      <a:pt x="2652" y="1406"/>
                      <a:pt x="2652" y="1486"/>
                      <a:pt x="2642" y="1506"/>
                    </a:cubicBezTo>
                    <a:cubicBezTo>
                      <a:pt x="2671" y="1536"/>
                      <a:pt x="2691" y="1516"/>
                      <a:pt x="2721" y="1536"/>
                    </a:cubicBezTo>
                    <a:cubicBezTo>
                      <a:pt x="2751" y="1546"/>
                      <a:pt x="2791" y="1586"/>
                      <a:pt x="2821" y="1616"/>
                    </a:cubicBezTo>
                    <a:cubicBezTo>
                      <a:pt x="2801" y="1636"/>
                      <a:pt x="2781" y="1636"/>
                      <a:pt x="2771" y="1636"/>
                    </a:cubicBezTo>
                    <a:cubicBezTo>
                      <a:pt x="2771" y="1685"/>
                      <a:pt x="2881" y="1695"/>
                      <a:pt x="2881" y="1765"/>
                    </a:cubicBezTo>
                    <a:cubicBezTo>
                      <a:pt x="2881" y="1845"/>
                      <a:pt x="2741" y="1785"/>
                      <a:pt x="2691" y="1765"/>
                    </a:cubicBezTo>
                    <a:cubicBezTo>
                      <a:pt x="2652" y="1755"/>
                      <a:pt x="2642" y="1785"/>
                      <a:pt x="2642" y="1805"/>
                    </a:cubicBezTo>
                    <a:cubicBezTo>
                      <a:pt x="2642" y="1855"/>
                      <a:pt x="2681" y="1865"/>
                      <a:pt x="2711" y="1885"/>
                    </a:cubicBezTo>
                    <a:cubicBezTo>
                      <a:pt x="2711" y="1945"/>
                      <a:pt x="2751" y="1985"/>
                      <a:pt x="2751" y="2014"/>
                    </a:cubicBezTo>
                    <a:cubicBezTo>
                      <a:pt x="2751" y="2044"/>
                      <a:pt x="2741" y="2064"/>
                      <a:pt x="2751" y="2084"/>
                    </a:cubicBezTo>
                    <a:cubicBezTo>
                      <a:pt x="2701" y="2064"/>
                      <a:pt x="2661" y="2064"/>
                      <a:pt x="2661" y="2104"/>
                    </a:cubicBezTo>
                    <a:cubicBezTo>
                      <a:pt x="2661" y="2154"/>
                      <a:pt x="2741" y="2164"/>
                      <a:pt x="2761" y="2194"/>
                    </a:cubicBezTo>
                    <a:cubicBezTo>
                      <a:pt x="2751" y="2244"/>
                      <a:pt x="2691" y="2254"/>
                      <a:pt x="2642" y="2254"/>
                    </a:cubicBezTo>
                    <a:cubicBezTo>
                      <a:pt x="2642" y="2284"/>
                      <a:pt x="2652" y="2304"/>
                      <a:pt x="2661" y="2304"/>
                    </a:cubicBezTo>
                    <a:cubicBezTo>
                      <a:pt x="2642" y="2393"/>
                      <a:pt x="2542" y="2333"/>
                      <a:pt x="2502" y="2393"/>
                    </a:cubicBezTo>
                    <a:cubicBezTo>
                      <a:pt x="2482" y="2363"/>
                      <a:pt x="2452" y="2343"/>
                      <a:pt x="2432" y="2304"/>
                    </a:cubicBezTo>
                    <a:cubicBezTo>
                      <a:pt x="2422" y="2304"/>
                      <a:pt x="2392" y="2304"/>
                      <a:pt x="2392" y="2294"/>
                    </a:cubicBezTo>
                    <a:cubicBezTo>
                      <a:pt x="2422" y="2383"/>
                      <a:pt x="2542" y="2383"/>
                      <a:pt x="2532" y="2463"/>
                    </a:cubicBezTo>
                    <a:cubicBezTo>
                      <a:pt x="2532" y="2503"/>
                      <a:pt x="2522" y="2553"/>
                      <a:pt x="2482" y="2543"/>
                    </a:cubicBezTo>
                    <a:cubicBezTo>
                      <a:pt x="2432" y="2533"/>
                      <a:pt x="2352" y="2433"/>
                      <a:pt x="2343" y="2363"/>
                    </a:cubicBezTo>
                    <a:cubicBezTo>
                      <a:pt x="2313" y="2363"/>
                      <a:pt x="2303" y="2353"/>
                      <a:pt x="2303" y="2353"/>
                    </a:cubicBezTo>
                    <a:lnTo>
                      <a:pt x="2303" y="2403"/>
                    </a:lnTo>
                    <a:cubicBezTo>
                      <a:pt x="2402" y="2543"/>
                      <a:pt x="2582" y="2632"/>
                      <a:pt x="2552" y="2802"/>
                    </a:cubicBezTo>
                    <a:cubicBezTo>
                      <a:pt x="2552" y="2842"/>
                      <a:pt x="2502" y="2832"/>
                      <a:pt x="2482" y="2832"/>
                    </a:cubicBezTo>
                    <a:cubicBezTo>
                      <a:pt x="2352" y="2802"/>
                      <a:pt x="2392" y="2652"/>
                      <a:pt x="2283" y="2632"/>
                    </a:cubicBezTo>
                    <a:cubicBezTo>
                      <a:pt x="2273" y="2632"/>
                      <a:pt x="2253" y="2632"/>
                      <a:pt x="2243" y="2613"/>
                    </a:cubicBezTo>
                    <a:cubicBezTo>
                      <a:pt x="2243" y="2662"/>
                      <a:pt x="2273" y="2682"/>
                      <a:pt x="2273" y="2702"/>
                    </a:cubicBezTo>
                    <a:cubicBezTo>
                      <a:pt x="2273" y="2732"/>
                      <a:pt x="2223" y="2732"/>
                      <a:pt x="2203" y="2732"/>
                    </a:cubicBezTo>
                    <a:cubicBezTo>
                      <a:pt x="2193" y="2812"/>
                      <a:pt x="2442" y="2862"/>
                      <a:pt x="2502" y="2902"/>
                    </a:cubicBezTo>
                    <a:cubicBezTo>
                      <a:pt x="2452" y="2932"/>
                      <a:pt x="2432" y="2932"/>
                      <a:pt x="2382" y="2941"/>
                    </a:cubicBezTo>
                    <a:cubicBezTo>
                      <a:pt x="2283" y="2951"/>
                      <a:pt x="2253" y="3041"/>
                      <a:pt x="2173" y="3041"/>
                    </a:cubicBezTo>
                    <a:cubicBezTo>
                      <a:pt x="2073" y="3051"/>
                      <a:pt x="1994" y="3031"/>
                      <a:pt x="1884" y="3051"/>
                    </a:cubicBezTo>
                    <a:cubicBezTo>
                      <a:pt x="1834" y="3041"/>
                      <a:pt x="1794" y="3041"/>
                      <a:pt x="1744" y="3031"/>
                    </a:cubicBezTo>
                    <a:cubicBezTo>
                      <a:pt x="1724" y="3041"/>
                      <a:pt x="1695" y="3041"/>
                      <a:pt x="1695" y="3061"/>
                    </a:cubicBezTo>
                    <a:cubicBezTo>
                      <a:pt x="1655" y="3081"/>
                      <a:pt x="1645" y="3091"/>
                      <a:pt x="1625" y="3101"/>
                    </a:cubicBezTo>
                    <a:cubicBezTo>
                      <a:pt x="1555" y="3141"/>
                      <a:pt x="1555" y="3201"/>
                      <a:pt x="1505" y="3241"/>
                    </a:cubicBezTo>
                    <a:cubicBezTo>
                      <a:pt x="1455" y="3290"/>
                      <a:pt x="1356" y="3250"/>
                      <a:pt x="1296" y="3290"/>
                    </a:cubicBezTo>
                    <a:cubicBezTo>
                      <a:pt x="1286" y="3290"/>
                      <a:pt x="1256" y="3280"/>
                      <a:pt x="1246" y="3280"/>
                    </a:cubicBezTo>
                    <a:lnTo>
                      <a:pt x="1246" y="3211"/>
                    </a:lnTo>
                    <a:cubicBezTo>
                      <a:pt x="1196" y="3231"/>
                      <a:pt x="1206" y="3260"/>
                      <a:pt x="1186" y="3280"/>
                    </a:cubicBezTo>
                    <a:cubicBezTo>
                      <a:pt x="1126" y="3330"/>
                      <a:pt x="977" y="3260"/>
                      <a:pt x="957" y="3380"/>
                    </a:cubicBezTo>
                    <a:lnTo>
                      <a:pt x="957" y="3400"/>
                    </a:lnTo>
                    <a:cubicBezTo>
                      <a:pt x="947" y="3410"/>
                      <a:pt x="937" y="3410"/>
                      <a:pt x="937" y="3440"/>
                    </a:cubicBezTo>
                    <a:cubicBezTo>
                      <a:pt x="937" y="3460"/>
                      <a:pt x="977" y="3490"/>
                      <a:pt x="957" y="3510"/>
                    </a:cubicBezTo>
                    <a:cubicBezTo>
                      <a:pt x="957" y="3629"/>
                      <a:pt x="827" y="3560"/>
                      <a:pt x="827" y="3649"/>
                    </a:cubicBezTo>
                    <a:cubicBezTo>
                      <a:pt x="827" y="3699"/>
                      <a:pt x="807" y="3789"/>
                      <a:pt x="807" y="3829"/>
                    </a:cubicBezTo>
                    <a:cubicBezTo>
                      <a:pt x="738" y="3849"/>
                      <a:pt x="758" y="4008"/>
                      <a:pt x="688" y="3998"/>
                    </a:cubicBezTo>
                    <a:cubicBezTo>
                      <a:pt x="678" y="3998"/>
                      <a:pt x="658" y="3978"/>
                      <a:pt x="658" y="3958"/>
                    </a:cubicBezTo>
                    <a:cubicBezTo>
                      <a:pt x="628" y="3958"/>
                      <a:pt x="608" y="3978"/>
                      <a:pt x="598" y="3978"/>
                    </a:cubicBezTo>
                    <a:cubicBezTo>
                      <a:pt x="528" y="3958"/>
                      <a:pt x="548" y="3829"/>
                      <a:pt x="488" y="3799"/>
                    </a:cubicBezTo>
                    <a:cubicBezTo>
                      <a:pt x="449" y="3789"/>
                      <a:pt x="399" y="3809"/>
                      <a:pt x="359" y="3809"/>
                    </a:cubicBezTo>
                    <a:cubicBezTo>
                      <a:pt x="349" y="3739"/>
                      <a:pt x="329" y="3749"/>
                      <a:pt x="289" y="3699"/>
                    </a:cubicBezTo>
                    <a:cubicBezTo>
                      <a:pt x="279" y="3689"/>
                      <a:pt x="289" y="3639"/>
                      <a:pt x="279" y="3639"/>
                    </a:cubicBezTo>
                    <a:cubicBezTo>
                      <a:pt x="229" y="3579"/>
                      <a:pt x="140" y="3410"/>
                      <a:pt x="150" y="3330"/>
                    </a:cubicBezTo>
                    <a:cubicBezTo>
                      <a:pt x="159" y="3290"/>
                      <a:pt x="179" y="3290"/>
                      <a:pt x="199" y="3280"/>
                    </a:cubicBezTo>
                    <a:cubicBezTo>
                      <a:pt x="159" y="3211"/>
                      <a:pt x="140" y="3290"/>
                      <a:pt x="100" y="3241"/>
                    </a:cubicBezTo>
                    <a:cubicBezTo>
                      <a:pt x="90" y="3231"/>
                      <a:pt x="90" y="3161"/>
                      <a:pt x="90" y="3131"/>
                    </a:cubicBezTo>
                    <a:cubicBezTo>
                      <a:pt x="90" y="3081"/>
                      <a:pt x="50" y="3041"/>
                      <a:pt x="40" y="3001"/>
                    </a:cubicBezTo>
                    <a:cubicBezTo>
                      <a:pt x="40" y="2961"/>
                      <a:pt x="40" y="2932"/>
                      <a:pt x="50" y="2892"/>
                    </a:cubicBezTo>
                    <a:cubicBezTo>
                      <a:pt x="50" y="2882"/>
                      <a:pt x="60" y="2882"/>
                      <a:pt x="60" y="2862"/>
                    </a:cubicBezTo>
                    <a:lnTo>
                      <a:pt x="60" y="2852"/>
                    </a:lnTo>
                    <a:cubicBezTo>
                      <a:pt x="80" y="2802"/>
                      <a:pt x="80" y="2752"/>
                      <a:pt x="80" y="2702"/>
                    </a:cubicBezTo>
                    <a:cubicBezTo>
                      <a:pt x="0" y="2692"/>
                      <a:pt x="30" y="2652"/>
                      <a:pt x="60" y="2632"/>
                    </a:cubicBezTo>
                    <a:cubicBezTo>
                      <a:pt x="60" y="2642"/>
                      <a:pt x="60" y="2642"/>
                      <a:pt x="60" y="2632"/>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8"/>
              <p:cNvSpPr/>
              <p:nvPr/>
            </p:nvSpPr>
            <p:spPr>
              <a:xfrm>
                <a:off x="4184279" y="2360084"/>
                <a:ext cx="10231" cy="14747"/>
              </a:xfrm>
              <a:custGeom>
                <a:avLst/>
                <a:gdLst/>
                <a:ahLst/>
                <a:cxnLst/>
                <a:rect l="l" t="t" r="r" b="b"/>
                <a:pathLst>
                  <a:path w="111" h="160" extrusionOk="0">
                    <a:moveTo>
                      <a:pt x="11" y="0"/>
                    </a:moveTo>
                    <a:cubicBezTo>
                      <a:pt x="51" y="40"/>
                      <a:pt x="61" y="90"/>
                      <a:pt x="111" y="110"/>
                    </a:cubicBezTo>
                    <a:cubicBezTo>
                      <a:pt x="101" y="160"/>
                      <a:pt x="51" y="160"/>
                      <a:pt x="1" y="150"/>
                    </a:cubicBezTo>
                    <a:cubicBezTo>
                      <a:pt x="1" y="100"/>
                      <a:pt x="1" y="5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8"/>
              <p:cNvSpPr/>
              <p:nvPr/>
            </p:nvSpPr>
            <p:spPr>
              <a:xfrm>
                <a:off x="4434246" y="2333447"/>
                <a:ext cx="12904" cy="8295"/>
              </a:xfrm>
              <a:custGeom>
                <a:avLst/>
                <a:gdLst/>
                <a:ahLst/>
                <a:cxnLst/>
                <a:rect l="l" t="t" r="r" b="b"/>
                <a:pathLst>
                  <a:path w="140" h="90" extrusionOk="0">
                    <a:moveTo>
                      <a:pt x="40" y="90"/>
                    </a:moveTo>
                    <a:cubicBezTo>
                      <a:pt x="30" y="90"/>
                      <a:pt x="0" y="50"/>
                      <a:pt x="0" y="40"/>
                    </a:cubicBezTo>
                    <a:cubicBezTo>
                      <a:pt x="0" y="10"/>
                      <a:pt x="30" y="10"/>
                      <a:pt x="40" y="0"/>
                    </a:cubicBezTo>
                    <a:cubicBezTo>
                      <a:pt x="50" y="0"/>
                      <a:pt x="80" y="10"/>
                      <a:pt x="90" y="10"/>
                    </a:cubicBezTo>
                    <a:lnTo>
                      <a:pt x="90" y="50"/>
                    </a:lnTo>
                    <a:cubicBezTo>
                      <a:pt x="100" y="50"/>
                      <a:pt x="110" y="60"/>
                      <a:pt x="140" y="60"/>
                    </a:cubicBezTo>
                    <a:cubicBezTo>
                      <a:pt x="110" y="70"/>
                      <a:pt x="60" y="90"/>
                      <a:pt x="40" y="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8"/>
              <p:cNvSpPr/>
              <p:nvPr/>
            </p:nvSpPr>
            <p:spPr>
              <a:xfrm>
                <a:off x="4148516" y="2627471"/>
                <a:ext cx="5530" cy="21199"/>
              </a:xfrm>
              <a:custGeom>
                <a:avLst/>
                <a:gdLst/>
                <a:ahLst/>
                <a:cxnLst/>
                <a:rect l="l" t="t" r="r" b="b"/>
                <a:pathLst>
                  <a:path w="60" h="230" extrusionOk="0">
                    <a:moveTo>
                      <a:pt x="10" y="0"/>
                    </a:moveTo>
                    <a:lnTo>
                      <a:pt x="20" y="0"/>
                    </a:lnTo>
                    <a:cubicBezTo>
                      <a:pt x="20" y="20"/>
                      <a:pt x="10" y="20"/>
                      <a:pt x="10" y="30"/>
                    </a:cubicBezTo>
                    <a:cubicBezTo>
                      <a:pt x="20" y="20"/>
                      <a:pt x="20" y="20"/>
                      <a:pt x="10" y="0"/>
                    </a:cubicBezTo>
                    <a:close/>
                    <a:moveTo>
                      <a:pt x="10" y="90"/>
                    </a:moveTo>
                    <a:cubicBezTo>
                      <a:pt x="10" y="100"/>
                      <a:pt x="10" y="100"/>
                      <a:pt x="10" y="90"/>
                    </a:cubicBezTo>
                    <a:cubicBezTo>
                      <a:pt x="40" y="100"/>
                      <a:pt x="20" y="90"/>
                      <a:pt x="50" y="80"/>
                    </a:cubicBezTo>
                    <a:cubicBezTo>
                      <a:pt x="50" y="120"/>
                      <a:pt x="60" y="120"/>
                      <a:pt x="60" y="150"/>
                    </a:cubicBezTo>
                    <a:cubicBezTo>
                      <a:pt x="60" y="189"/>
                      <a:pt x="40" y="229"/>
                      <a:pt x="0" y="219"/>
                    </a:cubicBezTo>
                    <a:lnTo>
                      <a:pt x="0" y="199"/>
                    </a:lnTo>
                    <a:cubicBezTo>
                      <a:pt x="0" y="180"/>
                      <a:pt x="0" y="140"/>
                      <a:pt x="10" y="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8"/>
              <p:cNvSpPr/>
              <p:nvPr/>
            </p:nvSpPr>
            <p:spPr>
              <a:xfrm>
                <a:off x="4663935" y="2836882"/>
                <a:ext cx="23043" cy="17604"/>
              </a:xfrm>
              <a:custGeom>
                <a:avLst/>
                <a:gdLst/>
                <a:ahLst/>
                <a:cxnLst/>
                <a:rect l="l" t="t" r="r" b="b"/>
                <a:pathLst>
                  <a:path w="250" h="191" extrusionOk="0">
                    <a:moveTo>
                      <a:pt x="0" y="11"/>
                    </a:moveTo>
                    <a:lnTo>
                      <a:pt x="0" y="41"/>
                    </a:lnTo>
                    <a:cubicBezTo>
                      <a:pt x="10" y="51"/>
                      <a:pt x="40" y="61"/>
                      <a:pt x="50" y="61"/>
                    </a:cubicBezTo>
                    <a:cubicBezTo>
                      <a:pt x="100" y="91"/>
                      <a:pt x="140" y="150"/>
                      <a:pt x="200" y="170"/>
                    </a:cubicBezTo>
                    <a:cubicBezTo>
                      <a:pt x="200" y="190"/>
                      <a:pt x="210" y="190"/>
                      <a:pt x="230" y="190"/>
                    </a:cubicBezTo>
                    <a:lnTo>
                      <a:pt x="240" y="170"/>
                    </a:lnTo>
                    <a:cubicBezTo>
                      <a:pt x="240" y="150"/>
                      <a:pt x="230" y="140"/>
                      <a:pt x="230" y="120"/>
                    </a:cubicBezTo>
                    <a:cubicBezTo>
                      <a:pt x="230" y="110"/>
                      <a:pt x="240" y="91"/>
                      <a:pt x="240" y="91"/>
                    </a:cubicBezTo>
                    <a:cubicBezTo>
                      <a:pt x="240" y="71"/>
                      <a:pt x="249" y="61"/>
                      <a:pt x="249" y="51"/>
                    </a:cubicBezTo>
                    <a:cubicBezTo>
                      <a:pt x="200" y="41"/>
                      <a:pt x="190" y="61"/>
                      <a:pt x="140" y="51"/>
                    </a:cubicBezTo>
                    <a:cubicBezTo>
                      <a:pt x="90" y="41"/>
                      <a:pt x="60" y="1"/>
                      <a:pt x="0" y="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8"/>
              <p:cNvSpPr/>
              <p:nvPr/>
            </p:nvSpPr>
            <p:spPr>
              <a:xfrm>
                <a:off x="4632689" y="2785451"/>
                <a:ext cx="7466" cy="14839"/>
              </a:xfrm>
              <a:custGeom>
                <a:avLst/>
                <a:gdLst/>
                <a:ahLst/>
                <a:cxnLst/>
                <a:rect l="l" t="t" r="r" b="b"/>
                <a:pathLst>
                  <a:path w="81" h="161" extrusionOk="0">
                    <a:moveTo>
                      <a:pt x="20" y="21"/>
                    </a:moveTo>
                    <a:cubicBezTo>
                      <a:pt x="40" y="21"/>
                      <a:pt x="50" y="1"/>
                      <a:pt x="70" y="1"/>
                    </a:cubicBezTo>
                    <a:cubicBezTo>
                      <a:pt x="70" y="11"/>
                      <a:pt x="70" y="31"/>
                      <a:pt x="80" y="31"/>
                    </a:cubicBezTo>
                    <a:cubicBezTo>
                      <a:pt x="70" y="70"/>
                      <a:pt x="70" y="130"/>
                      <a:pt x="50" y="160"/>
                    </a:cubicBezTo>
                    <a:cubicBezTo>
                      <a:pt x="20" y="150"/>
                      <a:pt x="20" y="60"/>
                      <a:pt x="0" y="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8"/>
              <p:cNvSpPr/>
              <p:nvPr/>
            </p:nvSpPr>
            <p:spPr>
              <a:xfrm>
                <a:off x="4629924" y="2800199"/>
                <a:ext cx="12074" cy="22121"/>
              </a:xfrm>
              <a:custGeom>
                <a:avLst/>
                <a:gdLst/>
                <a:ahLst/>
                <a:cxnLst/>
                <a:rect l="l" t="t" r="r" b="b"/>
                <a:pathLst>
                  <a:path w="131" h="240" extrusionOk="0">
                    <a:moveTo>
                      <a:pt x="30" y="110"/>
                    </a:moveTo>
                    <a:cubicBezTo>
                      <a:pt x="30" y="90"/>
                      <a:pt x="10" y="60"/>
                      <a:pt x="0" y="40"/>
                    </a:cubicBezTo>
                    <a:cubicBezTo>
                      <a:pt x="30" y="40"/>
                      <a:pt x="30" y="0"/>
                      <a:pt x="60" y="10"/>
                    </a:cubicBezTo>
                    <a:cubicBezTo>
                      <a:pt x="80" y="10"/>
                      <a:pt x="100" y="40"/>
                      <a:pt x="110" y="40"/>
                    </a:cubicBezTo>
                    <a:cubicBezTo>
                      <a:pt x="130" y="90"/>
                      <a:pt x="120" y="120"/>
                      <a:pt x="120" y="160"/>
                    </a:cubicBezTo>
                    <a:cubicBezTo>
                      <a:pt x="120" y="209"/>
                      <a:pt x="70" y="239"/>
                      <a:pt x="50" y="239"/>
                    </a:cubicBezTo>
                    <a:cubicBezTo>
                      <a:pt x="10" y="219"/>
                      <a:pt x="10" y="189"/>
                      <a:pt x="10" y="160"/>
                    </a:cubicBezTo>
                    <a:cubicBezTo>
                      <a:pt x="20" y="150"/>
                      <a:pt x="30" y="140"/>
                      <a:pt x="30" y="1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8"/>
              <p:cNvSpPr/>
              <p:nvPr/>
            </p:nvSpPr>
            <p:spPr>
              <a:xfrm>
                <a:off x="4584945" y="2804715"/>
                <a:ext cx="5530" cy="4701"/>
              </a:xfrm>
              <a:custGeom>
                <a:avLst/>
                <a:gdLst/>
                <a:ahLst/>
                <a:cxnLst/>
                <a:rect l="l" t="t" r="r" b="b"/>
                <a:pathLst>
                  <a:path w="60" h="51" extrusionOk="0">
                    <a:moveTo>
                      <a:pt x="60" y="41"/>
                    </a:moveTo>
                    <a:cubicBezTo>
                      <a:pt x="60" y="51"/>
                      <a:pt x="50" y="51"/>
                      <a:pt x="40" y="51"/>
                    </a:cubicBezTo>
                    <a:cubicBezTo>
                      <a:pt x="20" y="51"/>
                      <a:pt x="0" y="21"/>
                      <a:pt x="0" y="11"/>
                    </a:cubicBezTo>
                    <a:cubicBezTo>
                      <a:pt x="10" y="1"/>
                      <a:pt x="40" y="1"/>
                      <a:pt x="50" y="1"/>
                    </a:cubicBezTo>
                    <a:cubicBezTo>
                      <a:pt x="40" y="11"/>
                      <a:pt x="60" y="41"/>
                      <a:pt x="60" y="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8"/>
              <p:cNvSpPr/>
              <p:nvPr/>
            </p:nvSpPr>
            <p:spPr>
              <a:xfrm>
                <a:off x="4641906" y="2652265"/>
                <a:ext cx="8295" cy="9217"/>
              </a:xfrm>
              <a:custGeom>
                <a:avLst/>
                <a:gdLst/>
                <a:ahLst/>
                <a:cxnLst/>
                <a:rect l="l" t="t" r="r" b="b"/>
                <a:pathLst>
                  <a:path w="90" h="100" extrusionOk="0">
                    <a:moveTo>
                      <a:pt x="80" y="70"/>
                    </a:moveTo>
                    <a:cubicBezTo>
                      <a:pt x="40" y="60"/>
                      <a:pt x="0" y="50"/>
                      <a:pt x="0" y="20"/>
                    </a:cubicBezTo>
                    <a:lnTo>
                      <a:pt x="0" y="0"/>
                    </a:lnTo>
                    <a:cubicBezTo>
                      <a:pt x="30" y="0"/>
                      <a:pt x="40" y="10"/>
                      <a:pt x="70" y="10"/>
                    </a:cubicBezTo>
                    <a:cubicBezTo>
                      <a:pt x="70" y="30"/>
                      <a:pt x="90" y="30"/>
                      <a:pt x="80" y="70"/>
                    </a:cubicBezTo>
                    <a:cubicBezTo>
                      <a:pt x="90" y="80"/>
                      <a:pt x="80" y="80"/>
                      <a:pt x="80"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8"/>
              <p:cNvSpPr/>
              <p:nvPr/>
            </p:nvSpPr>
            <p:spPr>
              <a:xfrm>
                <a:off x="4651031" y="2643969"/>
                <a:ext cx="12996" cy="20277"/>
              </a:xfrm>
              <a:custGeom>
                <a:avLst/>
                <a:gdLst/>
                <a:ahLst/>
                <a:cxnLst/>
                <a:rect l="l" t="t" r="r" b="b"/>
                <a:pathLst>
                  <a:path w="141" h="220" extrusionOk="0">
                    <a:moveTo>
                      <a:pt x="31" y="190"/>
                    </a:moveTo>
                    <a:cubicBezTo>
                      <a:pt x="41" y="190"/>
                      <a:pt x="70" y="170"/>
                      <a:pt x="70" y="150"/>
                    </a:cubicBezTo>
                    <a:cubicBezTo>
                      <a:pt x="31" y="140"/>
                      <a:pt x="1" y="100"/>
                      <a:pt x="1" y="90"/>
                    </a:cubicBezTo>
                    <a:cubicBezTo>
                      <a:pt x="1" y="70"/>
                      <a:pt x="41" y="1"/>
                      <a:pt x="70" y="1"/>
                    </a:cubicBezTo>
                    <a:cubicBezTo>
                      <a:pt x="130" y="10"/>
                      <a:pt x="130" y="40"/>
                      <a:pt x="140" y="100"/>
                    </a:cubicBezTo>
                    <a:cubicBezTo>
                      <a:pt x="90" y="100"/>
                      <a:pt x="110" y="220"/>
                      <a:pt x="41" y="200"/>
                    </a:cubicBezTo>
                    <a:cubicBezTo>
                      <a:pt x="31" y="200"/>
                      <a:pt x="1" y="170"/>
                      <a:pt x="1" y="170"/>
                    </a:cubicBezTo>
                    <a:lnTo>
                      <a:pt x="11" y="16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8"/>
              <p:cNvSpPr/>
              <p:nvPr/>
            </p:nvSpPr>
            <p:spPr>
              <a:xfrm>
                <a:off x="4705228" y="2634752"/>
                <a:ext cx="7466" cy="10231"/>
              </a:xfrm>
              <a:custGeom>
                <a:avLst/>
                <a:gdLst/>
                <a:ahLst/>
                <a:cxnLst/>
                <a:rect l="l" t="t" r="r" b="b"/>
                <a:pathLst>
                  <a:path w="81" h="111" extrusionOk="0">
                    <a:moveTo>
                      <a:pt x="51" y="51"/>
                    </a:moveTo>
                    <a:cubicBezTo>
                      <a:pt x="51" y="91"/>
                      <a:pt x="31" y="101"/>
                      <a:pt x="1" y="110"/>
                    </a:cubicBezTo>
                    <a:lnTo>
                      <a:pt x="1" y="71"/>
                    </a:lnTo>
                    <a:cubicBezTo>
                      <a:pt x="1" y="51"/>
                      <a:pt x="11" y="1"/>
                      <a:pt x="61" y="11"/>
                    </a:cubicBezTo>
                    <a:cubicBezTo>
                      <a:pt x="81" y="21"/>
                      <a:pt x="51" y="41"/>
                      <a:pt x="51" y="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8"/>
              <p:cNvSpPr/>
              <p:nvPr/>
            </p:nvSpPr>
            <p:spPr>
              <a:xfrm>
                <a:off x="4733708" y="2627471"/>
                <a:ext cx="11153" cy="11982"/>
              </a:xfrm>
              <a:custGeom>
                <a:avLst/>
                <a:gdLst/>
                <a:ahLst/>
                <a:cxnLst/>
                <a:rect l="l" t="t" r="r" b="b"/>
                <a:pathLst>
                  <a:path w="121" h="130" extrusionOk="0">
                    <a:moveTo>
                      <a:pt x="91" y="70"/>
                    </a:moveTo>
                    <a:lnTo>
                      <a:pt x="91" y="100"/>
                    </a:lnTo>
                    <a:cubicBezTo>
                      <a:pt x="91" y="120"/>
                      <a:pt x="51" y="130"/>
                      <a:pt x="41" y="130"/>
                    </a:cubicBezTo>
                    <a:cubicBezTo>
                      <a:pt x="21" y="120"/>
                      <a:pt x="1" y="90"/>
                      <a:pt x="1" y="80"/>
                    </a:cubicBezTo>
                    <a:cubicBezTo>
                      <a:pt x="31" y="80"/>
                      <a:pt x="41" y="70"/>
                      <a:pt x="71" y="70"/>
                    </a:cubicBezTo>
                    <a:cubicBezTo>
                      <a:pt x="51" y="50"/>
                      <a:pt x="41" y="40"/>
                      <a:pt x="41" y="30"/>
                    </a:cubicBezTo>
                    <a:cubicBezTo>
                      <a:pt x="41" y="20"/>
                      <a:pt x="81" y="0"/>
                      <a:pt x="81" y="0"/>
                    </a:cubicBezTo>
                    <a:cubicBezTo>
                      <a:pt x="91" y="30"/>
                      <a:pt x="91" y="30"/>
                      <a:pt x="110" y="40"/>
                    </a:cubicBezTo>
                    <a:cubicBezTo>
                      <a:pt x="120" y="50"/>
                      <a:pt x="91" y="70"/>
                      <a:pt x="91"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8"/>
              <p:cNvSpPr/>
              <p:nvPr/>
            </p:nvSpPr>
            <p:spPr>
              <a:xfrm>
                <a:off x="4759424" y="2880110"/>
                <a:ext cx="18526" cy="7466"/>
              </a:xfrm>
              <a:custGeom>
                <a:avLst/>
                <a:gdLst/>
                <a:ahLst/>
                <a:cxnLst/>
                <a:rect l="l" t="t" r="r" b="b"/>
                <a:pathLst>
                  <a:path w="201" h="81" extrusionOk="0">
                    <a:moveTo>
                      <a:pt x="200" y="70"/>
                    </a:moveTo>
                    <a:cubicBezTo>
                      <a:pt x="160" y="80"/>
                      <a:pt x="141" y="70"/>
                      <a:pt x="121" y="50"/>
                    </a:cubicBezTo>
                    <a:cubicBezTo>
                      <a:pt x="101" y="50"/>
                      <a:pt x="41" y="30"/>
                      <a:pt x="1" y="0"/>
                    </a:cubicBezTo>
                    <a:cubicBezTo>
                      <a:pt x="71" y="20"/>
                      <a:pt x="150" y="40"/>
                      <a:pt x="200"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8"/>
              <p:cNvSpPr/>
              <p:nvPr/>
            </p:nvSpPr>
            <p:spPr>
              <a:xfrm>
                <a:off x="4830211" y="2893844"/>
                <a:ext cx="17512" cy="7466"/>
              </a:xfrm>
              <a:custGeom>
                <a:avLst/>
                <a:gdLst/>
                <a:ahLst/>
                <a:cxnLst/>
                <a:rect l="l" t="t" r="r" b="b"/>
                <a:pathLst>
                  <a:path w="190" h="81" extrusionOk="0">
                    <a:moveTo>
                      <a:pt x="40" y="81"/>
                    </a:moveTo>
                    <a:cubicBezTo>
                      <a:pt x="30" y="81"/>
                      <a:pt x="20" y="71"/>
                      <a:pt x="20" y="51"/>
                    </a:cubicBezTo>
                    <a:cubicBezTo>
                      <a:pt x="0" y="51"/>
                      <a:pt x="0" y="41"/>
                      <a:pt x="0" y="31"/>
                    </a:cubicBezTo>
                    <a:cubicBezTo>
                      <a:pt x="50" y="21"/>
                      <a:pt x="130" y="1"/>
                      <a:pt x="190" y="1"/>
                    </a:cubicBezTo>
                    <a:cubicBezTo>
                      <a:pt x="180" y="31"/>
                      <a:pt x="170" y="11"/>
                      <a:pt x="140" y="31"/>
                    </a:cubicBezTo>
                    <a:lnTo>
                      <a:pt x="140" y="51"/>
                    </a:lnTo>
                    <a:cubicBezTo>
                      <a:pt x="140" y="81"/>
                      <a:pt x="80" y="81"/>
                      <a:pt x="40" y="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8"/>
              <p:cNvSpPr/>
              <p:nvPr/>
            </p:nvSpPr>
            <p:spPr>
              <a:xfrm>
                <a:off x="5026811" y="3128141"/>
                <a:ext cx="8387" cy="2857"/>
              </a:xfrm>
              <a:custGeom>
                <a:avLst/>
                <a:gdLst/>
                <a:ahLst/>
                <a:cxnLst/>
                <a:rect l="l" t="t" r="r" b="b"/>
                <a:pathLst>
                  <a:path w="91" h="31" extrusionOk="0">
                    <a:moveTo>
                      <a:pt x="1" y="1"/>
                    </a:moveTo>
                    <a:cubicBezTo>
                      <a:pt x="1" y="11"/>
                      <a:pt x="31" y="31"/>
                      <a:pt x="41" y="31"/>
                    </a:cubicBezTo>
                    <a:cubicBezTo>
                      <a:pt x="60" y="31"/>
                      <a:pt x="90" y="2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8"/>
              <p:cNvSpPr/>
              <p:nvPr/>
            </p:nvSpPr>
            <p:spPr>
              <a:xfrm>
                <a:off x="4930401" y="2530968"/>
                <a:ext cx="18434" cy="12904"/>
              </a:xfrm>
              <a:custGeom>
                <a:avLst/>
                <a:gdLst/>
                <a:ahLst/>
                <a:cxnLst/>
                <a:rect l="l" t="t" r="r" b="b"/>
                <a:pathLst>
                  <a:path w="200" h="140" extrusionOk="0">
                    <a:moveTo>
                      <a:pt x="40" y="30"/>
                    </a:moveTo>
                    <a:cubicBezTo>
                      <a:pt x="50" y="30"/>
                      <a:pt x="50" y="0"/>
                      <a:pt x="80" y="0"/>
                    </a:cubicBezTo>
                    <a:cubicBezTo>
                      <a:pt x="110" y="10"/>
                      <a:pt x="140" y="50"/>
                      <a:pt x="189" y="70"/>
                    </a:cubicBezTo>
                    <a:cubicBezTo>
                      <a:pt x="189" y="80"/>
                      <a:pt x="189" y="90"/>
                      <a:pt x="199" y="100"/>
                    </a:cubicBezTo>
                    <a:cubicBezTo>
                      <a:pt x="160" y="110"/>
                      <a:pt x="130" y="140"/>
                      <a:pt x="80" y="130"/>
                    </a:cubicBezTo>
                    <a:cubicBezTo>
                      <a:pt x="40" y="120"/>
                      <a:pt x="30" y="120"/>
                      <a:pt x="30" y="80"/>
                    </a:cubicBezTo>
                    <a:cubicBezTo>
                      <a:pt x="0" y="80"/>
                      <a:pt x="30" y="30"/>
                      <a:pt x="40"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8"/>
              <p:cNvSpPr/>
              <p:nvPr/>
            </p:nvSpPr>
            <p:spPr>
              <a:xfrm>
                <a:off x="5009391" y="2530968"/>
                <a:ext cx="15669" cy="17512"/>
              </a:xfrm>
              <a:custGeom>
                <a:avLst/>
                <a:gdLst/>
                <a:ahLst/>
                <a:cxnLst/>
                <a:rect l="l" t="t" r="r" b="b"/>
                <a:pathLst>
                  <a:path w="170" h="190" extrusionOk="0">
                    <a:moveTo>
                      <a:pt x="170" y="170"/>
                    </a:moveTo>
                    <a:cubicBezTo>
                      <a:pt x="170" y="190"/>
                      <a:pt x="130" y="180"/>
                      <a:pt x="130" y="180"/>
                    </a:cubicBezTo>
                    <a:cubicBezTo>
                      <a:pt x="90" y="170"/>
                      <a:pt x="20" y="120"/>
                      <a:pt x="20" y="80"/>
                    </a:cubicBezTo>
                    <a:cubicBezTo>
                      <a:pt x="0" y="0"/>
                      <a:pt x="150" y="100"/>
                      <a:pt x="170" y="1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8"/>
              <p:cNvSpPr/>
              <p:nvPr/>
            </p:nvSpPr>
            <p:spPr>
              <a:xfrm>
                <a:off x="5094833" y="2503409"/>
                <a:ext cx="10139" cy="11060"/>
              </a:xfrm>
              <a:custGeom>
                <a:avLst/>
                <a:gdLst/>
                <a:ahLst/>
                <a:cxnLst/>
                <a:rect l="l" t="t" r="r" b="b"/>
                <a:pathLst>
                  <a:path w="110" h="120" extrusionOk="0">
                    <a:moveTo>
                      <a:pt x="0" y="100"/>
                    </a:moveTo>
                    <a:cubicBezTo>
                      <a:pt x="40" y="120"/>
                      <a:pt x="100" y="100"/>
                      <a:pt x="110" y="90"/>
                    </a:cubicBezTo>
                    <a:cubicBezTo>
                      <a:pt x="70" y="70"/>
                      <a:pt x="60" y="30"/>
                      <a:pt x="40" y="20"/>
                    </a:cubicBezTo>
                    <a:cubicBezTo>
                      <a:pt x="10" y="0"/>
                      <a:pt x="0" y="40"/>
                      <a:pt x="0"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8"/>
              <p:cNvSpPr/>
              <p:nvPr/>
            </p:nvSpPr>
            <p:spPr>
              <a:xfrm>
                <a:off x="3844353" y="2911356"/>
                <a:ext cx="91986" cy="23964"/>
              </a:xfrm>
              <a:custGeom>
                <a:avLst/>
                <a:gdLst/>
                <a:ahLst/>
                <a:cxnLst/>
                <a:rect l="l" t="t" r="r" b="b"/>
                <a:pathLst>
                  <a:path w="998" h="260" extrusionOk="0">
                    <a:moveTo>
                      <a:pt x="998" y="190"/>
                    </a:moveTo>
                    <a:cubicBezTo>
                      <a:pt x="958" y="230"/>
                      <a:pt x="898" y="239"/>
                      <a:pt x="858" y="249"/>
                    </a:cubicBezTo>
                    <a:cubicBezTo>
                      <a:pt x="778" y="259"/>
                      <a:pt x="728" y="249"/>
                      <a:pt x="669" y="259"/>
                    </a:cubicBezTo>
                    <a:lnTo>
                      <a:pt x="669" y="249"/>
                    </a:lnTo>
                    <a:cubicBezTo>
                      <a:pt x="679" y="249"/>
                      <a:pt x="698" y="239"/>
                      <a:pt x="708" y="210"/>
                    </a:cubicBezTo>
                    <a:cubicBezTo>
                      <a:pt x="659" y="200"/>
                      <a:pt x="609" y="210"/>
                      <a:pt x="609" y="160"/>
                    </a:cubicBezTo>
                    <a:cubicBezTo>
                      <a:pt x="579" y="160"/>
                      <a:pt x="579" y="150"/>
                      <a:pt x="569" y="140"/>
                    </a:cubicBezTo>
                    <a:cubicBezTo>
                      <a:pt x="549" y="130"/>
                      <a:pt x="519" y="150"/>
                      <a:pt x="499" y="150"/>
                    </a:cubicBezTo>
                    <a:cubicBezTo>
                      <a:pt x="449" y="160"/>
                      <a:pt x="429" y="110"/>
                      <a:pt x="380" y="120"/>
                    </a:cubicBezTo>
                    <a:cubicBezTo>
                      <a:pt x="350" y="140"/>
                      <a:pt x="320" y="140"/>
                      <a:pt x="280" y="140"/>
                    </a:cubicBezTo>
                    <a:cubicBezTo>
                      <a:pt x="270" y="120"/>
                      <a:pt x="270" y="110"/>
                      <a:pt x="280" y="100"/>
                    </a:cubicBezTo>
                    <a:cubicBezTo>
                      <a:pt x="270" y="90"/>
                      <a:pt x="260" y="100"/>
                      <a:pt x="230" y="100"/>
                    </a:cubicBezTo>
                    <a:cubicBezTo>
                      <a:pt x="170" y="110"/>
                      <a:pt x="70" y="170"/>
                      <a:pt x="31" y="210"/>
                    </a:cubicBezTo>
                    <a:lnTo>
                      <a:pt x="1" y="210"/>
                    </a:lnTo>
                    <a:cubicBezTo>
                      <a:pt x="70" y="120"/>
                      <a:pt x="150" y="50"/>
                      <a:pt x="300" y="30"/>
                    </a:cubicBezTo>
                    <a:cubicBezTo>
                      <a:pt x="449" y="0"/>
                      <a:pt x="509" y="60"/>
                      <a:pt x="609" y="40"/>
                    </a:cubicBezTo>
                    <a:cubicBezTo>
                      <a:pt x="629" y="40"/>
                      <a:pt x="659" y="60"/>
                      <a:pt x="659" y="60"/>
                    </a:cubicBezTo>
                    <a:cubicBezTo>
                      <a:pt x="698" y="100"/>
                      <a:pt x="768" y="110"/>
                      <a:pt x="848" y="100"/>
                    </a:cubicBezTo>
                    <a:lnTo>
                      <a:pt x="848" y="120"/>
                    </a:lnTo>
                    <a:lnTo>
                      <a:pt x="898" y="120"/>
                    </a:lnTo>
                    <a:cubicBezTo>
                      <a:pt x="958" y="150"/>
                      <a:pt x="968" y="190"/>
                      <a:pt x="998" y="1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8"/>
              <p:cNvSpPr/>
              <p:nvPr/>
            </p:nvSpPr>
            <p:spPr>
              <a:xfrm>
                <a:off x="3858179" y="2927855"/>
                <a:ext cx="5622" cy="5622"/>
              </a:xfrm>
              <a:custGeom>
                <a:avLst/>
                <a:gdLst/>
                <a:ahLst/>
                <a:cxnLst/>
                <a:rect l="l" t="t" r="r" b="b"/>
                <a:pathLst>
                  <a:path w="61" h="61" extrusionOk="0">
                    <a:moveTo>
                      <a:pt x="60" y="1"/>
                    </a:moveTo>
                    <a:cubicBezTo>
                      <a:pt x="60" y="11"/>
                      <a:pt x="60" y="21"/>
                      <a:pt x="50" y="51"/>
                    </a:cubicBezTo>
                    <a:lnTo>
                      <a:pt x="0" y="60"/>
                    </a:lnTo>
                    <a:cubicBezTo>
                      <a:pt x="0" y="31"/>
                      <a:pt x="10" y="31"/>
                      <a:pt x="30" y="21"/>
                    </a:cubicBezTo>
                    <a:lnTo>
                      <a:pt x="30" y="1"/>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8"/>
              <p:cNvSpPr/>
              <p:nvPr/>
            </p:nvSpPr>
            <p:spPr>
              <a:xfrm>
                <a:off x="3899471" y="2948040"/>
                <a:ext cx="14839" cy="5622"/>
              </a:xfrm>
              <a:custGeom>
                <a:avLst/>
                <a:gdLst/>
                <a:ahLst/>
                <a:cxnLst/>
                <a:rect l="l" t="t" r="r" b="b"/>
                <a:pathLst>
                  <a:path w="161" h="61" extrusionOk="0">
                    <a:moveTo>
                      <a:pt x="130" y="1"/>
                    </a:moveTo>
                    <a:cubicBezTo>
                      <a:pt x="150" y="1"/>
                      <a:pt x="160" y="11"/>
                      <a:pt x="160" y="31"/>
                    </a:cubicBezTo>
                    <a:cubicBezTo>
                      <a:pt x="110" y="41"/>
                      <a:pt x="81" y="51"/>
                      <a:pt x="51" y="61"/>
                    </a:cubicBezTo>
                    <a:cubicBezTo>
                      <a:pt x="21" y="61"/>
                      <a:pt x="1" y="51"/>
                      <a:pt x="1" y="31"/>
                    </a:cubicBezTo>
                    <a:cubicBezTo>
                      <a:pt x="1" y="11"/>
                      <a:pt x="21" y="1"/>
                      <a:pt x="31" y="1"/>
                    </a:cubicBezTo>
                    <a:lnTo>
                      <a:pt x="130" y="1"/>
                    </a:lnTo>
                    <a:cubicBezTo>
                      <a:pt x="130" y="11"/>
                      <a:pt x="130"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8"/>
              <p:cNvSpPr/>
              <p:nvPr/>
            </p:nvSpPr>
            <p:spPr>
              <a:xfrm>
                <a:off x="3996896" y="2928776"/>
                <a:ext cx="11153" cy="5622"/>
              </a:xfrm>
              <a:custGeom>
                <a:avLst/>
                <a:gdLst/>
                <a:ahLst/>
                <a:cxnLst/>
                <a:rect l="l" t="t" r="r" b="b"/>
                <a:pathLst>
                  <a:path w="121" h="61" extrusionOk="0">
                    <a:moveTo>
                      <a:pt x="120" y="21"/>
                    </a:moveTo>
                    <a:cubicBezTo>
                      <a:pt x="110" y="50"/>
                      <a:pt x="90" y="50"/>
                      <a:pt x="70" y="50"/>
                    </a:cubicBezTo>
                    <a:cubicBezTo>
                      <a:pt x="20" y="60"/>
                      <a:pt x="0" y="60"/>
                      <a:pt x="0" y="21"/>
                    </a:cubicBezTo>
                    <a:cubicBezTo>
                      <a:pt x="0" y="11"/>
                      <a:pt x="20" y="1"/>
                      <a:pt x="40" y="1"/>
                    </a:cubicBezTo>
                    <a:cubicBezTo>
                      <a:pt x="50" y="11"/>
                      <a:pt x="120" y="11"/>
                      <a:pt x="120" y="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8"/>
              <p:cNvSpPr/>
              <p:nvPr/>
            </p:nvSpPr>
            <p:spPr>
              <a:xfrm>
                <a:off x="3933482" y="2924168"/>
                <a:ext cx="51523" cy="22213"/>
              </a:xfrm>
              <a:custGeom>
                <a:avLst/>
                <a:gdLst/>
                <a:ahLst/>
                <a:cxnLst/>
                <a:rect l="l" t="t" r="r" b="b"/>
                <a:pathLst>
                  <a:path w="559" h="241" extrusionOk="0">
                    <a:moveTo>
                      <a:pt x="489" y="51"/>
                    </a:moveTo>
                    <a:cubicBezTo>
                      <a:pt x="529" y="71"/>
                      <a:pt x="549" y="71"/>
                      <a:pt x="559" y="100"/>
                    </a:cubicBezTo>
                    <a:cubicBezTo>
                      <a:pt x="509" y="110"/>
                      <a:pt x="479" y="110"/>
                      <a:pt x="439" y="120"/>
                    </a:cubicBezTo>
                    <a:cubicBezTo>
                      <a:pt x="399" y="140"/>
                      <a:pt x="389" y="160"/>
                      <a:pt x="379" y="160"/>
                    </a:cubicBezTo>
                    <a:cubicBezTo>
                      <a:pt x="359" y="160"/>
                      <a:pt x="359" y="150"/>
                      <a:pt x="340" y="150"/>
                    </a:cubicBezTo>
                    <a:cubicBezTo>
                      <a:pt x="300" y="160"/>
                      <a:pt x="300" y="210"/>
                      <a:pt x="260" y="220"/>
                    </a:cubicBezTo>
                    <a:cubicBezTo>
                      <a:pt x="240" y="240"/>
                      <a:pt x="240" y="200"/>
                      <a:pt x="230" y="190"/>
                    </a:cubicBezTo>
                    <a:cubicBezTo>
                      <a:pt x="200" y="170"/>
                      <a:pt x="110" y="200"/>
                      <a:pt x="80" y="200"/>
                    </a:cubicBezTo>
                    <a:cubicBezTo>
                      <a:pt x="50" y="200"/>
                      <a:pt x="50" y="210"/>
                      <a:pt x="40" y="210"/>
                    </a:cubicBezTo>
                    <a:cubicBezTo>
                      <a:pt x="40" y="220"/>
                      <a:pt x="31" y="220"/>
                      <a:pt x="40" y="240"/>
                    </a:cubicBezTo>
                    <a:cubicBezTo>
                      <a:pt x="11" y="240"/>
                      <a:pt x="1" y="210"/>
                      <a:pt x="1" y="200"/>
                    </a:cubicBezTo>
                    <a:cubicBezTo>
                      <a:pt x="11" y="200"/>
                      <a:pt x="11" y="190"/>
                      <a:pt x="31" y="190"/>
                    </a:cubicBezTo>
                    <a:cubicBezTo>
                      <a:pt x="100" y="170"/>
                      <a:pt x="140" y="190"/>
                      <a:pt x="180" y="160"/>
                    </a:cubicBezTo>
                    <a:cubicBezTo>
                      <a:pt x="160" y="150"/>
                      <a:pt x="160" y="120"/>
                      <a:pt x="160" y="100"/>
                    </a:cubicBezTo>
                    <a:cubicBezTo>
                      <a:pt x="150" y="100"/>
                      <a:pt x="130" y="91"/>
                      <a:pt x="130" y="71"/>
                    </a:cubicBezTo>
                    <a:cubicBezTo>
                      <a:pt x="130" y="61"/>
                      <a:pt x="150" y="51"/>
                      <a:pt x="160" y="51"/>
                    </a:cubicBezTo>
                    <a:cubicBezTo>
                      <a:pt x="190" y="51"/>
                      <a:pt x="210" y="61"/>
                      <a:pt x="240" y="61"/>
                    </a:cubicBezTo>
                    <a:cubicBezTo>
                      <a:pt x="290" y="51"/>
                      <a:pt x="300" y="41"/>
                      <a:pt x="340" y="41"/>
                    </a:cubicBezTo>
                    <a:cubicBezTo>
                      <a:pt x="439" y="1"/>
                      <a:pt x="449" y="51"/>
                      <a:pt x="489" y="51"/>
                    </a:cubicBezTo>
                    <a:cubicBezTo>
                      <a:pt x="499" y="61"/>
                      <a:pt x="489" y="61"/>
                      <a:pt x="489" y="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8"/>
              <p:cNvSpPr/>
              <p:nvPr/>
            </p:nvSpPr>
            <p:spPr>
              <a:xfrm>
                <a:off x="4033672" y="2987581"/>
                <a:ext cx="6452" cy="7466"/>
              </a:xfrm>
              <a:custGeom>
                <a:avLst/>
                <a:gdLst/>
                <a:ahLst/>
                <a:cxnLst/>
                <a:rect l="l" t="t" r="r" b="b"/>
                <a:pathLst>
                  <a:path w="70" h="81" extrusionOk="0">
                    <a:moveTo>
                      <a:pt x="70" y="21"/>
                    </a:moveTo>
                    <a:lnTo>
                      <a:pt x="70" y="1"/>
                    </a:lnTo>
                    <a:cubicBezTo>
                      <a:pt x="60" y="1"/>
                      <a:pt x="60" y="1"/>
                      <a:pt x="50" y="11"/>
                    </a:cubicBezTo>
                    <a:cubicBezTo>
                      <a:pt x="40" y="11"/>
                      <a:pt x="0" y="40"/>
                      <a:pt x="0" y="70"/>
                    </a:cubicBezTo>
                    <a:cubicBezTo>
                      <a:pt x="0" y="80"/>
                      <a:pt x="20" y="70"/>
                      <a:pt x="40" y="70"/>
                    </a:cubicBezTo>
                    <a:cubicBezTo>
                      <a:pt x="50" y="60"/>
                      <a:pt x="70" y="30"/>
                      <a:pt x="70" y="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8"/>
              <p:cNvSpPr/>
              <p:nvPr/>
            </p:nvSpPr>
            <p:spPr>
              <a:xfrm>
                <a:off x="3841588" y="3465393"/>
                <a:ext cx="12074" cy="15669"/>
              </a:xfrm>
              <a:custGeom>
                <a:avLst/>
                <a:gdLst/>
                <a:ahLst/>
                <a:cxnLst/>
                <a:rect l="l" t="t" r="r" b="b"/>
                <a:pathLst>
                  <a:path w="131" h="170" extrusionOk="0">
                    <a:moveTo>
                      <a:pt x="31" y="100"/>
                    </a:moveTo>
                    <a:cubicBezTo>
                      <a:pt x="31" y="100"/>
                      <a:pt x="61" y="0"/>
                      <a:pt x="91" y="0"/>
                    </a:cubicBezTo>
                    <a:cubicBezTo>
                      <a:pt x="130" y="0"/>
                      <a:pt x="130" y="10"/>
                      <a:pt x="130" y="30"/>
                    </a:cubicBezTo>
                    <a:cubicBezTo>
                      <a:pt x="110" y="60"/>
                      <a:pt x="100" y="60"/>
                      <a:pt x="91" y="70"/>
                    </a:cubicBezTo>
                    <a:cubicBezTo>
                      <a:pt x="91" y="100"/>
                      <a:pt x="91" y="130"/>
                      <a:pt x="81" y="160"/>
                    </a:cubicBezTo>
                    <a:cubicBezTo>
                      <a:pt x="61" y="160"/>
                      <a:pt x="51" y="160"/>
                      <a:pt x="41" y="169"/>
                    </a:cubicBezTo>
                    <a:cubicBezTo>
                      <a:pt x="11" y="169"/>
                      <a:pt x="1" y="150"/>
                      <a:pt x="1" y="130"/>
                    </a:cubicBezTo>
                    <a:cubicBezTo>
                      <a:pt x="31" y="120"/>
                      <a:pt x="31" y="100"/>
                      <a:pt x="31"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8"/>
              <p:cNvSpPr/>
              <p:nvPr/>
            </p:nvSpPr>
            <p:spPr>
              <a:xfrm>
                <a:off x="3822324" y="2989425"/>
                <a:ext cx="279367" cy="612009"/>
              </a:xfrm>
              <a:custGeom>
                <a:avLst/>
                <a:gdLst/>
                <a:ahLst/>
                <a:cxnLst/>
                <a:rect l="l" t="t" r="r" b="b"/>
                <a:pathLst>
                  <a:path w="3031" h="6640" extrusionOk="0">
                    <a:moveTo>
                      <a:pt x="688" y="838"/>
                    </a:moveTo>
                    <a:lnTo>
                      <a:pt x="688" y="808"/>
                    </a:lnTo>
                    <a:cubicBezTo>
                      <a:pt x="688" y="788"/>
                      <a:pt x="668" y="778"/>
                      <a:pt x="668" y="748"/>
                    </a:cubicBezTo>
                    <a:cubicBezTo>
                      <a:pt x="688" y="708"/>
                      <a:pt x="708" y="698"/>
                      <a:pt x="708" y="658"/>
                    </a:cubicBezTo>
                    <a:cubicBezTo>
                      <a:pt x="718" y="599"/>
                      <a:pt x="658" y="609"/>
                      <a:pt x="668" y="559"/>
                    </a:cubicBezTo>
                    <a:cubicBezTo>
                      <a:pt x="688" y="509"/>
                      <a:pt x="748" y="489"/>
                      <a:pt x="768" y="459"/>
                    </a:cubicBezTo>
                    <a:cubicBezTo>
                      <a:pt x="808" y="459"/>
                      <a:pt x="788" y="459"/>
                      <a:pt x="808" y="449"/>
                    </a:cubicBezTo>
                    <a:lnTo>
                      <a:pt x="808" y="439"/>
                    </a:lnTo>
                    <a:cubicBezTo>
                      <a:pt x="808" y="429"/>
                      <a:pt x="818" y="429"/>
                      <a:pt x="838" y="409"/>
                    </a:cubicBezTo>
                    <a:cubicBezTo>
                      <a:pt x="848" y="389"/>
                      <a:pt x="868" y="359"/>
                      <a:pt x="898" y="349"/>
                    </a:cubicBezTo>
                    <a:cubicBezTo>
                      <a:pt x="918" y="339"/>
                      <a:pt x="937" y="290"/>
                      <a:pt x="947" y="260"/>
                    </a:cubicBezTo>
                    <a:cubicBezTo>
                      <a:pt x="967" y="210"/>
                      <a:pt x="1007" y="200"/>
                      <a:pt x="1057" y="180"/>
                    </a:cubicBezTo>
                    <a:cubicBezTo>
                      <a:pt x="1147" y="140"/>
                      <a:pt x="1197" y="110"/>
                      <a:pt x="1286" y="80"/>
                    </a:cubicBezTo>
                    <a:cubicBezTo>
                      <a:pt x="1336" y="50"/>
                      <a:pt x="1346" y="1"/>
                      <a:pt x="1396" y="1"/>
                    </a:cubicBezTo>
                    <a:cubicBezTo>
                      <a:pt x="1406" y="1"/>
                      <a:pt x="1416" y="30"/>
                      <a:pt x="1416" y="30"/>
                    </a:cubicBezTo>
                    <a:cubicBezTo>
                      <a:pt x="1416" y="50"/>
                      <a:pt x="1396" y="60"/>
                      <a:pt x="1386" y="80"/>
                    </a:cubicBezTo>
                    <a:cubicBezTo>
                      <a:pt x="1366" y="130"/>
                      <a:pt x="1336" y="190"/>
                      <a:pt x="1336" y="210"/>
                    </a:cubicBezTo>
                    <a:cubicBezTo>
                      <a:pt x="1336" y="250"/>
                      <a:pt x="1336" y="300"/>
                      <a:pt x="1366" y="300"/>
                    </a:cubicBezTo>
                    <a:cubicBezTo>
                      <a:pt x="1386" y="300"/>
                      <a:pt x="1406" y="250"/>
                      <a:pt x="1416" y="250"/>
                    </a:cubicBezTo>
                    <a:cubicBezTo>
                      <a:pt x="1416" y="210"/>
                      <a:pt x="1386" y="200"/>
                      <a:pt x="1396" y="160"/>
                    </a:cubicBezTo>
                    <a:cubicBezTo>
                      <a:pt x="1396" y="110"/>
                      <a:pt x="1446" y="110"/>
                      <a:pt x="1486" y="90"/>
                    </a:cubicBezTo>
                    <a:cubicBezTo>
                      <a:pt x="1506" y="90"/>
                      <a:pt x="1536" y="80"/>
                      <a:pt x="1556" y="80"/>
                    </a:cubicBezTo>
                    <a:cubicBezTo>
                      <a:pt x="1556" y="40"/>
                      <a:pt x="1496" y="60"/>
                      <a:pt x="1506" y="30"/>
                    </a:cubicBezTo>
                    <a:cubicBezTo>
                      <a:pt x="1516" y="30"/>
                      <a:pt x="1546" y="30"/>
                      <a:pt x="1565" y="10"/>
                    </a:cubicBezTo>
                    <a:cubicBezTo>
                      <a:pt x="1565" y="60"/>
                      <a:pt x="1645" y="60"/>
                      <a:pt x="1695" y="60"/>
                    </a:cubicBezTo>
                    <a:cubicBezTo>
                      <a:pt x="1695" y="90"/>
                      <a:pt x="1705" y="110"/>
                      <a:pt x="1715" y="110"/>
                    </a:cubicBezTo>
                    <a:cubicBezTo>
                      <a:pt x="1765" y="100"/>
                      <a:pt x="1884" y="90"/>
                      <a:pt x="1904" y="80"/>
                    </a:cubicBezTo>
                    <a:cubicBezTo>
                      <a:pt x="1904" y="100"/>
                      <a:pt x="1944" y="100"/>
                      <a:pt x="1964" y="100"/>
                    </a:cubicBezTo>
                    <a:cubicBezTo>
                      <a:pt x="2014" y="90"/>
                      <a:pt x="2044" y="80"/>
                      <a:pt x="2084" y="40"/>
                    </a:cubicBezTo>
                    <a:cubicBezTo>
                      <a:pt x="2094" y="30"/>
                      <a:pt x="2154" y="10"/>
                      <a:pt x="2164" y="10"/>
                    </a:cubicBezTo>
                    <a:cubicBezTo>
                      <a:pt x="2203" y="1"/>
                      <a:pt x="2263" y="1"/>
                      <a:pt x="2263" y="1"/>
                    </a:cubicBezTo>
                    <a:cubicBezTo>
                      <a:pt x="2253" y="10"/>
                      <a:pt x="2213" y="30"/>
                      <a:pt x="2203" y="10"/>
                    </a:cubicBezTo>
                    <a:lnTo>
                      <a:pt x="2203" y="40"/>
                    </a:lnTo>
                    <a:cubicBezTo>
                      <a:pt x="2233" y="80"/>
                      <a:pt x="2303" y="80"/>
                      <a:pt x="2343" y="80"/>
                    </a:cubicBezTo>
                    <a:cubicBezTo>
                      <a:pt x="2383" y="80"/>
                      <a:pt x="2363" y="130"/>
                      <a:pt x="2363" y="160"/>
                    </a:cubicBezTo>
                    <a:cubicBezTo>
                      <a:pt x="2403" y="160"/>
                      <a:pt x="2433" y="150"/>
                      <a:pt x="2463" y="150"/>
                    </a:cubicBezTo>
                    <a:cubicBezTo>
                      <a:pt x="2532" y="200"/>
                      <a:pt x="2552" y="190"/>
                      <a:pt x="2592" y="250"/>
                    </a:cubicBezTo>
                    <a:cubicBezTo>
                      <a:pt x="2592" y="260"/>
                      <a:pt x="2612" y="260"/>
                      <a:pt x="2642" y="260"/>
                    </a:cubicBezTo>
                    <a:cubicBezTo>
                      <a:pt x="2652" y="349"/>
                      <a:pt x="2792" y="310"/>
                      <a:pt x="2881" y="310"/>
                    </a:cubicBezTo>
                    <a:cubicBezTo>
                      <a:pt x="2911" y="310"/>
                      <a:pt x="2941" y="300"/>
                      <a:pt x="2961" y="300"/>
                    </a:cubicBezTo>
                    <a:cubicBezTo>
                      <a:pt x="2981" y="300"/>
                      <a:pt x="3011" y="310"/>
                      <a:pt x="3031" y="310"/>
                    </a:cubicBezTo>
                    <a:cubicBezTo>
                      <a:pt x="2861" y="1546"/>
                      <a:pt x="2712" y="2782"/>
                      <a:pt x="2552" y="3998"/>
                    </a:cubicBezTo>
                    <a:cubicBezTo>
                      <a:pt x="2502" y="4048"/>
                      <a:pt x="2463" y="4077"/>
                      <a:pt x="2393" y="4087"/>
                    </a:cubicBezTo>
                    <a:cubicBezTo>
                      <a:pt x="2333" y="4097"/>
                      <a:pt x="2253" y="4077"/>
                      <a:pt x="2233" y="4077"/>
                    </a:cubicBezTo>
                    <a:cubicBezTo>
                      <a:pt x="2183" y="4087"/>
                      <a:pt x="2134" y="4048"/>
                      <a:pt x="2084" y="4068"/>
                    </a:cubicBezTo>
                    <a:cubicBezTo>
                      <a:pt x="2064" y="4068"/>
                      <a:pt x="2044" y="4077"/>
                      <a:pt x="2044" y="4087"/>
                    </a:cubicBezTo>
                    <a:cubicBezTo>
                      <a:pt x="2044" y="4117"/>
                      <a:pt x="2094" y="4127"/>
                      <a:pt x="2104" y="4127"/>
                    </a:cubicBezTo>
                    <a:cubicBezTo>
                      <a:pt x="2134" y="4147"/>
                      <a:pt x="2134" y="4177"/>
                      <a:pt x="2134" y="4217"/>
                    </a:cubicBezTo>
                    <a:cubicBezTo>
                      <a:pt x="2144" y="4237"/>
                      <a:pt x="2193" y="4237"/>
                      <a:pt x="2193" y="4267"/>
                    </a:cubicBezTo>
                    <a:cubicBezTo>
                      <a:pt x="2193" y="4297"/>
                      <a:pt x="2183" y="4327"/>
                      <a:pt x="2154" y="4347"/>
                    </a:cubicBezTo>
                    <a:cubicBezTo>
                      <a:pt x="2114" y="4396"/>
                      <a:pt x="2094" y="4426"/>
                      <a:pt x="2044" y="4466"/>
                    </a:cubicBezTo>
                    <a:cubicBezTo>
                      <a:pt x="1964" y="4526"/>
                      <a:pt x="1904" y="4526"/>
                      <a:pt x="1805" y="4566"/>
                    </a:cubicBezTo>
                    <a:cubicBezTo>
                      <a:pt x="1745" y="4586"/>
                      <a:pt x="1615" y="4576"/>
                      <a:pt x="1585" y="4616"/>
                    </a:cubicBezTo>
                    <a:cubicBezTo>
                      <a:pt x="1536" y="4666"/>
                      <a:pt x="1546" y="4745"/>
                      <a:pt x="1516" y="4795"/>
                    </a:cubicBezTo>
                    <a:lnTo>
                      <a:pt x="1516" y="4785"/>
                    </a:lnTo>
                    <a:lnTo>
                      <a:pt x="1516" y="4825"/>
                    </a:lnTo>
                    <a:cubicBezTo>
                      <a:pt x="1516" y="4835"/>
                      <a:pt x="1456" y="4875"/>
                      <a:pt x="1436" y="4875"/>
                    </a:cubicBezTo>
                    <a:cubicBezTo>
                      <a:pt x="1356" y="4885"/>
                      <a:pt x="1346" y="4845"/>
                      <a:pt x="1266" y="4865"/>
                    </a:cubicBezTo>
                    <a:cubicBezTo>
                      <a:pt x="1246" y="4865"/>
                      <a:pt x="1237" y="4885"/>
                      <a:pt x="1237" y="4915"/>
                    </a:cubicBezTo>
                    <a:cubicBezTo>
                      <a:pt x="1217" y="4945"/>
                      <a:pt x="1256" y="5024"/>
                      <a:pt x="1296" y="5024"/>
                    </a:cubicBezTo>
                    <a:cubicBezTo>
                      <a:pt x="1306" y="5024"/>
                      <a:pt x="1336" y="4995"/>
                      <a:pt x="1346" y="4995"/>
                    </a:cubicBezTo>
                    <a:cubicBezTo>
                      <a:pt x="1356" y="5014"/>
                      <a:pt x="1386" y="5014"/>
                      <a:pt x="1366" y="5024"/>
                    </a:cubicBezTo>
                    <a:cubicBezTo>
                      <a:pt x="1366" y="5034"/>
                      <a:pt x="1336" y="5074"/>
                      <a:pt x="1336" y="5074"/>
                    </a:cubicBezTo>
                    <a:cubicBezTo>
                      <a:pt x="1286" y="5084"/>
                      <a:pt x="1266" y="5064"/>
                      <a:pt x="1237" y="5064"/>
                    </a:cubicBezTo>
                    <a:cubicBezTo>
                      <a:pt x="1217" y="5094"/>
                      <a:pt x="1246" y="5094"/>
                      <a:pt x="1266" y="5094"/>
                    </a:cubicBezTo>
                    <a:cubicBezTo>
                      <a:pt x="1197" y="5164"/>
                      <a:pt x="1197" y="5224"/>
                      <a:pt x="1157" y="5294"/>
                    </a:cubicBezTo>
                    <a:cubicBezTo>
                      <a:pt x="1147" y="5333"/>
                      <a:pt x="1067" y="5343"/>
                      <a:pt x="1047" y="5363"/>
                    </a:cubicBezTo>
                    <a:cubicBezTo>
                      <a:pt x="987" y="5383"/>
                      <a:pt x="918" y="5433"/>
                      <a:pt x="918" y="5483"/>
                    </a:cubicBezTo>
                    <a:cubicBezTo>
                      <a:pt x="908" y="5613"/>
                      <a:pt x="1087" y="5533"/>
                      <a:pt x="1057" y="5633"/>
                    </a:cubicBezTo>
                    <a:cubicBezTo>
                      <a:pt x="1047" y="5722"/>
                      <a:pt x="947" y="5742"/>
                      <a:pt x="888" y="5792"/>
                    </a:cubicBezTo>
                    <a:cubicBezTo>
                      <a:pt x="858" y="5822"/>
                      <a:pt x="858" y="5862"/>
                      <a:pt x="838" y="5912"/>
                    </a:cubicBezTo>
                    <a:cubicBezTo>
                      <a:pt x="798" y="5961"/>
                      <a:pt x="738" y="5942"/>
                      <a:pt x="708" y="5981"/>
                    </a:cubicBezTo>
                    <a:cubicBezTo>
                      <a:pt x="658" y="6031"/>
                      <a:pt x="638" y="6071"/>
                      <a:pt x="619" y="6131"/>
                    </a:cubicBezTo>
                    <a:cubicBezTo>
                      <a:pt x="619" y="6161"/>
                      <a:pt x="648" y="6191"/>
                      <a:pt x="658" y="6191"/>
                    </a:cubicBezTo>
                    <a:cubicBezTo>
                      <a:pt x="718" y="6221"/>
                      <a:pt x="698" y="6360"/>
                      <a:pt x="748" y="6390"/>
                    </a:cubicBezTo>
                    <a:cubicBezTo>
                      <a:pt x="818" y="6440"/>
                      <a:pt x="918" y="6460"/>
                      <a:pt x="1017" y="6480"/>
                    </a:cubicBezTo>
                    <a:cubicBezTo>
                      <a:pt x="1007" y="6510"/>
                      <a:pt x="987" y="6490"/>
                      <a:pt x="957" y="6510"/>
                    </a:cubicBezTo>
                    <a:cubicBezTo>
                      <a:pt x="898" y="6520"/>
                      <a:pt x="798" y="6589"/>
                      <a:pt x="758" y="6589"/>
                    </a:cubicBezTo>
                    <a:cubicBezTo>
                      <a:pt x="718" y="6589"/>
                      <a:pt x="738" y="6589"/>
                      <a:pt x="718" y="6609"/>
                    </a:cubicBezTo>
                    <a:cubicBezTo>
                      <a:pt x="708" y="6609"/>
                      <a:pt x="688" y="6619"/>
                      <a:pt x="668" y="6619"/>
                    </a:cubicBezTo>
                    <a:cubicBezTo>
                      <a:pt x="638" y="6629"/>
                      <a:pt x="609" y="6629"/>
                      <a:pt x="559" y="6629"/>
                    </a:cubicBezTo>
                    <a:cubicBezTo>
                      <a:pt x="469" y="6639"/>
                      <a:pt x="519" y="6560"/>
                      <a:pt x="459" y="6540"/>
                    </a:cubicBezTo>
                    <a:cubicBezTo>
                      <a:pt x="409" y="6530"/>
                      <a:pt x="319" y="6560"/>
                      <a:pt x="339" y="6490"/>
                    </a:cubicBezTo>
                    <a:cubicBezTo>
                      <a:pt x="300" y="6490"/>
                      <a:pt x="290" y="6510"/>
                      <a:pt x="260" y="6510"/>
                    </a:cubicBezTo>
                    <a:cubicBezTo>
                      <a:pt x="240" y="6520"/>
                      <a:pt x="220" y="6490"/>
                      <a:pt x="220" y="6470"/>
                    </a:cubicBezTo>
                    <a:cubicBezTo>
                      <a:pt x="120" y="6480"/>
                      <a:pt x="100" y="6440"/>
                      <a:pt x="50" y="6420"/>
                    </a:cubicBezTo>
                    <a:lnTo>
                      <a:pt x="20" y="6390"/>
                    </a:lnTo>
                    <a:cubicBezTo>
                      <a:pt x="20" y="6370"/>
                      <a:pt x="100" y="6360"/>
                      <a:pt x="100" y="6330"/>
                    </a:cubicBezTo>
                    <a:cubicBezTo>
                      <a:pt x="90" y="6330"/>
                      <a:pt x="70" y="6320"/>
                      <a:pt x="60" y="6320"/>
                    </a:cubicBezTo>
                    <a:cubicBezTo>
                      <a:pt x="70" y="6310"/>
                      <a:pt x="100" y="6280"/>
                      <a:pt x="100" y="6261"/>
                    </a:cubicBezTo>
                    <a:cubicBezTo>
                      <a:pt x="110" y="6181"/>
                      <a:pt x="0" y="6211"/>
                      <a:pt x="10" y="6141"/>
                    </a:cubicBezTo>
                    <a:cubicBezTo>
                      <a:pt x="10" y="6121"/>
                      <a:pt x="10" y="6121"/>
                      <a:pt x="20" y="6091"/>
                    </a:cubicBezTo>
                    <a:cubicBezTo>
                      <a:pt x="40" y="6031"/>
                      <a:pt x="0" y="5932"/>
                      <a:pt x="10" y="5872"/>
                    </a:cubicBezTo>
                    <a:cubicBezTo>
                      <a:pt x="20" y="5812"/>
                      <a:pt x="110" y="5782"/>
                      <a:pt x="120" y="5722"/>
                    </a:cubicBezTo>
                    <a:cubicBezTo>
                      <a:pt x="120" y="5692"/>
                      <a:pt x="90" y="5662"/>
                      <a:pt x="90" y="5623"/>
                    </a:cubicBezTo>
                    <a:lnTo>
                      <a:pt x="90" y="5593"/>
                    </a:lnTo>
                    <a:lnTo>
                      <a:pt x="90" y="5593"/>
                    </a:lnTo>
                    <a:cubicBezTo>
                      <a:pt x="90" y="5583"/>
                      <a:pt x="100" y="5563"/>
                      <a:pt x="120" y="5563"/>
                    </a:cubicBezTo>
                    <a:cubicBezTo>
                      <a:pt x="190" y="5543"/>
                      <a:pt x="160" y="5613"/>
                      <a:pt x="210" y="5593"/>
                    </a:cubicBezTo>
                    <a:cubicBezTo>
                      <a:pt x="270" y="5433"/>
                      <a:pt x="349" y="5274"/>
                      <a:pt x="419" y="5114"/>
                    </a:cubicBezTo>
                    <a:lnTo>
                      <a:pt x="419" y="5064"/>
                    </a:lnTo>
                    <a:cubicBezTo>
                      <a:pt x="409" y="5064"/>
                      <a:pt x="399" y="5064"/>
                      <a:pt x="389" y="5074"/>
                    </a:cubicBezTo>
                    <a:cubicBezTo>
                      <a:pt x="359" y="5084"/>
                      <a:pt x="349" y="5114"/>
                      <a:pt x="319" y="5124"/>
                    </a:cubicBezTo>
                    <a:cubicBezTo>
                      <a:pt x="290" y="5124"/>
                      <a:pt x="270" y="5064"/>
                      <a:pt x="290" y="5024"/>
                    </a:cubicBezTo>
                    <a:cubicBezTo>
                      <a:pt x="300" y="4965"/>
                      <a:pt x="319" y="4935"/>
                      <a:pt x="349" y="4875"/>
                    </a:cubicBezTo>
                    <a:cubicBezTo>
                      <a:pt x="369" y="4875"/>
                      <a:pt x="389" y="4865"/>
                      <a:pt x="389" y="4845"/>
                    </a:cubicBezTo>
                    <a:cubicBezTo>
                      <a:pt x="389" y="4825"/>
                      <a:pt x="369" y="4825"/>
                      <a:pt x="369" y="4825"/>
                    </a:cubicBezTo>
                    <a:cubicBezTo>
                      <a:pt x="359" y="4825"/>
                      <a:pt x="369" y="4735"/>
                      <a:pt x="369" y="4715"/>
                    </a:cubicBezTo>
                    <a:cubicBezTo>
                      <a:pt x="389" y="4636"/>
                      <a:pt x="449" y="4566"/>
                      <a:pt x="489" y="4516"/>
                    </a:cubicBezTo>
                    <a:cubicBezTo>
                      <a:pt x="509" y="4486"/>
                      <a:pt x="519" y="4446"/>
                      <a:pt x="539" y="4416"/>
                    </a:cubicBezTo>
                    <a:cubicBezTo>
                      <a:pt x="549" y="4396"/>
                      <a:pt x="569" y="4396"/>
                      <a:pt x="569" y="4387"/>
                    </a:cubicBezTo>
                    <a:cubicBezTo>
                      <a:pt x="609" y="4317"/>
                      <a:pt x="619" y="4267"/>
                      <a:pt x="648" y="4177"/>
                    </a:cubicBezTo>
                    <a:cubicBezTo>
                      <a:pt x="658" y="4097"/>
                      <a:pt x="668" y="4028"/>
                      <a:pt x="688" y="3938"/>
                    </a:cubicBezTo>
                    <a:cubicBezTo>
                      <a:pt x="668" y="3888"/>
                      <a:pt x="718" y="3838"/>
                      <a:pt x="718" y="3788"/>
                    </a:cubicBezTo>
                    <a:cubicBezTo>
                      <a:pt x="748" y="3679"/>
                      <a:pt x="848" y="3579"/>
                      <a:pt x="858" y="3479"/>
                    </a:cubicBezTo>
                    <a:cubicBezTo>
                      <a:pt x="858" y="3469"/>
                      <a:pt x="858" y="3449"/>
                      <a:pt x="868" y="3449"/>
                    </a:cubicBezTo>
                    <a:cubicBezTo>
                      <a:pt x="868" y="3430"/>
                      <a:pt x="898" y="3380"/>
                      <a:pt x="908" y="3340"/>
                    </a:cubicBezTo>
                    <a:cubicBezTo>
                      <a:pt x="918" y="3240"/>
                      <a:pt x="918" y="3240"/>
                      <a:pt x="937" y="3200"/>
                    </a:cubicBezTo>
                    <a:cubicBezTo>
                      <a:pt x="937" y="3150"/>
                      <a:pt x="987" y="3071"/>
                      <a:pt x="997" y="3021"/>
                    </a:cubicBezTo>
                    <a:cubicBezTo>
                      <a:pt x="997" y="2991"/>
                      <a:pt x="1017" y="2802"/>
                      <a:pt x="1007" y="2772"/>
                    </a:cubicBezTo>
                    <a:cubicBezTo>
                      <a:pt x="997" y="2702"/>
                      <a:pt x="947" y="2652"/>
                      <a:pt x="888" y="2642"/>
                    </a:cubicBezTo>
                    <a:cubicBezTo>
                      <a:pt x="838" y="2632"/>
                      <a:pt x="798" y="2642"/>
                      <a:pt x="758" y="2622"/>
                    </a:cubicBezTo>
                    <a:cubicBezTo>
                      <a:pt x="718" y="2592"/>
                      <a:pt x="708" y="2582"/>
                      <a:pt x="648" y="2582"/>
                    </a:cubicBezTo>
                    <a:cubicBezTo>
                      <a:pt x="559" y="2572"/>
                      <a:pt x="509" y="2532"/>
                      <a:pt x="459" y="2493"/>
                    </a:cubicBezTo>
                    <a:cubicBezTo>
                      <a:pt x="439" y="2473"/>
                      <a:pt x="459" y="2433"/>
                      <a:pt x="459" y="2393"/>
                    </a:cubicBezTo>
                    <a:cubicBezTo>
                      <a:pt x="469" y="2343"/>
                      <a:pt x="419" y="2333"/>
                      <a:pt x="409" y="2283"/>
                    </a:cubicBezTo>
                    <a:cubicBezTo>
                      <a:pt x="399" y="2203"/>
                      <a:pt x="339" y="2174"/>
                      <a:pt x="319" y="2104"/>
                    </a:cubicBezTo>
                    <a:cubicBezTo>
                      <a:pt x="309" y="2044"/>
                      <a:pt x="300" y="2004"/>
                      <a:pt x="270" y="1944"/>
                    </a:cubicBezTo>
                    <a:cubicBezTo>
                      <a:pt x="270" y="1934"/>
                      <a:pt x="240" y="1944"/>
                      <a:pt x="240" y="1934"/>
                    </a:cubicBezTo>
                    <a:cubicBezTo>
                      <a:pt x="210" y="1924"/>
                      <a:pt x="220" y="1875"/>
                      <a:pt x="210" y="1855"/>
                    </a:cubicBezTo>
                    <a:cubicBezTo>
                      <a:pt x="210" y="1845"/>
                      <a:pt x="170" y="1845"/>
                      <a:pt x="160" y="1845"/>
                    </a:cubicBezTo>
                    <a:cubicBezTo>
                      <a:pt x="120" y="1825"/>
                      <a:pt x="90" y="1755"/>
                      <a:pt x="100" y="1705"/>
                    </a:cubicBezTo>
                    <a:cubicBezTo>
                      <a:pt x="100" y="1675"/>
                      <a:pt x="130" y="1625"/>
                      <a:pt x="160" y="1605"/>
                    </a:cubicBezTo>
                    <a:cubicBezTo>
                      <a:pt x="200" y="1556"/>
                      <a:pt x="270" y="1536"/>
                      <a:pt x="280" y="1486"/>
                    </a:cubicBezTo>
                    <a:cubicBezTo>
                      <a:pt x="260" y="1476"/>
                      <a:pt x="260" y="1486"/>
                      <a:pt x="230" y="1496"/>
                    </a:cubicBezTo>
                    <a:cubicBezTo>
                      <a:pt x="180" y="1506"/>
                      <a:pt x="180" y="1446"/>
                      <a:pt x="200" y="1396"/>
                    </a:cubicBezTo>
                    <a:cubicBezTo>
                      <a:pt x="210" y="1326"/>
                      <a:pt x="300" y="1326"/>
                      <a:pt x="309" y="1187"/>
                    </a:cubicBezTo>
                    <a:cubicBezTo>
                      <a:pt x="409" y="1177"/>
                      <a:pt x="449" y="1077"/>
                      <a:pt x="489" y="1027"/>
                    </a:cubicBezTo>
                    <a:cubicBezTo>
                      <a:pt x="539" y="947"/>
                      <a:pt x="619" y="957"/>
                      <a:pt x="658" y="858"/>
                    </a:cubicBezTo>
                    <a:cubicBezTo>
                      <a:pt x="648" y="858"/>
                      <a:pt x="638" y="848"/>
                      <a:pt x="638" y="838"/>
                    </a:cubicBezTo>
                    <a:cubicBezTo>
                      <a:pt x="668" y="858"/>
                      <a:pt x="668" y="848"/>
                      <a:pt x="688" y="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8"/>
              <p:cNvSpPr/>
              <p:nvPr/>
            </p:nvSpPr>
            <p:spPr>
              <a:xfrm>
                <a:off x="3905923" y="2892922"/>
                <a:ext cx="5622" cy="5622"/>
              </a:xfrm>
              <a:custGeom>
                <a:avLst/>
                <a:gdLst/>
                <a:ahLst/>
                <a:cxnLst/>
                <a:rect l="l" t="t" r="r" b="b"/>
                <a:pathLst>
                  <a:path w="61" h="61" extrusionOk="0">
                    <a:moveTo>
                      <a:pt x="30" y="1"/>
                    </a:moveTo>
                    <a:cubicBezTo>
                      <a:pt x="60" y="1"/>
                      <a:pt x="60" y="11"/>
                      <a:pt x="50" y="41"/>
                    </a:cubicBezTo>
                    <a:lnTo>
                      <a:pt x="40" y="51"/>
                    </a:lnTo>
                    <a:cubicBezTo>
                      <a:pt x="1" y="61"/>
                      <a:pt x="11" y="41"/>
                      <a:pt x="30" y="1"/>
                    </a:cubicBezTo>
                    <a:cubicBezTo>
                      <a:pt x="11" y="1"/>
                      <a:pt x="30"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8"/>
              <p:cNvSpPr/>
              <p:nvPr/>
            </p:nvSpPr>
            <p:spPr>
              <a:xfrm>
                <a:off x="3905001" y="2877345"/>
                <a:ext cx="8387" cy="2857"/>
              </a:xfrm>
              <a:custGeom>
                <a:avLst/>
                <a:gdLst/>
                <a:ahLst/>
                <a:cxnLst/>
                <a:rect l="l" t="t" r="r" b="b"/>
                <a:pathLst>
                  <a:path w="91" h="31" extrusionOk="0">
                    <a:moveTo>
                      <a:pt x="1" y="30"/>
                    </a:moveTo>
                    <a:cubicBezTo>
                      <a:pt x="11" y="20"/>
                      <a:pt x="40" y="10"/>
                      <a:pt x="50" y="0"/>
                    </a:cubicBezTo>
                    <a:cubicBezTo>
                      <a:pt x="70" y="0"/>
                      <a:pt x="70" y="10"/>
                      <a:pt x="90" y="10"/>
                    </a:cubicBezTo>
                    <a:cubicBezTo>
                      <a:pt x="60" y="30"/>
                      <a:pt x="21" y="30"/>
                      <a:pt x="1"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8"/>
              <p:cNvSpPr/>
              <p:nvPr/>
            </p:nvSpPr>
            <p:spPr>
              <a:xfrm>
                <a:off x="3918827" y="2879189"/>
                <a:ext cx="1014" cy="2857"/>
              </a:xfrm>
              <a:custGeom>
                <a:avLst/>
                <a:gdLst/>
                <a:ahLst/>
                <a:cxnLst/>
                <a:rect l="l" t="t" r="r" b="b"/>
                <a:pathLst>
                  <a:path w="11" h="31" extrusionOk="0">
                    <a:moveTo>
                      <a:pt x="10" y="30"/>
                    </a:moveTo>
                    <a:cubicBezTo>
                      <a:pt x="0" y="30"/>
                      <a:pt x="0" y="10"/>
                      <a:pt x="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8"/>
              <p:cNvSpPr/>
              <p:nvPr/>
            </p:nvSpPr>
            <p:spPr>
              <a:xfrm>
                <a:off x="3941778" y="2916886"/>
                <a:ext cx="5622" cy="4608"/>
              </a:xfrm>
              <a:custGeom>
                <a:avLst/>
                <a:gdLst/>
                <a:ahLst/>
                <a:cxnLst/>
                <a:rect l="l" t="t" r="r" b="b"/>
                <a:pathLst>
                  <a:path w="61" h="50" extrusionOk="0">
                    <a:moveTo>
                      <a:pt x="0" y="30"/>
                    </a:moveTo>
                    <a:lnTo>
                      <a:pt x="0" y="50"/>
                    </a:lnTo>
                    <a:lnTo>
                      <a:pt x="10" y="50"/>
                    </a:lnTo>
                    <a:cubicBezTo>
                      <a:pt x="20" y="50"/>
                      <a:pt x="50" y="40"/>
                      <a:pt x="60" y="30"/>
                    </a:cubicBezTo>
                    <a:lnTo>
                      <a:pt x="60" y="0"/>
                    </a:lnTo>
                    <a:cubicBezTo>
                      <a:pt x="60" y="0"/>
                      <a:pt x="20" y="30"/>
                      <a:pt x="0"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8"/>
              <p:cNvSpPr/>
              <p:nvPr/>
            </p:nvSpPr>
            <p:spPr>
              <a:xfrm>
                <a:off x="3542125" y="2657795"/>
                <a:ext cx="497073" cy="254574"/>
              </a:xfrm>
              <a:custGeom>
                <a:avLst/>
                <a:gdLst/>
                <a:ahLst/>
                <a:cxnLst/>
                <a:rect l="l" t="t" r="r" b="b"/>
                <a:pathLst>
                  <a:path w="5393" h="2762" extrusionOk="0">
                    <a:moveTo>
                      <a:pt x="4177" y="1665"/>
                    </a:moveTo>
                    <a:cubicBezTo>
                      <a:pt x="4007" y="1784"/>
                      <a:pt x="3808" y="1884"/>
                      <a:pt x="3758" y="2103"/>
                    </a:cubicBezTo>
                    <a:cubicBezTo>
                      <a:pt x="3748" y="2203"/>
                      <a:pt x="3828" y="2213"/>
                      <a:pt x="3808" y="2313"/>
                    </a:cubicBezTo>
                    <a:lnTo>
                      <a:pt x="3808" y="2303"/>
                    </a:lnTo>
                    <a:cubicBezTo>
                      <a:pt x="3808" y="2313"/>
                      <a:pt x="3798" y="2313"/>
                      <a:pt x="3808" y="2333"/>
                    </a:cubicBezTo>
                    <a:cubicBezTo>
                      <a:pt x="3808" y="2362"/>
                      <a:pt x="3838" y="2392"/>
                      <a:pt x="3828" y="2442"/>
                    </a:cubicBezTo>
                    <a:cubicBezTo>
                      <a:pt x="3808" y="2502"/>
                      <a:pt x="3788" y="2562"/>
                      <a:pt x="3728" y="2582"/>
                    </a:cubicBezTo>
                    <a:cubicBezTo>
                      <a:pt x="3678" y="2592"/>
                      <a:pt x="3688" y="2542"/>
                      <a:pt x="3678" y="2512"/>
                    </a:cubicBezTo>
                    <a:cubicBezTo>
                      <a:pt x="3649" y="2482"/>
                      <a:pt x="3609" y="2462"/>
                      <a:pt x="3599" y="2412"/>
                    </a:cubicBezTo>
                    <a:cubicBezTo>
                      <a:pt x="3559" y="2333"/>
                      <a:pt x="3639" y="2133"/>
                      <a:pt x="3499" y="2153"/>
                    </a:cubicBezTo>
                    <a:cubicBezTo>
                      <a:pt x="3459" y="2163"/>
                      <a:pt x="3449" y="2203"/>
                      <a:pt x="3429" y="2203"/>
                    </a:cubicBezTo>
                    <a:cubicBezTo>
                      <a:pt x="3359" y="2213"/>
                      <a:pt x="3349" y="2153"/>
                      <a:pt x="3260" y="2163"/>
                    </a:cubicBezTo>
                    <a:cubicBezTo>
                      <a:pt x="3230" y="2183"/>
                      <a:pt x="3200" y="2203"/>
                      <a:pt x="3190" y="2203"/>
                    </a:cubicBezTo>
                    <a:cubicBezTo>
                      <a:pt x="3180" y="2203"/>
                      <a:pt x="3160" y="2193"/>
                      <a:pt x="3160" y="2183"/>
                    </a:cubicBezTo>
                    <a:cubicBezTo>
                      <a:pt x="3110" y="2203"/>
                      <a:pt x="3040" y="2203"/>
                      <a:pt x="2991" y="2243"/>
                    </a:cubicBezTo>
                    <a:cubicBezTo>
                      <a:pt x="3011" y="2243"/>
                      <a:pt x="3001" y="2243"/>
                      <a:pt x="3040" y="2233"/>
                    </a:cubicBezTo>
                    <a:cubicBezTo>
                      <a:pt x="3031" y="2283"/>
                      <a:pt x="2991" y="2313"/>
                      <a:pt x="3031" y="2333"/>
                    </a:cubicBezTo>
                    <a:cubicBezTo>
                      <a:pt x="2931" y="2392"/>
                      <a:pt x="2861" y="2303"/>
                      <a:pt x="2801" y="2313"/>
                    </a:cubicBezTo>
                    <a:cubicBezTo>
                      <a:pt x="2791" y="2313"/>
                      <a:pt x="2761" y="2343"/>
                      <a:pt x="2741" y="2353"/>
                    </a:cubicBezTo>
                    <a:cubicBezTo>
                      <a:pt x="2702" y="2362"/>
                      <a:pt x="2692" y="2333"/>
                      <a:pt x="2652" y="2343"/>
                    </a:cubicBezTo>
                    <a:cubicBezTo>
                      <a:pt x="2552" y="2353"/>
                      <a:pt x="2492" y="2442"/>
                      <a:pt x="2442" y="2492"/>
                    </a:cubicBezTo>
                    <a:cubicBezTo>
                      <a:pt x="2403" y="2512"/>
                      <a:pt x="2383" y="2502"/>
                      <a:pt x="2343" y="2512"/>
                    </a:cubicBezTo>
                    <a:cubicBezTo>
                      <a:pt x="2263" y="2552"/>
                      <a:pt x="2203" y="2642"/>
                      <a:pt x="2183" y="2741"/>
                    </a:cubicBezTo>
                    <a:cubicBezTo>
                      <a:pt x="2183" y="2751"/>
                      <a:pt x="2193" y="2751"/>
                      <a:pt x="2193" y="2761"/>
                    </a:cubicBezTo>
                    <a:cubicBezTo>
                      <a:pt x="2133" y="2761"/>
                      <a:pt x="2054" y="2761"/>
                      <a:pt x="2034" y="2751"/>
                    </a:cubicBezTo>
                    <a:cubicBezTo>
                      <a:pt x="1944" y="2681"/>
                      <a:pt x="2004" y="2442"/>
                      <a:pt x="1804" y="2482"/>
                    </a:cubicBezTo>
                    <a:cubicBezTo>
                      <a:pt x="1735" y="2492"/>
                      <a:pt x="1735" y="2582"/>
                      <a:pt x="1665" y="2592"/>
                    </a:cubicBezTo>
                    <a:cubicBezTo>
                      <a:pt x="1605" y="2602"/>
                      <a:pt x="1565" y="2502"/>
                      <a:pt x="1555" y="2462"/>
                    </a:cubicBezTo>
                    <a:cubicBezTo>
                      <a:pt x="1515" y="2392"/>
                      <a:pt x="1456" y="2382"/>
                      <a:pt x="1356" y="2382"/>
                    </a:cubicBezTo>
                    <a:cubicBezTo>
                      <a:pt x="1336" y="2382"/>
                      <a:pt x="1306" y="2392"/>
                      <a:pt x="1296" y="2392"/>
                    </a:cubicBezTo>
                    <a:cubicBezTo>
                      <a:pt x="1286" y="2402"/>
                      <a:pt x="1296" y="2412"/>
                      <a:pt x="1286" y="2432"/>
                    </a:cubicBezTo>
                    <a:cubicBezTo>
                      <a:pt x="1186" y="2442"/>
                      <a:pt x="1097" y="2462"/>
                      <a:pt x="1007" y="2482"/>
                    </a:cubicBezTo>
                    <a:cubicBezTo>
                      <a:pt x="897" y="2462"/>
                      <a:pt x="788" y="2452"/>
                      <a:pt x="688" y="2432"/>
                    </a:cubicBezTo>
                    <a:cubicBezTo>
                      <a:pt x="608" y="2442"/>
                      <a:pt x="548" y="2452"/>
                      <a:pt x="469" y="2462"/>
                    </a:cubicBezTo>
                    <a:cubicBezTo>
                      <a:pt x="449" y="2382"/>
                      <a:pt x="299" y="2353"/>
                      <a:pt x="190" y="2333"/>
                    </a:cubicBezTo>
                    <a:cubicBezTo>
                      <a:pt x="170" y="2333"/>
                      <a:pt x="190" y="2293"/>
                      <a:pt x="190" y="2263"/>
                    </a:cubicBezTo>
                    <a:cubicBezTo>
                      <a:pt x="170" y="2163"/>
                      <a:pt x="90" y="2143"/>
                      <a:pt x="140" y="2014"/>
                    </a:cubicBezTo>
                    <a:cubicBezTo>
                      <a:pt x="70" y="2014"/>
                      <a:pt x="40" y="1894"/>
                      <a:pt x="0" y="1814"/>
                    </a:cubicBezTo>
                    <a:cubicBezTo>
                      <a:pt x="0" y="1794"/>
                      <a:pt x="40" y="1764"/>
                      <a:pt x="50" y="1754"/>
                    </a:cubicBezTo>
                    <a:cubicBezTo>
                      <a:pt x="40" y="1695"/>
                      <a:pt x="100" y="1565"/>
                      <a:pt x="100" y="1495"/>
                    </a:cubicBezTo>
                    <a:cubicBezTo>
                      <a:pt x="90" y="1416"/>
                      <a:pt x="220" y="1236"/>
                      <a:pt x="239" y="1136"/>
                    </a:cubicBezTo>
                    <a:cubicBezTo>
                      <a:pt x="259" y="1067"/>
                      <a:pt x="190" y="1047"/>
                      <a:pt x="200" y="987"/>
                    </a:cubicBezTo>
                    <a:cubicBezTo>
                      <a:pt x="210" y="967"/>
                      <a:pt x="249" y="957"/>
                      <a:pt x="249" y="957"/>
                    </a:cubicBezTo>
                    <a:cubicBezTo>
                      <a:pt x="299" y="947"/>
                      <a:pt x="319" y="967"/>
                      <a:pt x="339" y="997"/>
                    </a:cubicBezTo>
                    <a:cubicBezTo>
                      <a:pt x="349" y="967"/>
                      <a:pt x="399" y="937"/>
                      <a:pt x="399" y="907"/>
                    </a:cubicBezTo>
                    <a:cubicBezTo>
                      <a:pt x="409" y="887"/>
                      <a:pt x="389" y="867"/>
                      <a:pt x="389" y="847"/>
                    </a:cubicBezTo>
                    <a:cubicBezTo>
                      <a:pt x="1246" y="688"/>
                      <a:pt x="2094" y="518"/>
                      <a:pt x="2941" y="359"/>
                    </a:cubicBezTo>
                    <a:cubicBezTo>
                      <a:pt x="2941" y="349"/>
                      <a:pt x="2941" y="339"/>
                      <a:pt x="2951" y="319"/>
                    </a:cubicBezTo>
                    <a:cubicBezTo>
                      <a:pt x="2991" y="349"/>
                      <a:pt x="2961" y="369"/>
                      <a:pt x="3011" y="389"/>
                    </a:cubicBezTo>
                    <a:cubicBezTo>
                      <a:pt x="3060" y="369"/>
                      <a:pt x="3110" y="359"/>
                      <a:pt x="3180" y="359"/>
                    </a:cubicBezTo>
                    <a:cubicBezTo>
                      <a:pt x="3230" y="409"/>
                      <a:pt x="3310" y="399"/>
                      <a:pt x="3429" y="369"/>
                    </a:cubicBezTo>
                    <a:cubicBezTo>
                      <a:pt x="3330" y="449"/>
                      <a:pt x="3230" y="498"/>
                      <a:pt x="3140" y="598"/>
                    </a:cubicBezTo>
                    <a:cubicBezTo>
                      <a:pt x="3150" y="598"/>
                      <a:pt x="3160" y="598"/>
                      <a:pt x="3190" y="588"/>
                    </a:cubicBezTo>
                    <a:cubicBezTo>
                      <a:pt x="3210" y="568"/>
                      <a:pt x="3230" y="558"/>
                      <a:pt x="3250" y="548"/>
                    </a:cubicBezTo>
                    <a:cubicBezTo>
                      <a:pt x="3250" y="568"/>
                      <a:pt x="3260" y="568"/>
                      <a:pt x="3300" y="568"/>
                    </a:cubicBezTo>
                    <a:cubicBezTo>
                      <a:pt x="3349" y="558"/>
                      <a:pt x="3359" y="518"/>
                      <a:pt x="3389" y="508"/>
                    </a:cubicBezTo>
                    <a:cubicBezTo>
                      <a:pt x="3429" y="498"/>
                      <a:pt x="3499" y="439"/>
                      <a:pt x="3539" y="409"/>
                    </a:cubicBezTo>
                    <a:cubicBezTo>
                      <a:pt x="3529" y="449"/>
                      <a:pt x="3499" y="459"/>
                      <a:pt x="3489" y="498"/>
                    </a:cubicBezTo>
                    <a:cubicBezTo>
                      <a:pt x="3509" y="498"/>
                      <a:pt x="3529" y="488"/>
                      <a:pt x="3549" y="488"/>
                    </a:cubicBezTo>
                    <a:cubicBezTo>
                      <a:pt x="3549" y="508"/>
                      <a:pt x="3579" y="508"/>
                      <a:pt x="3599" y="508"/>
                    </a:cubicBezTo>
                    <a:cubicBezTo>
                      <a:pt x="3649" y="498"/>
                      <a:pt x="3659" y="469"/>
                      <a:pt x="3698" y="459"/>
                    </a:cubicBezTo>
                    <a:cubicBezTo>
                      <a:pt x="3778" y="449"/>
                      <a:pt x="3798" y="469"/>
                      <a:pt x="3858" y="459"/>
                    </a:cubicBezTo>
                    <a:lnTo>
                      <a:pt x="3858" y="498"/>
                    </a:lnTo>
                    <a:cubicBezTo>
                      <a:pt x="3808" y="518"/>
                      <a:pt x="3748" y="518"/>
                      <a:pt x="3728" y="518"/>
                    </a:cubicBezTo>
                    <a:cubicBezTo>
                      <a:pt x="3649" y="538"/>
                      <a:pt x="3509" y="648"/>
                      <a:pt x="3489" y="708"/>
                    </a:cubicBezTo>
                    <a:cubicBezTo>
                      <a:pt x="3529" y="688"/>
                      <a:pt x="3539" y="658"/>
                      <a:pt x="3579" y="648"/>
                    </a:cubicBezTo>
                    <a:cubicBezTo>
                      <a:pt x="3509" y="718"/>
                      <a:pt x="3449" y="897"/>
                      <a:pt x="3439" y="967"/>
                    </a:cubicBezTo>
                    <a:cubicBezTo>
                      <a:pt x="3439" y="1007"/>
                      <a:pt x="3459" y="1017"/>
                      <a:pt x="3499" y="1017"/>
                    </a:cubicBezTo>
                    <a:cubicBezTo>
                      <a:pt x="3549" y="1007"/>
                      <a:pt x="3579" y="907"/>
                      <a:pt x="3589" y="867"/>
                    </a:cubicBezTo>
                    <a:cubicBezTo>
                      <a:pt x="3589" y="837"/>
                      <a:pt x="3599" y="768"/>
                      <a:pt x="3599" y="768"/>
                    </a:cubicBezTo>
                    <a:cubicBezTo>
                      <a:pt x="3609" y="738"/>
                      <a:pt x="3639" y="638"/>
                      <a:pt x="3659" y="618"/>
                    </a:cubicBezTo>
                    <a:cubicBezTo>
                      <a:pt x="3788" y="598"/>
                      <a:pt x="3748" y="518"/>
                      <a:pt x="3798" y="518"/>
                    </a:cubicBezTo>
                    <a:cubicBezTo>
                      <a:pt x="3828" y="518"/>
                      <a:pt x="3928" y="548"/>
                      <a:pt x="3928" y="588"/>
                    </a:cubicBezTo>
                    <a:cubicBezTo>
                      <a:pt x="3908" y="618"/>
                      <a:pt x="3888" y="658"/>
                      <a:pt x="3858" y="708"/>
                    </a:cubicBezTo>
                    <a:cubicBezTo>
                      <a:pt x="3898" y="698"/>
                      <a:pt x="3898" y="698"/>
                      <a:pt x="3938" y="668"/>
                    </a:cubicBezTo>
                    <a:cubicBezTo>
                      <a:pt x="3938" y="718"/>
                      <a:pt x="3938" y="738"/>
                      <a:pt x="3958" y="758"/>
                    </a:cubicBezTo>
                    <a:cubicBezTo>
                      <a:pt x="3908" y="807"/>
                      <a:pt x="3888" y="837"/>
                      <a:pt x="3878" y="887"/>
                    </a:cubicBezTo>
                    <a:cubicBezTo>
                      <a:pt x="3878" y="907"/>
                      <a:pt x="3878" y="957"/>
                      <a:pt x="3898" y="947"/>
                    </a:cubicBezTo>
                    <a:cubicBezTo>
                      <a:pt x="3987" y="937"/>
                      <a:pt x="4147" y="817"/>
                      <a:pt x="4207" y="788"/>
                    </a:cubicBezTo>
                    <a:cubicBezTo>
                      <a:pt x="4207" y="758"/>
                      <a:pt x="4197" y="738"/>
                      <a:pt x="4197" y="718"/>
                    </a:cubicBezTo>
                    <a:cubicBezTo>
                      <a:pt x="4227" y="718"/>
                      <a:pt x="4227" y="708"/>
                      <a:pt x="4237" y="708"/>
                    </a:cubicBezTo>
                    <a:cubicBezTo>
                      <a:pt x="4336" y="698"/>
                      <a:pt x="4526" y="688"/>
                      <a:pt x="4546" y="558"/>
                    </a:cubicBezTo>
                    <a:cubicBezTo>
                      <a:pt x="4556" y="558"/>
                      <a:pt x="4685" y="419"/>
                      <a:pt x="4705" y="399"/>
                    </a:cubicBezTo>
                    <a:cubicBezTo>
                      <a:pt x="4735" y="389"/>
                      <a:pt x="4805" y="369"/>
                      <a:pt x="4885" y="359"/>
                    </a:cubicBezTo>
                    <a:cubicBezTo>
                      <a:pt x="4905" y="349"/>
                      <a:pt x="4934" y="349"/>
                      <a:pt x="4954" y="349"/>
                    </a:cubicBezTo>
                    <a:cubicBezTo>
                      <a:pt x="4994" y="339"/>
                      <a:pt x="5024" y="319"/>
                      <a:pt x="5034" y="319"/>
                    </a:cubicBezTo>
                    <a:cubicBezTo>
                      <a:pt x="5074" y="309"/>
                      <a:pt x="5054" y="299"/>
                      <a:pt x="5084" y="289"/>
                    </a:cubicBezTo>
                    <a:cubicBezTo>
                      <a:pt x="5144" y="219"/>
                      <a:pt x="5154" y="110"/>
                      <a:pt x="5243" y="40"/>
                    </a:cubicBezTo>
                    <a:cubicBezTo>
                      <a:pt x="5283" y="70"/>
                      <a:pt x="5343" y="0"/>
                      <a:pt x="5353" y="40"/>
                    </a:cubicBezTo>
                    <a:cubicBezTo>
                      <a:pt x="5393" y="110"/>
                      <a:pt x="5333" y="249"/>
                      <a:pt x="5383" y="309"/>
                    </a:cubicBezTo>
                    <a:cubicBezTo>
                      <a:pt x="5343" y="349"/>
                      <a:pt x="5323" y="369"/>
                      <a:pt x="5273" y="389"/>
                    </a:cubicBezTo>
                    <a:cubicBezTo>
                      <a:pt x="5233" y="399"/>
                      <a:pt x="5233" y="369"/>
                      <a:pt x="5194" y="399"/>
                    </a:cubicBezTo>
                    <a:cubicBezTo>
                      <a:pt x="5134" y="459"/>
                      <a:pt x="5024" y="508"/>
                      <a:pt x="4994" y="638"/>
                    </a:cubicBezTo>
                    <a:cubicBezTo>
                      <a:pt x="4994" y="648"/>
                      <a:pt x="4994" y="658"/>
                      <a:pt x="5004" y="658"/>
                    </a:cubicBezTo>
                    <a:cubicBezTo>
                      <a:pt x="5004" y="668"/>
                      <a:pt x="5024" y="708"/>
                      <a:pt x="5034" y="708"/>
                    </a:cubicBezTo>
                    <a:cubicBezTo>
                      <a:pt x="5044" y="708"/>
                      <a:pt x="5074" y="688"/>
                      <a:pt x="5074" y="688"/>
                    </a:cubicBezTo>
                    <a:lnTo>
                      <a:pt x="5074" y="708"/>
                    </a:lnTo>
                    <a:cubicBezTo>
                      <a:pt x="5034" y="718"/>
                      <a:pt x="4984" y="748"/>
                      <a:pt x="4974" y="738"/>
                    </a:cubicBezTo>
                    <a:cubicBezTo>
                      <a:pt x="4895" y="797"/>
                      <a:pt x="4795" y="797"/>
                      <a:pt x="4725" y="847"/>
                    </a:cubicBezTo>
                    <a:cubicBezTo>
                      <a:pt x="4735" y="847"/>
                      <a:pt x="4735" y="847"/>
                      <a:pt x="4755" y="837"/>
                    </a:cubicBezTo>
                    <a:cubicBezTo>
                      <a:pt x="4785" y="817"/>
                      <a:pt x="4825" y="807"/>
                      <a:pt x="4835" y="817"/>
                    </a:cubicBezTo>
                    <a:cubicBezTo>
                      <a:pt x="4785" y="847"/>
                      <a:pt x="4755" y="847"/>
                      <a:pt x="4705" y="857"/>
                    </a:cubicBezTo>
                    <a:lnTo>
                      <a:pt x="4685" y="857"/>
                    </a:lnTo>
                    <a:cubicBezTo>
                      <a:pt x="4675" y="857"/>
                      <a:pt x="4675" y="867"/>
                      <a:pt x="4655" y="887"/>
                    </a:cubicBezTo>
                    <a:cubicBezTo>
                      <a:pt x="4655" y="897"/>
                      <a:pt x="4685" y="917"/>
                      <a:pt x="4685" y="917"/>
                    </a:cubicBezTo>
                    <a:cubicBezTo>
                      <a:pt x="4675" y="947"/>
                      <a:pt x="4596" y="1067"/>
                      <a:pt x="4576" y="1067"/>
                    </a:cubicBezTo>
                    <a:cubicBezTo>
                      <a:pt x="4556" y="1067"/>
                      <a:pt x="4556" y="1057"/>
                      <a:pt x="4546" y="1047"/>
                    </a:cubicBezTo>
                    <a:cubicBezTo>
                      <a:pt x="4546" y="1057"/>
                      <a:pt x="4536" y="1057"/>
                      <a:pt x="4536" y="1057"/>
                    </a:cubicBezTo>
                    <a:cubicBezTo>
                      <a:pt x="4536" y="1087"/>
                      <a:pt x="4556" y="1087"/>
                      <a:pt x="4546" y="1106"/>
                    </a:cubicBezTo>
                    <a:cubicBezTo>
                      <a:pt x="4546" y="1116"/>
                      <a:pt x="4456" y="1246"/>
                      <a:pt x="4456" y="1246"/>
                    </a:cubicBezTo>
                    <a:cubicBezTo>
                      <a:pt x="4446" y="1246"/>
                      <a:pt x="4446" y="1236"/>
                      <a:pt x="4446" y="1236"/>
                    </a:cubicBezTo>
                    <a:lnTo>
                      <a:pt x="4446" y="1196"/>
                    </a:lnTo>
                    <a:cubicBezTo>
                      <a:pt x="4446" y="1166"/>
                      <a:pt x="4436" y="1136"/>
                      <a:pt x="4436" y="1097"/>
                    </a:cubicBezTo>
                    <a:cubicBezTo>
                      <a:pt x="4426" y="1106"/>
                      <a:pt x="4426" y="1136"/>
                      <a:pt x="4426" y="1136"/>
                    </a:cubicBezTo>
                    <a:lnTo>
                      <a:pt x="4426" y="1246"/>
                    </a:lnTo>
                    <a:cubicBezTo>
                      <a:pt x="4426" y="1266"/>
                      <a:pt x="4396" y="1266"/>
                      <a:pt x="4406" y="1296"/>
                    </a:cubicBezTo>
                    <a:lnTo>
                      <a:pt x="4436" y="1296"/>
                    </a:lnTo>
                    <a:cubicBezTo>
                      <a:pt x="4436" y="1306"/>
                      <a:pt x="4436" y="1316"/>
                      <a:pt x="4426" y="1316"/>
                    </a:cubicBezTo>
                    <a:cubicBezTo>
                      <a:pt x="4426" y="1346"/>
                      <a:pt x="4386" y="1366"/>
                      <a:pt x="4376" y="1366"/>
                    </a:cubicBezTo>
                    <a:cubicBezTo>
                      <a:pt x="4386" y="1396"/>
                      <a:pt x="4396" y="1396"/>
                      <a:pt x="4426" y="1396"/>
                    </a:cubicBezTo>
                    <a:cubicBezTo>
                      <a:pt x="4406" y="1435"/>
                      <a:pt x="4396" y="1435"/>
                      <a:pt x="4356" y="1435"/>
                    </a:cubicBezTo>
                    <a:cubicBezTo>
                      <a:pt x="4356" y="1445"/>
                      <a:pt x="4346" y="1445"/>
                      <a:pt x="4346" y="1455"/>
                    </a:cubicBezTo>
                    <a:cubicBezTo>
                      <a:pt x="4356" y="1455"/>
                      <a:pt x="4376" y="1465"/>
                      <a:pt x="4386" y="1465"/>
                    </a:cubicBezTo>
                    <a:cubicBezTo>
                      <a:pt x="4376" y="1485"/>
                      <a:pt x="4356" y="1505"/>
                      <a:pt x="4336" y="1505"/>
                    </a:cubicBezTo>
                    <a:cubicBezTo>
                      <a:pt x="4296" y="1515"/>
                      <a:pt x="4286" y="1545"/>
                      <a:pt x="4257" y="1555"/>
                    </a:cubicBezTo>
                    <a:cubicBezTo>
                      <a:pt x="4187" y="1635"/>
                      <a:pt x="4187" y="1645"/>
                      <a:pt x="4177" y="166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8"/>
              <p:cNvSpPr/>
              <p:nvPr/>
            </p:nvSpPr>
            <p:spPr>
              <a:xfrm>
                <a:off x="3460370" y="2403220"/>
                <a:ext cx="676251" cy="339186"/>
              </a:xfrm>
              <a:custGeom>
                <a:avLst/>
                <a:gdLst/>
                <a:ahLst/>
                <a:cxnLst/>
                <a:rect l="l" t="t" r="r" b="b"/>
                <a:pathLst>
                  <a:path w="7337" h="3680" extrusionOk="0">
                    <a:moveTo>
                      <a:pt x="6220" y="3071"/>
                    </a:moveTo>
                    <a:cubicBezTo>
                      <a:pt x="6220" y="3071"/>
                      <a:pt x="6230" y="3071"/>
                      <a:pt x="6220" y="3071"/>
                    </a:cubicBezTo>
                    <a:cubicBezTo>
                      <a:pt x="6230" y="3061"/>
                      <a:pt x="6240" y="3061"/>
                      <a:pt x="6260" y="3061"/>
                    </a:cubicBezTo>
                    <a:cubicBezTo>
                      <a:pt x="6270" y="3061"/>
                      <a:pt x="6340" y="3051"/>
                      <a:pt x="6380" y="3031"/>
                    </a:cubicBezTo>
                    <a:cubicBezTo>
                      <a:pt x="6420" y="3011"/>
                      <a:pt x="6429" y="2971"/>
                      <a:pt x="6469" y="2961"/>
                    </a:cubicBezTo>
                    <a:cubicBezTo>
                      <a:pt x="6459" y="3011"/>
                      <a:pt x="6459" y="3011"/>
                      <a:pt x="6519" y="3001"/>
                    </a:cubicBezTo>
                    <a:cubicBezTo>
                      <a:pt x="6439" y="3021"/>
                      <a:pt x="6320" y="3081"/>
                      <a:pt x="6310" y="3161"/>
                    </a:cubicBezTo>
                    <a:cubicBezTo>
                      <a:pt x="6310" y="3181"/>
                      <a:pt x="6340" y="3221"/>
                      <a:pt x="6360" y="3221"/>
                    </a:cubicBezTo>
                    <a:cubicBezTo>
                      <a:pt x="6380" y="3211"/>
                      <a:pt x="6459" y="3121"/>
                      <a:pt x="6519" y="3081"/>
                    </a:cubicBezTo>
                    <a:cubicBezTo>
                      <a:pt x="6529" y="3071"/>
                      <a:pt x="6758" y="2961"/>
                      <a:pt x="6768" y="2931"/>
                    </a:cubicBezTo>
                    <a:cubicBezTo>
                      <a:pt x="6768" y="2902"/>
                      <a:pt x="6689" y="2912"/>
                      <a:pt x="6669" y="2922"/>
                    </a:cubicBezTo>
                    <a:cubicBezTo>
                      <a:pt x="6579" y="2931"/>
                      <a:pt x="6439" y="2882"/>
                      <a:pt x="6459" y="2802"/>
                    </a:cubicBezTo>
                    <a:cubicBezTo>
                      <a:pt x="6459" y="2782"/>
                      <a:pt x="6489" y="2752"/>
                      <a:pt x="6489" y="2722"/>
                    </a:cubicBezTo>
                    <a:lnTo>
                      <a:pt x="6420" y="2722"/>
                    </a:lnTo>
                    <a:cubicBezTo>
                      <a:pt x="6439" y="2702"/>
                      <a:pt x="6559" y="2662"/>
                      <a:pt x="6569" y="2603"/>
                    </a:cubicBezTo>
                    <a:cubicBezTo>
                      <a:pt x="6579" y="2533"/>
                      <a:pt x="6479" y="2573"/>
                      <a:pt x="6410" y="2583"/>
                    </a:cubicBezTo>
                    <a:cubicBezTo>
                      <a:pt x="6270" y="2613"/>
                      <a:pt x="6190" y="2722"/>
                      <a:pt x="6110" y="2752"/>
                    </a:cubicBezTo>
                    <a:cubicBezTo>
                      <a:pt x="6160" y="2662"/>
                      <a:pt x="6220" y="2672"/>
                      <a:pt x="6290" y="2583"/>
                    </a:cubicBezTo>
                    <a:cubicBezTo>
                      <a:pt x="6340" y="2533"/>
                      <a:pt x="6320" y="2513"/>
                      <a:pt x="6380" y="2473"/>
                    </a:cubicBezTo>
                    <a:cubicBezTo>
                      <a:pt x="6509" y="2413"/>
                      <a:pt x="6569" y="2423"/>
                      <a:pt x="6679" y="2403"/>
                    </a:cubicBezTo>
                    <a:cubicBezTo>
                      <a:pt x="6838" y="2373"/>
                      <a:pt x="6918" y="2403"/>
                      <a:pt x="7018" y="2264"/>
                    </a:cubicBezTo>
                    <a:cubicBezTo>
                      <a:pt x="7077" y="2204"/>
                      <a:pt x="7317" y="2134"/>
                      <a:pt x="7327" y="2034"/>
                    </a:cubicBezTo>
                    <a:cubicBezTo>
                      <a:pt x="7337" y="1965"/>
                      <a:pt x="7317" y="1935"/>
                      <a:pt x="7287" y="1905"/>
                    </a:cubicBezTo>
                    <a:cubicBezTo>
                      <a:pt x="7267" y="1915"/>
                      <a:pt x="7307" y="1865"/>
                      <a:pt x="7277" y="1865"/>
                    </a:cubicBezTo>
                    <a:lnTo>
                      <a:pt x="7277" y="1825"/>
                    </a:lnTo>
                    <a:cubicBezTo>
                      <a:pt x="7207" y="1875"/>
                      <a:pt x="7057" y="1965"/>
                      <a:pt x="6978" y="1975"/>
                    </a:cubicBezTo>
                    <a:cubicBezTo>
                      <a:pt x="6968" y="1975"/>
                      <a:pt x="6958" y="1975"/>
                      <a:pt x="6938" y="1965"/>
                    </a:cubicBezTo>
                    <a:cubicBezTo>
                      <a:pt x="7008" y="1915"/>
                      <a:pt x="7177" y="1865"/>
                      <a:pt x="7207" y="1805"/>
                    </a:cubicBezTo>
                    <a:cubicBezTo>
                      <a:pt x="7217" y="1785"/>
                      <a:pt x="7187" y="1785"/>
                      <a:pt x="7187" y="1775"/>
                    </a:cubicBezTo>
                    <a:cubicBezTo>
                      <a:pt x="7117" y="1805"/>
                      <a:pt x="6968" y="1805"/>
                      <a:pt x="6978" y="1685"/>
                    </a:cubicBezTo>
                    <a:lnTo>
                      <a:pt x="6978" y="1676"/>
                    </a:lnTo>
                    <a:cubicBezTo>
                      <a:pt x="6918" y="1685"/>
                      <a:pt x="6878" y="1656"/>
                      <a:pt x="6858" y="1626"/>
                    </a:cubicBezTo>
                    <a:cubicBezTo>
                      <a:pt x="6868" y="1616"/>
                      <a:pt x="6908" y="1606"/>
                      <a:pt x="6908" y="1566"/>
                    </a:cubicBezTo>
                    <a:cubicBezTo>
                      <a:pt x="6918" y="1536"/>
                      <a:pt x="6888" y="1516"/>
                      <a:pt x="6908" y="1476"/>
                    </a:cubicBezTo>
                    <a:cubicBezTo>
                      <a:pt x="6878" y="1476"/>
                      <a:pt x="6788" y="1426"/>
                      <a:pt x="6828" y="1366"/>
                    </a:cubicBezTo>
                    <a:cubicBezTo>
                      <a:pt x="6868" y="1287"/>
                      <a:pt x="6758" y="1307"/>
                      <a:pt x="6758" y="1217"/>
                    </a:cubicBezTo>
                    <a:cubicBezTo>
                      <a:pt x="6738" y="1217"/>
                      <a:pt x="6719" y="1187"/>
                      <a:pt x="6709" y="1187"/>
                    </a:cubicBezTo>
                    <a:cubicBezTo>
                      <a:pt x="6679" y="1217"/>
                      <a:pt x="6629" y="1257"/>
                      <a:pt x="6619" y="1287"/>
                    </a:cubicBezTo>
                    <a:cubicBezTo>
                      <a:pt x="6619" y="1337"/>
                      <a:pt x="6489" y="1476"/>
                      <a:pt x="6420" y="1486"/>
                    </a:cubicBezTo>
                    <a:cubicBezTo>
                      <a:pt x="6370" y="1506"/>
                      <a:pt x="6370" y="1436"/>
                      <a:pt x="6330" y="1436"/>
                    </a:cubicBezTo>
                    <a:cubicBezTo>
                      <a:pt x="6280" y="1456"/>
                      <a:pt x="6280" y="1307"/>
                      <a:pt x="6280" y="1237"/>
                    </a:cubicBezTo>
                    <a:cubicBezTo>
                      <a:pt x="6280" y="1157"/>
                      <a:pt x="6110" y="1257"/>
                      <a:pt x="6130" y="1137"/>
                    </a:cubicBezTo>
                    <a:cubicBezTo>
                      <a:pt x="6061" y="1137"/>
                      <a:pt x="6041" y="1038"/>
                      <a:pt x="5971" y="1057"/>
                    </a:cubicBezTo>
                    <a:cubicBezTo>
                      <a:pt x="5931" y="1067"/>
                      <a:pt x="5921" y="1087"/>
                      <a:pt x="5881" y="1107"/>
                    </a:cubicBezTo>
                    <a:cubicBezTo>
                      <a:pt x="5811" y="1117"/>
                      <a:pt x="5762" y="1077"/>
                      <a:pt x="5672" y="1087"/>
                    </a:cubicBezTo>
                    <a:cubicBezTo>
                      <a:pt x="5622" y="1107"/>
                      <a:pt x="5572" y="1127"/>
                      <a:pt x="5562" y="1187"/>
                    </a:cubicBezTo>
                    <a:cubicBezTo>
                      <a:pt x="5562" y="1227"/>
                      <a:pt x="5642" y="1237"/>
                      <a:pt x="5542" y="1327"/>
                    </a:cubicBezTo>
                    <a:cubicBezTo>
                      <a:pt x="5492" y="1366"/>
                      <a:pt x="5582" y="1416"/>
                      <a:pt x="5582" y="1456"/>
                    </a:cubicBezTo>
                    <a:cubicBezTo>
                      <a:pt x="5572" y="1536"/>
                      <a:pt x="5483" y="1576"/>
                      <a:pt x="5443" y="1606"/>
                    </a:cubicBezTo>
                    <a:cubicBezTo>
                      <a:pt x="5492" y="1715"/>
                      <a:pt x="5582" y="1725"/>
                      <a:pt x="5562" y="1935"/>
                    </a:cubicBezTo>
                    <a:cubicBezTo>
                      <a:pt x="5542" y="2004"/>
                      <a:pt x="5343" y="2174"/>
                      <a:pt x="5273" y="2204"/>
                    </a:cubicBezTo>
                    <a:cubicBezTo>
                      <a:pt x="5373" y="2234"/>
                      <a:pt x="5293" y="2413"/>
                      <a:pt x="5333" y="2463"/>
                    </a:cubicBezTo>
                    <a:cubicBezTo>
                      <a:pt x="5323" y="2483"/>
                      <a:pt x="5273" y="2513"/>
                      <a:pt x="5263" y="2553"/>
                    </a:cubicBezTo>
                    <a:cubicBezTo>
                      <a:pt x="5223" y="2563"/>
                      <a:pt x="5183" y="2622"/>
                      <a:pt x="5164" y="2603"/>
                    </a:cubicBezTo>
                    <a:cubicBezTo>
                      <a:pt x="5094" y="2553"/>
                      <a:pt x="4994" y="2473"/>
                      <a:pt x="5024" y="2383"/>
                    </a:cubicBezTo>
                    <a:cubicBezTo>
                      <a:pt x="5044" y="2284"/>
                      <a:pt x="5084" y="2204"/>
                      <a:pt x="4994" y="2164"/>
                    </a:cubicBezTo>
                    <a:cubicBezTo>
                      <a:pt x="4934" y="2174"/>
                      <a:pt x="4864" y="2184"/>
                      <a:pt x="4795" y="2204"/>
                    </a:cubicBezTo>
                    <a:cubicBezTo>
                      <a:pt x="4695" y="2134"/>
                      <a:pt x="4585" y="2114"/>
                      <a:pt x="4466" y="2084"/>
                    </a:cubicBezTo>
                    <a:cubicBezTo>
                      <a:pt x="4436" y="2084"/>
                      <a:pt x="4386" y="2034"/>
                      <a:pt x="4336" y="2054"/>
                    </a:cubicBezTo>
                    <a:cubicBezTo>
                      <a:pt x="4286" y="2064"/>
                      <a:pt x="4266" y="2114"/>
                      <a:pt x="4217" y="2124"/>
                    </a:cubicBezTo>
                    <a:cubicBezTo>
                      <a:pt x="4227" y="2054"/>
                      <a:pt x="4217" y="1885"/>
                      <a:pt x="4147" y="1905"/>
                    </a:cubicBezTo>
                    <a:cubicBezTo>
                      <a:pt x="4127" y="1915"/>
                      <a:pt x="4097" y="1935"/>
                      <a:pt x="4077" y="1955"/>
                    </a:cubicBezTo>
                    <a:cubicBezTo>
                      <a:pt x="4087" y="1915"/>
                      <a:pt x="4077" y="1905"/>
                      <a:pt x="4097" y="1815"/>
                    </a:cubicBezTo>
                    <a:cubicBezTo>
                      <a:pt x="4127" y="1685"/>
                      <a:pt x="4177" y="1606"/>
                      <a:pt x="4266" y="1516"/>
                    </a:cubicBezTo>
                    <a:cubicBezTo>
                      <a:pt x="4286" y="1486"/>
                      <a:pt x="4376" y="1357"/>
                      <a:pt x="4396" y="1337"/>
                    </a:cubicBezTo>
                    <a:cubicBezTo>
                      <a:pt x="4446" y="1317"/>
                      <a:pt x="4536" y="1327"/>
                      <a:pt x="4546" y="1257"/>
                    </a:cubicBezTo>
                    <a:cubicBezTo>
                      <a:pt x="4546" y="1207"/>
                      <a:pt x="4446" y="1227"/>
                      <a:pt x="4416" y="1217"/>
                    </a:cubicBezTo>
                    <a:cubicBezTo>
                      <a:pt x="4436" y="1217"/>
                      <a:pt x="4366" y="1177"/>
                      <a:pt x="4585" y="1207"/>
                    </a:cubicBezTo>
                    <a:cubicBezTo>
                      <a:pt x="4635" y="1217"/>
                      <a:pt x="4625" y="1127"/>
                      <a:pt x="4665" y="1127"/>
                    </a:cubicBezTo>
                    <a:cubicBezTo>
                      <a:pt x="4665" y="1127"/>
                      <a:pt x="4685" y="1117"/>
                      <a:pt x="4725" y="1117"/>
                    </a:cubicBezTo>
                    <a:cubicBezTo>
                      <a:pt x="4795" y="1107"/>
                      <a:pt x="4845" y="1018"/>
                      <a:pt x="4914" y="968"/>
                    </a:cubicBezTo>
                    <a:cubicBezTo>
                      <a:pt x="4914" y="958"/>
                      <a:pt x="4914" y="938"/>
                      <a:pt x="4924" y="918"/>
                    </a:cubicBezTo>
                    <a:cubicBezTo>
                      <a:pt x="4825" y="918"/>
                      <a:pt x="4725" y="938"/>
                      <a:pt x="4695" y="868"/>
                    </a:cubicBezTo>
                    <a:cubicBezTo>
                      <a:pt x="4695" y="868"/>
                      <a:pt x="4735" y="858"/>
                      <a:pt x="4745" y="858"/>
                    </a:cubicBezTo>
                    <a:cubicBezTo>
                      <a:pt x="4785" y="868"/>
                      <a:pt x="4815" y="908"/>
                      <a:pt x="4874" y="908"/>
                    </a:cubicBezTo>
                    <a:cubicBezTo>
                      <a:pt x="4924" y="888"/>
                      <a:pt x="5024" y="818"/>
                      <a:pt x="5034" y="778"/>
                    </a:cubicBezTo>
                    <a:cubicBezTo>
                      <a:pt x="5034" y="768"/>
                      <a:pt x="4994" y="719"/>
                      <a:pt x="5024" y="719"/>
                    </a:cubicBezTo>
                    <a:cubicBezTo>
                      <a:pt x="5094" y="709"/>
                      <a:pt x="5094" y="768"/>
                      <a:pt x="5144" y="758"/>
                    </a:cubicBezTo>
                    <a:cubicBezTo>
                      <a:pt x="5173" y="739"/>
                      <a:pt x="5193" y="719"/>
                      <a:pt x="5243" y="709"/>
                    </a:cubicBezTo>
                    <a:cubicBezTo>
                      <a:pt x="5233" y="689"/>
                      <a:pt x="5263" y="629"/>
                      <a:pt x="5283" y="679"/>
                    </a:cubicBezTo>
                    <a:cubicBezTo>
                      <a:pt x="5293" y="709"/>
                      <a:pt x="5473" y="539"/>
                      <a:pt x="5483" y="489"/>
                    </a:cubicBezTo>
                    <a:cubicBezTo>
                      <a:pt x="5483" y="469"/>
                      <a:pt x="5423" y="439"/>
                      <a:pt x="5423" y="429"/>
                    </a:cubicBezTo>
                    <a:cubicBezTo>
                      <a:pt x="5423" y="410"/>
                      <a:pt x="5393" y="370"/>
                      <a:pt x="5492" y="310"/>
                    </a:cubicBezTo>
                    <a:cubicBezTo>
                      <a:pt x="5522" y="280"/>
                      <a:pt x="5492" y="280"/>
                      <a:pt x="5512" y="230"/>
                    </a:cubicBezTo>
                    <a:cubicBezTo>
                      <a:pt x="5423" y="260"/>
                      <a:pt x="5443" y="170"/>
                      <a:pt x="5333" y="190"/>
                    </a:cubicBezTo>
                    <a:cubicBezTo>
                      <a:pt x="5313" y="190"/>
                      <a:pt x="5293" y="180"/>
                      <a:pt x="5273" y="190"/>
                    </a:cubicBezTo>
                    <a:cubicBezTo>
                      <a:pt x="5233" y="210"/>
                      <a:pt x="5193" y="230"/>
                      <a:pt x="5183" y="270"/>
                    </a:cubicBezTo>
                    <a:cubicBezTo>
                      <a:pt x="5173" y="310"/>
                      <a:pt x="5223" y="320"/>
                      <a:pt x="5213" y="340"/>
                    </a:cubicBezTo>
                    <a:cubicBezTo>
                      <a:pt x="5193" y="370"/>
                      <a:pt x="5134" y="390"/>
                      <a:pt x="5114" y="420"/>
                    </a:cubicBezTo>
                    <a:cubicBezTo>
                      <a:pt x="5074" y="479"/>
                      <a:pt x="5074" y="519"/>
                      <a:pt x="5024" y="579"/>
                    </a:cubicBezTo>
                    <a:cubicBezTo>
                      <a:pt x="4934" y="679"/>
                      <a:pt x="4884" y="559"/>
                      <a:pt x="4884" y="519"/>
                    </a:cubicBezTo>
                    <a:cubicBezTo>
                      <a:pt x="4894" y="479"/>
                      <a:pt x="4934" y="479"/>
                      <a:pt x="4944" y="429"/>
                    </a:cubicBezTo>
                    <a:cubicBezTo>
                      <a:pt x="4944" y="410"/>
                      <a:pt x="4884" y="340"/>
                      <a:pt x="4864" y="340"/>
                    </a:cubicBezTo>
                    <a:cubicBezTo>
                      <a:pt x="4775" y="360"/>
                      <a:pt x="4815" y="479"/>
                      <a:pt x="4715" y="509"/>
                    </a:cubicBezTo>
                    <a:cubicBezTo>
                      <a:pt x="4725" y="459"/>
                      <a:pt x="4725" y="420"/>
                      <a:pt x="4675" y="390"/>
                    </a:cubicBezTo>
                    <a:cubicBezTo>
                      <a:pt x="4685" y="380"/>
                      <a:pt x="4685" y="370"/>
                      <a:pt x="4715" y="340"/>
                    </a:cubicBezTo>
                    <a:cubicBezTo>
                      <a:pt x="4675" y="320"/>
                      <a:pt x="4595" y="370"/>
                      <a:pt x="4585" y="330"/>
                    </a:cubicBezTo>
                    <a:cubicBezTo>
                      <a:pt x="4595" y="320"/>
                      <a:pt x="4665" y="280"/>
                      <a:pt x="4675" y="240"/>
                    </a:cubicBezTo>
                    <a:cubicBezTo>
                      <a:pt x="4685" y="180"/>
                      <a:pt x="4595" y="210"/>
                      <a:pt x="4595" y="150"/>
                    </a:cubicBezTo>
                    <a:cubicBezTo>
                      <a:pt x="4625" y="61"/>
                      <a:pt x="4565" y="1"/>
                      <a:pt x="4446" y="31"/>
                    </a:cubicBezTo>
                    <a:cubicBezTo>
                      <a:pt x="4396" y="41"/>
                      <a:pt x="4416" y="81"/>
                      <a:pt x="4416" y="101"/>
                    </a:cubicBezTo>
                    <a:cubicBezTo>
                      <a:pt x="4376" y="120"/>
                      <a:pt x="4326" y="120"/>
                      <a:pt x="4316" y="170"/>
                    </a:cubicBezTo>
                    <a:cubicBezTo>
                      <a:pt x="4316" y="190"/>
                      <a:pt x="4326" y="200"/>
                      <a:pt x="4326" y="240"/>
                    </a:cubicBezTo>
                    <a:cubicBezTo>
                      <a:pt x="4316" y="270"/>
                      <a:pt x="4276" y="280"/>
                      <a:pt x="4266" y="320"/>
                    </a:cubicBezTo>
                    <a:cubicBezTo>
                      <a:pt x="4236" y="420"/>
                      <a:pt x="4466" y="320"/>
                      <a:pt x="4436" y="420"/>
                    </a:cubicBezTo>
                    <a:cubicBezTo>
                      <a:pt x="4436" y="439"/>
                      <a:pt x="4386" y="519"/>
                      <a:pt x="4386" y="519"/>
                    </a:cubicBezTo>
                    <a:cubicBezTo>
                      <a:pt x="4416" y="499"/>
                      <a:pt x="4426" y="489"/>
                      <a:pt x="4466" y="469"/>
                    </a:cubicBezTo>
                    <a:cubicBezTo>
                      <a:pt x="4476" y="589"/>
                      <a:pt x="4286" y="569"/>
                      <a:pt x="4266" y="719"/>
                    </a:cubicBezTo>
                    <a:cubicBezTo>
                      <a:pt x="4147" y="768"/>
                      <a:pt x="4246" y="639"/>
                      <a:pt x="4236" y="619"/>
                    </a:cubicBezTo>
                    <a:cubicBezTo>
                      <a:pt x="4227" y="599"/>
                      <a:pt x="4167" y="589"/>
                      <a:pt x="4117" y="599"/>
                    </a:cubicBezTo>
                    <a:cubicBezTo>
                      <a:pt x="4067" y="619"/>
                      <a:pt x="4027" y="649"/>
                      <a:pt x="4017" y="719"/>
                    </a:cubicBezTo>
                    <a:cubicBezTo>
                      <a:pt x="3967" y="719"/>
                      <a:pt x="3927" y="729"/>
                      <a:pt x="3768" y="768"/>
                    </a:cubicBezTo>
                    <a:cubicBezTo>
                      <a:pt x="3599" y="798"/>
                      <a:pt x="3429" y="778"/>
                      <a:pt x="3419" y="649"/>
                    </a:cubicBezTo>
                    <a:cubicBezTo>
                      <a:pt x="3369" y="679"/>
                      <a:pt x="3190" y="719"/>
                      <a:pt x="3170" y="788"/>
                    </a:cubicBezTo>
                    <a:cubicBezTo>
                      <a:pt x="3170" y="818"/>
                      <a:pt x="3180" y="818"/>
                      <a:pt x="3190" y="818"/>
                    </a:cubicBezTo>
                    <a:cubicBezTo>
                      <a:pt x="3240" y="798"/>
                      <a:pt x="3329" y="768"/>
                      <a:pt x="3369" y="729"/>
                    </a:cubicBezTo>
                    <a:cubicBezTo>
                      <a:pt x="3349" y="828"/>
                      <a:pt x="3220" y="778"/>
                      <a:pt x="3190" y="878"/>
                    </a:cubicBezTo>
                    <a:cubicBezTo>
                      <a:pt x="3190" y="898"/>
                      <a:pt x="3200" y="968"/>
                      <a:pt x="3180" y="968"/>
                    </a:cubicBezTo>
                    <a:cubicBezTo>
                      <a:pt x="3120" y="978"/>
                      <a:pt x="3130" y="898"/>
                      <a:pt x="3080" y="888"/>
                    </a:cubicBezTo>
                    <a:cubicBezTo>
                      <a:pt x="3070" y="888"/>
                      <a:pt x="3040" y="878"/>
                      <a:pt x="3030" y="878"/>
                    </a:cubicBezTo>
                    <a:cubicBezTo>
                      <a:pt x="2971" y="888"/>
                      <a:pt x="2921" y="898"/>
                      <a:pt x="2841" y="918"/>
                    </a:cubicBezTo>
                    <a:cubicBezTo>
                      <a:pt x="2781" y="928"/>
                      <a:pt x="2731" y="968"/>
                      <a:pt x="2671" y="978"/>
                    </a:cubicBezTo>
                    <a:cubicBezTo>
                      <a:pt x="2542" y="998"/>
                      <a:pt x="2552" y="968"/>
                      <a:pt x="2552" y="948"/>
                    </a:cubicBezTo>
                    <a:cubicBezTo>
                      <a:pt x="2572" y="928"/>
                      <a:pt x="2652" y="918"/>
                      <a:pt x="2681" y="888"/>
                    </a:cubicBezTo>
                    <a:cubicBezTo>
                      <a:pt x="2622" y="788"/>
                      <a:pt x="2632" y="798"/>
                      <a:pt x="2452" y="848"/>
                    </a:cubicBezTo>
                    <a:cubicBezTo>
                      <a:pt x="2273" y="898"/>
                      <a:pt x="2223" y="768"/>
                      <a:pt x="2034" y="798"/>
                    </a:cubicBezTo>
                    <a:cubicBezTo>
                      <a:pt x="1984" y="818"/>
                      <a:pt x="1944" y="848"/>
                      <a:pt x="1894" y="868"/>
                    </a:cubicBezTo>
                    <a:cubicBezTo>
                      <a:pt x="1854" y="878"/>
                      <a:pt x="1844" y="818"/>
                      <a:pt x="1834" y="788"/>
                    </a:cubicBezTo>
                    <a:cubicBezTo>
                      <a:pt x="1784" y="818"/>
                      <a:pt x="1754" y="878"/>
                      <a:pt x="1695" y="898"/>
                    </a:cubicBezTo>
                    <a:cubicBezTo>
                      <a:pt x="1635" y="918"/>
                      <a:pt x="1595" y="788"/>
                      <a:pt x="1575" y="788"/>
                    </a:cubicBezTo>
                    <a:cubicBezTo>
                      <a:pt x="1505" y="798"/>
                      <a:pt x="1505" y="888"/>
                      <a:pt x="1445" y="898"/>
                    </a:cubicBezTo>
                    <a:cubicBezTo>
                      <a:pt x="1425" y="898"/>
                      <a:pt x="1396" y="888"/>
                      <a:pt x="1396" y="878"/>
                    </a:cubicBezTo>
                    <a:cubicBezTo>
                      <a:pt x="1296" y="918"/>
                      <a:pt x="1256" y="928"/>
                      <a:pt x="1176" y="978"/>
                    </a:cubicBezTo>
                    <a:cubicBezTo>
                      <a:pt x="1136" y="988"/>
                      <a:pt x="1037" y="1067"/>
                      <a:pt x="1027" y="1038"/>
                    </a:cubicBezTo>
                    <a:cubicBezTo>
                      <a:pt x="957" y="978"/>
                      <a:pt x="947" y="1077"/>
                      <a:pt x="927" y="1077"/>
                    </a:cubicBezTo>
                    <a:cubicBezTo>
                      <a:pt x="728" y="1127"/>
                      <a:pt x="837" y="1167"/>
                      <a:pt x="807" y="1177"/>
                    </a:cubicBezTo>
                    <a:cubicBezTo>
                      <a:pt x="738" y="1187"/>
                      <a:pt x="598" y="1197"/>
                      <a:pt x="498" y="1147"/>
                    </a:cubicBezTo>
                    <a:lnTo>
                      <a:pt x="459" y="1127"/>
                    </a:lnTo>
                    <a:cubicBezTo>
                      <a:pt x="439" y="1137"/>
                      <a:pt x="459" y="1137"/>
                      <a:pt x="429" y="1137"/>
                    </a:cubicBezTo>
                    <a:cubicBezTo>
                      <a:pt x="289" y="1586"/>
                      <a:pt x="140" y="2034"/>
                      <a:pt x="0" y="2483"/>
                    </a:cubicBezTo>
                    <a:cubicBezTo>
                      <a:pt x="30" y="2523"/>
                      <a:pt x="140" y="2443"/>
                      <a:pt x="160" y="2493"/>
                    </a:cubicBezTo>
                    <a:cubicBezTo>
                      <a:pt x="179" y="2533"/>
                      <a:pt x="209" y="2613"/>
                      <a:pt x="289" y="2593"/>
                    </a:cubicBezTo>
                    <a:cubicBezTo>
                      <a:pt x="329" y="2583"/>
                      <a:pt x="349" y="2523"/>
                      <a:pt x="399" y="2493"/>
                    </a:cubicBezTo>
                    <a:cubicBezTo>
                      <a:pt x="429" y="2483"/>
                      <a:pt x="439" y="2483"/>
                      <a:pt x="459" y="2473"/>
                    </a:cubicBezTo>
                    <a:cubicBezTo>
                      <a:pt x="538" y="2543"/>
                      <a:pt x="558" y="2573"/>
                      <a:pt x="608" y="2672"/>
                    </a:cubicBezTo>
                    <a:cubicBezTo>
                      <a:pt x="628" y="2682"/>
                      <a:pt x="648" y="2682"/>
                      <a:pt x="648" y="2712"/>
                    </a:cubicBezTo>
                    <a:cubicBezTo>
                      <a:pt x="648" y="2742"/>
                      <a:pt x="648" y="2782"/>
                      <a:pt x="688" y="2822"/>
                    </a:cubicBezTo>
                    <a:cubicBezTo>
                      <a:pt x="698" y="2832"/>
                      <a:pt x="738" y="2822"/>
                      <a:pt x="748" y="2842"/>
                    </a:cubicBezTo>
                    <a:cubicBezTo>
                      <a:pt x="758" y="2872"/>
                      <a:pt x="807" y="2872"/>
                      <a:pt x="797" y="2931"/>
                    </a:cubicBezTo>
                    <a:cubicBezTo>
                      <a:pt x="788" y="2971"/>
                      <a:pt x="738" y="2981"/>
                      <a:pt x="738" y="3011"/>
                    </a:cubicBezTo>
                    <a:cubicBezTo>
                      <a:pt x="728" y="3021"/>
                      <a:pt x="748" y="3031"/>
                      <a:pt x="738" y="3041"/>
                    </a:cubicBezTo>
                    <a:cubicBezTo>
                      <a:pt x="728" y="3081"/>
                      <a:pt x="688" y="3171"/>
                      <a:pt x="728" y="3181"/>
                    </a:cubicBezTo>
                    <a:cubicBezTo>
                      <a:pt x="748" y="3181"/>
                      <a:pt x="778" y="3181"/>
                      <a:pt x="788" y="3191"/>
                    </a:cubicBezTo>
                    <a:cubicBezTo>
                      <a:pt x="807" y="3221"/>
                      <a:pt x="758" y="3260"/>
                      <a:pt x="797" y="3280"/>
                    </a:cubicBezTo>
                    <a:cubicBezTo>
                      <a:pt x="797" y="3280"/>
                      <a:pt x="857" y="3320"/>
                      <a:pt x="857" y="3330"/>
                    </a:cubicBezTo>
                    <a:cubicBezTo>
                      <a:pt x="857" y="3390"/>
                      <a:pt x="847" y="3480"/>
                      <a:pt x="957" y="3460"/>
                    </a:cubicBezTo>
                    <a:cubicBezTo>
                      <a:pt x="957" y="3520"/>
                      <a:pt x="1087" y="3460"/>
                      <a:pt x="1087" y="3530"/>
                    </a:cubicBezTo>
                    <a:cubicBezTo>
                      <a:pt x="1087" y="3559"/>
                      <a:pt x="1156" y="3559"/>
                      <a:pt x="1196" y="3579"/>
                    </a:cubicBezTo>
                    <a:cubicBezTo>
                      <a:pt x="1196" y="3579"/>
                      <a:pt x="1206" y="3589"/>
                      <a:pt x="1236" y="3589"/>
                    </a:cubicBezTo>
                    <a:lnTo>
                      <a:pt x="1236" y="3589"/>
                    </a:lnTo>
                    <a:cubicBezTo>
                      <a:pt x="2093" y="3430"/>
                      <a:pt x="2941" y="3270"/>
                      <a:pt x="3788" y="3111"/>
                    </a:cubicBezTo>
                    <a:cubicBezTo>
                      <a:pt x="3788" y="3091"/>
                      <a:pt x="3788" y="3081"/>
                      <a:pt x="3798" y="3071"/>
                    </a:cubicBezTo>
                    <a:cubicBezTo>
                      <a:pt x="3838" y="3091"/>
                      <a:pt x="3818" y="3121"/>
                      <a:pt x="3868" y="3131"/>
                    </a:cubicBezTo>
                    <a:cubicBezTo>
                      <a:pt x="3918" y="3121"/>
                      <a:pt x="3967" y="3111"/>
                      <a:pt x="4027" y="3111"/>
                    </a:cubicBezTo>
                    <a:cubicBezTo>
                      <a:pt x="4077" y="3161"/>
                      <a:pt x="4167" y="3141"/>
                      <a:pt x="4276" y="3121"/>
                    </a:cubicBezTo>
                    <a:cubicBezTo>
                      <a:pt x="4326" y="3091"/>
                      <a:pt x="4326" y="3111"/>
                      <a:pt x="4366" y="3081"/>
                    </a:cubicBezTo>
                    <a:cubicBezTo>
                      <a:pt x="4396" y="3061"/>
                      <a:pt x="4386" y="3021"/>
                      <a:pt x="4426" y="3011"/>
                    </a:cubicBezTo>
                    <a:cubicBezTo>
                      <a:pt x="4476" y="2991"/>
                      <a:pt x="4476" y="3061"/>
                      <a:pt x="4486" y="3061"/>
                    </a:cubicBezTo>
                    <a:cubicBezTo>
                      <a:pt x="4486" y="3041"/>
                      <a:pt x="4496" y="3021"/>
                      <a:pt x="4496" y="3011"/>
                    </a:cubicBezTo>
                    <a:cubicBezTo>
                      <a:pt x="4516" y="3011"/>
                      <a:pt x="4516" y="3011"/>
                      <a:pt x="4526" y="2991"/>
                    </a:cubicBezTo>
                    <a:cubicBezTo>
                      <a:pt x="4536" y="2991"/>
                      <a:pt x="4665" y="3071"/>
                      <a:pt x="4665" y="3081"/>
                    </a:cubicBezTo>
                    <a:cubicBezTo>
                      <a:pt x="4675" y="3121"/>
                      <a:pt x="4645" y="3141"/>
                      <a:pt x="4675" y="3171"/>
                    </a:cubicBezTo>
                    <a:cubicBezTo>
                      <a:pt x="4725" y="3231"/>
                      <a:pt x="4835" y="3191"/>
                      <a:pt x="4894" y="3231"/>
                    </a:cubicBezTo>
                    <a:cubicBezTo>
                      <a:pt x="4924" y="3231"/>
                      <a:pt x="4944" y="3221"/>
                      <a:pt x="4974" y="3221"/>
                    </a:cubicBezTo>
                    <a:cubicBezTo>
                      <a:pt x="5014" y="3231"/>
                      <a:pt x="5044" y="3260"/>
                      <a:pt x="5044" y="3310"/>
                    </a:cubicBezTo>
                    <a:cubicBezTo>
                      <a:pt x="5044" y="3330"/>
                      <a:pt x="5024" y="3340"/>
                      <a:pt x="5014" y="3360"/>
                    </a:cubicBezTo>
                    <a:cubicBezTo>
                      <a:pt x="4974" y="3370"/>
                      <a:pt x="4944" y="3330"/>
                      <a:pt x="4934" y="3320"/>
                    </a:cubicBezTo>
                    <a:cubicBezTo>
                      <a:pt x="4924" y="3370"/>
                      <a:pt x="4864" y="3530"/>
                      <a:pt x="4815" y="3530"/>
                    </a:cubicBezTo>
                    <a:cubicBezTo>
                      <a:pt x="4765" y="3579"/>
                      <a:pt x="4735" y="3609"/>
                      <a:pt x="4725" y="3659"/>
                    </a:cubicBezTo>
                    <a:cubicBezTo>
                      <a:pt x="4725" y="3669"/>
                      <a:pt x="4745" y="3679"/>
                      <a:pt x="4765" y="3679"/>
                    </a:cubicBezTo>
                    <a:cubicBezTo>
                      <a:pt x="4785" y="3679"/>
                      <a:pt x="4795" y="3659"/>
                      <a:pt x="4815" y="3639"/>
                    </a:cubicBezTo>
                    <a:cubicBezTo>
                      <a:pt x="4835" y="3609"/>
                      <a:pt x="4884" y="3609"/>
                      <a:pt x="4934" y="3589"/>
                    </a:cubicBezTo>
                    <a:cubicBezTo>
                      <a:pt x="4974" y="3579"/>
                      <a:pt x="4984" y="3609"/>
                      <a:pt x="5014" y="3589"/>
                    </a:cubicBezTo>
                    <a:cubicBezTo>
                      <a:pt x="5034" y="3579"/>
                      <a:pt x="5044" y="3569"/>
                      <a:pt x="5064" y="3559"/>
                    </a:cubicBezTo>
                    <a:cubicBezTo>
                      <a:pt x="5064" y="3540"/>
                      <a:pt x="5064" y="3520"/>
                      <a:pt x="5044" y="3510"/>
                    </a:cubicBezTo>
                    <a:cubicBezTo>
                      <a:pt x="5044" y="3490"/>
                      <a:pt x="5034" y="3490"/>
                      <a:pt x="5034" y="3480"/>
                    </a:cubicBezTo>
                    <a:cubicBezTo>
                      <a:pt x="5034" y="3470"/>
                      <a:pt x="5074" y="3460"/>
                      <a:pt x="5084" y="3440"/>
                    </a:cubicBezTo>
                    <a:cubicBezTo>
                      <a:pt x="5164" y="3410"/>
                      <a:pt x="5313" y="3340"/>
                      <a:pt x="5393" y="3330"/>
                    </a:cubicBezTo>
                    <a:cubicBezTo>
                      <a:pt x="5413" y="3330"/>
                      <a:pt x="5532" y="3191"/>
                      <a:pt x="5562" y="3171"/>
                    </a:cubicBezTo>
                    <a:cubicBezTo>
                      <a:pt x="5582" y="3161"/>
                      <a:pt x="5662" y="3141"/>
                      <a:pt x="5732" y="3131"/>
                    </a:cubicBezTo>
                    <a:cubicBezTo>
                      <a:pt x="5762" y="3121"/>
                      <a:pt x="5782" y="3121"/>
                      <a:pt x="5811" y="3121"/>
                    </a:cubicBezTo>
                    <a:cubicBezTo>
                      <a:pt x="5841" y="3111"/>
                      <a:pt x="5871" y="3091"/>
                      <a:pt x="5881" y="3091"/>
                    </a:cubicBezTo>
                    <a:cubicBezTo>
                      <a:pt x="5921" y="3081"/>
                      <a:pt x="5911" y="3071"/>
                      <a:pt x="5931" y="3061"/>
                    </a:cubicBezTo>
                    <a:cubicBezTo>
                      <a:pt x="5991" y="2991"/>
                      <a:pt x="6011" y="2882"/>
                      <a:pt x="6091" y="2812"/>
                    </a:cubicBezTo>
                    <a:cubicBezTo>
                      <a:pt x="6130" y="2842"/>
                      <a:pt x="6190" y="2772"/>
                      <a:pt x="6210" y="2812"/>
                    </a:cubicBezTo>
                    <a:cubicBezTo>
                      <a:pt x="6240" y="2902"/>
                      <a:pt x="6190" y="3021"/>
                      <a:pt x="6220" y="3071"/>
                    </a:cubicBezTo>
                    <a:cubicBezTo>
                      <a:pt x="6220" y="3081"/>
                      <a:pt x="6220" y="3081"/>
                      <a:pt x="6220" y="307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8"/>
              <p:cNvSpPr/>
              <p:nvPr/>
            </p:nvSpPr>
            <p:spPr>
              <a:xfrm>
                <a:off x="3238884" y="2507096"/>
                <a:ext cx="300566" cy="242591"/>
              </a:xfrm>
              <a:custGeom>
                <a:avLst/>
                <a:gdLst/>
                <a:ahLst/>
                <a:cxnLst/>
                <a:rect l="l" t="t" r="r" b="b"/>
                <a:pathLst>
                  <a:path w="3261" h="2632" extrusionOk="0">
                    <a:moveTo>
                      <a:pt x="2882" y="40"/>
                    </a:moveTo>
                    <a:cubicBezTo>
                      <a:pt x="2742" y="489"/>
                      <a:pt x="2592" y="937"/>
                      <a:pt x="2453" y="1386"/>
                    </a:cubicBezTo>
                    <a:cubicBezTo>
                      <a:pt x="2483" y="1426"/>
                      <a:pt x="2592" y="1346"/>
                      <a:pt x="2612" y="1396"/>
                    </a:cubicBezTo>
                    <a:cubicBezTo>
                      <a:pt x="2622" y="1436"/>
                      <a:pt x="2662" y="1505"/>
                      <a:pt x="2742" y="1495"/>
                    </a:cubicBezTo>
                    <a:cubicBezTo>
                      <a:pt x="2782" y="1486"/>
                      <a:pt x="2802" y="1426"/>
                      <a:pt x="2852" y="1396"/>
                    </a:cubicBezTo>
                    <a:cubicBezTo>
                      <a:pt x="2882" y="1386"/>
                      <a:pt x="2891" y="1386"/>
                      <a:pt x="2911" y="1366"/>
                    </a:cubicBezTo>
                    <a:cubicBezTo>
                      <a:pt x="2991" y="1446"/>
                      <a:pt x="3011" y="1466"/>
                      <a:pt x="3061" y="1565"/>
                    </a:cubicBezTo>
                    <a:cubicBezTo>
                      <a:pt x="3081" y="1585"/>
                      <a:pt x="3101" y="1585"/>
                      <a:pt x="3101" y="1605"/>
                    </a:cubicBezTo>
                    <a:cubicBezTo>
                      <a:pt x="3101" y="1645"/>
                      <a:pt x="3101" y="1685"/>
                      <a:pt x="3141" y="1715"/>
                    </a:cubicBezTo>
                    <a:cubicBezTo>
                      <a:pt x="3151" y="1735"/>
                      <a:pt x="3191" y="1715"/>
                      <a:pt x="3200" y="1745"/>
                    </a:cubicBezTo>
                    <a:cubicBezTo>
                      <a:pt x="3210" y="1765"/>
                      <a:pt x="3260" y="1765"/>
                      <a:pt x="3250" y="1834"/>
                    </a:cubicBezTo>
                    <a:cubicBezTo>
                      <a:pt x="3240" y="1864"/>
                      <a:pt x="3191" y="1884"/>
                      <a:pt x="3191" y="1904"/>
                    </a:cubicBezTo>
                    <a:cubicBezTo>
                      <a:pt x="3181" y="1904"/>
                      <a:pt x="3181" y="1914"/>
                      <a:pt x="3151" y="1914"/>
                    </a:cubicBezTo>
                    <a:cubicBezTo>
                      <a:pt x="3091" y="1934"/>
                      <a:pt x="3041" y="1884"/>
                      <a:pt x="3041" y="1854"/>
                    </a:cubicBezTo>
                    <a:cubicBezTo>
                      <a:pt x="3051" y="1834"/>
                      <a:pt x="3051" y="1834"/>
                      <a:pt x="3051" y="1804"/>
                    </a:cubicBezTo>
                    <a:cubicBezTo>
                      <a:pt x="3061" y="1755"/>
                      <a:pt x="3031" y="1765"/>
                      <a:pt x="2981" y="1785"/>
                    </a:cubicBezTo>
                    <a:cubicBezTo>
                      <a:pt x="2931" y="1795"/>
                      <a:pt x="2931" y="1765"/>
                      <a:pt x="2931" y="1745"/>
                    </a:cubicBezTo>
                    <a:cubicBezTo>
                      <a:pt x="2941" y="1715"/>
                      <a:pt x="2991" y="1705"/>
                      <a:pt x="2991" y="1685"/>
                    </a:cubicBezTo>
                    <a:cubicBezTo>
                      <a:pt x="3001" y="1655"/>
                      <a:pt x="3001" y="1645"/>
                      <a:pt x="3001" y="1645"/>
                    </a:cubicBezTo>
                    <a:cubicBezTo>
                      <a:pt x="2941" y="1655"/>
                      <a:pt x="2951" y="1695"/>
                      <a:pt x="2901" y="1705"/>
                    </a:cubicBezTo>
                    <a:cubicBezTo>
                      <a:pt x="2891" y="1705"/>
                      <a:pt x="2862" y="1685"/>
                      <a:pt x="2862" y="1665"/>
                    </a:cubicBezTo>
                    <a:cubicBezTo>
                      <a:pt x="2872" y="1635"/>
                      <a:pt x="2901" y="1615"/>
                      <a:pt x="2911" y="1595"/>
                    </a:cubicBezTo>
                    <a:cubicBezTo>
                      <a:pt x="2901" y="1585"/>
                      <a:pt x="2882" y="1555"/>
                      <a:pt x="2862" y="1585"/>
                    </a:cubicBezTo>
                    <a:cubicBezTo>
                      <a:pt x="2812" y="1595"/>
                      <a:pt x="2802" y="1575"/>
                      <a:pt x="2782" y="1555"/>
                    </a:cubicBezTo>
                    <a:cubicBezTo>
                      <a:pt x="2762" y="1585"/>
                      <a:pt x="2742" y="1615"/>
                      <a:pt x="2712" y="1615"/>
                    </a:cubicBezTo>
                    <a:cubicBezTo>
                      <a:pt x="2652" y="1635"/>
                      <a:pt x="2622" y="1555"/>
                      <a:pt x="2602" y="1535"/>
                    </a:cubicBezTo>
                    <a:cubicBezTo>
                      <a:pt x="2543" y="1486"/>
                      <a:pt x="2423" y="1505"/>
                      <a:pt x="2353" y="1486"/>
                    </a:cubicBezTo>
                    <a:cubicBezTo>
                      <a:pt x="2293" y="1495"/>
                      <a:pt x="2224" y="1505"/>
                      <a:pt x="2174" y="1515"/>
                    </a:cubicBezTo>
                    <a:cubicBezTo>
                      <a:pt x="2074" y="1505"/>
                      <a:pt x="1945" y="1515"/>
                      <a:pt x="1925" y="1416"/>
                    </a:cubicBezTo>
                    <a:cubicBezTo>
                      <a:pt x="1875" y="1446"/>
                      <a:pt x="1815" y="1466"/>
                      <a:pt x="1775" y="1495"/>
                    </a:cubicBezTo>
                    <a:cubicBezTo>
                      <a:pt x="1775" y="1515"/>
                      <a:pt x="1795" y="1515"/>
                      <a:pt x="1795" y="1535"/>
                    </a:cubicBezTo>
                    <a:cubicBezTo>
                      <a:pt x="1745" y="1595"/>
                      <a:pt x="1496" y="1755"/>
                      <a:pt x="1416" y="1765"/>
                    </a:cubicBezTo>
                    <a:cubicBezTo>
                      <a:pt x="1406" y="1765"/>
                      <a:pt x="1396" y="1765"/>
                      <a:pt x="1396" y="1755"/>
                    </a:cubicBezTo>
                    <a:cubicBezTo>
                      <a:pt x="1406" y="1745"/>
                      <a:pt x="1426" y="1735"/>
                      <a:pt x="1426" y="1735"/>
                    </a:cubicBezTo>
                    <a:cubicBezTo>
                      <a:pt x="1416" y="1705"/>
                      <a:pt x="1426" y="1705"/>
                      <a:pt x="1446" y="1695"/>
                    </a:cubicBezTo>
                    <a:cubicBezTo>
                      <a:pt x="1456" y="1635"/>
                      <a:pt x="1526" y="1565"/>
                      <a:pt x="1626" y="1515"/>
                    </a:cubicBezTo>
                    <a:cubicBezTo>
                      <a:pt x="1626" y="1505"/>
                      <a:pt x="1645" y="1495"/>
                      <a:pt x="1645" y="1495"/>
                    </a:cubicBezTo>
                    <a:cubicBezTo>
                      <a:pt x="1606" y="1495"/>
                      <a:pt x="1616" y="1495"/>
                      <a:pt x="1606" y="1505"/>
                    </a:cubicBezTo>
                    <a:cubicBezTo>
                      <a:pt x="1526" y="1515"/>
                      <a:pt x="1257" y="1735"/>
                      <a:pt x="1217" y="1834"/>
                    </a:cubicBezTo>
                    <a:cubicBezTo>
                      <a:pt x="1217" y="1844"/>
                      <a:pt x="1207" y="1864"/>
                      <a:pt x="1207" y="1884"/>
                    </a:cubicBezTo>
                    <a:cubicBezTo>
                      <a:pt x="1177" y="1954"/>
                      <a:pt x="1107" y="1994"/>
                      <a:pt x="1017" y="2034"/>
                    </a:cubicBezTo>
                    <a:cubicBezTo>
                      <a:pt x="968" y="2054"/>
                      <a:pt x="958" y="2084"/>
                      <a:pt x="908" y="2114"/>
                    </a:cubicBezTo>
                    <a:cubicBezTo>
                      <a:pt x="828" y="2183"/>
                      <a:pt x="718" y="2243"/>
                      <a:pt x="649" y="2293"/>
                    </a:cubicBezTo>
                    <a:cubicBezTo>
                      <a:pt x="579" y="2353"/>
                      <a:pt x="459" y="2403"/>
                      <a:pt x="360" y="2442"/>
                    </a:cubicBezTo>
                    <a:cubicBezTo>
                      <a:pt x="230" y="2482"/>
                      <a:pt x="120" y="2632"/>
                      <a:pt x="1" y="2612"/>
                    </a:cubicBezTo>
                    <a:cubicBezTo>
                      <a:pt x="61" y="2552"/>
                      <a:pt x="110" y="2562"/>
                      <a:pt x="170" y="2512"/>
                    </a:cubicBezTo>
                    <a:cubicBezTo>
                      <a:pt x="220" y="2492"/>
                      <a:pt x="270" y="2423"/>
                      <a:pt x="310" y="2393"/>
                    </a:cubicBezTo>
                    <a:cubicBezTo>
                      <a:pt x="370" y="2353"/>
                      <a:pt x="429" y="2363"/>
                      <a:pt x="479" y="2323"/>
                    </a:cubicBezTo>
                    <a:cubicBezTo>
                      <a:pt x="559" y="2243"/>
                      <a:pt x="708" y="2153"/>
                      <a:pt x="808" y="2094"/>
                    </a:cubicBezTo>
                    <a:cubicBezTo>
                      <a:pt x="898" y="2034"/>
                      <a:pt x="928" y="1944"/>
                      <a:pt x="1017" y="1884"/>
                    </a:cubicBezTo>
                    <a:cubicBezTo>
                      <a:pt x="1008" y="1884"/>
                      <a:pt x="978" y="1894"/>
                      <a:pt x="968" y="1894"/>
                    </a:cubicBezTo>
                    <a:cubicBezTo>
                      <a:pt x="908" y="1924"/>
                      <a:pt x="878" y="1944"/>
                      <a:pt x="828" y="1954"/>
                    </a:cubicBezTo>
                    <a:cubicBezTo>
                      <a:pt x="798" y="1964"/>
                      <a:pt x="778" y="1954"/>
                      <a:pt x="758" y="1944"/>
                    </a:cubicBezTo>
                    <a:cubicBezTo>
                      <a:pt x="748" y="1974"/>
                      <a:pt x="718" y="1984"/>
                      <a:pt x="718" y="2004"/>
                    </a:cubicBezTo>
                    <a:cubicBezTo>
                      <a:pt x="649" y="1994"/>
                      <a:pt x="629" y="1984"/>
                      <a:pt x="599" y="1944"/>
                    </a:cubicBezTo>
                    <a:cubicBezTo>
                      <a:pt x="579" y="1974"/>
                      <a:pt x="579" y="1984"/>
                      <a:pt x="569" y="1994"/>
                    </a:cubicBezTo>
                    <a:cubicBezTo>
                      <a:pt x="529" y="2004"/>
                      <a:pt x="549" y="1994"/>
                      <a:pt x="529" y="2004"/>
                    </a:cubicBezTo>
                    <a:cubicBezTo>
                      <a:pt x="519" y="2004"/>
                      <a:pt x="479" y="2044"/>
                      <a:pt x="479" y="2044"/>
                    </a:cubicBezTo>
                    <a:cubicBezTo>
                      <a:pt x="459" y="2044"/>
                      <a:pt x="459" y="1994"/>
                      <a:pt x="469" y="1974"/>
                    </a:cubicBezTo>
                    <a:cubicBezTo>
                      <a:pt x="479" y="1934"/>
                      <a:pt x="479" y="1934"/>
                      <a:pt x="499" y="1904"/>
                    </a:cubicBezTo>
                    <a:cubicBezTo>
                      <a:pt x="499" y="1894"/>
                      <a:pt x="509" y="1854"/>
                      <a:pt x="479" y="1874"/>
                    </a:cubicBezTo>
                    <a:cubicBezTo>
                      <a:pt x="459" y="1874"/>
                      <a:pt x="409" y="1934"/>
                      <a:pt x="409" y="1934"/>
                    </a:cubicBezTo>
                    <a:cubicBezTo>
                      <a:pt x="360" y="1944"/>
                      <a:pt x="250" y="1854"/>
                      <a:pt x="250" y="1834"/>
                    </a:cubicBezTo>
                    <a:cubicBezTo>
                      <a:pt x="260" y="1834"/>
                      <a:pt x="290" y="1824"/>
                      <a:pt x="300" y="1824"/>
                    </a:cubicBezTo>
                    <a:cubicBezTo>
                      <a:pt x="300" y="1755"/>
                      <a:pt x="200" y="1755"/>
                      <a:pt x="220" y="1705"/>
                    </a:cubicBezTo>
                    <a:cubicBezTo>
                      <a:pt x="260" y="1625"/>
                      <a:pt x="459" y="1505"/>
                      <a:pt x="539" y="1495"/>
                    </a:cubicBezTo>
                    <a:cubicBezTo>
                      <a:pt x="559" y="1486"/>
                      <a:pt x="808" y="1356"/>
                      <a:pt x="818" y="1326"/>
                    </a:cubicBezTo>
                    <a:cubicBezTo>
                      <a:pt x="818" y="1296"/>
                      <a:pt x="798" y="1266"/>
                      <a:pt x="798" y="1256"/>
                    </a:cubicBezTo>
                    <a:cubicBezTo>
                      <a:pt x="838" y="1236"/>
                      <a:pt x="818" y="1236"/>
                      <a:pt x="848" y="1246"/>
                    </a:cubicBezTo>
                    <a:cubicBezTo>
                      <a:pt x="848" y="1236"/>
                      <a:pt x="858" y="1226"/>
                      <a:pt x="858" y="1196"/>
                    </a:cubicBezTo>
                    <a:cubicBezTo>
                      <a:pt x="818" y="1196"/>
                      <a:pt x="818" y="1206"/>
                      <a:pt x="808" y="1206"/>
                    </a:cubicBezTo>
                    <a:cubicBezTo>
                      <a:pt x="748" y="1216"/>
                      <a:pt x="718" y="1266"/>
                      <a:pt x="649" y="1286"/>
                    </a:cubicBezTo>
                    <a:cubicBezTo>
                      <a:pt x="589" y="1296"/>
                      <a:pt x="569" y="1266"/>
                      <a:pt x="519" y="1286"/>
                    </a:cubicBezTo>
                    <a:cubicBezTo>
                      <a:pt x="449" y="1296"/>
                      <a:pt x="370" y="1306"/>
                      <a:pt x="350" y="1316"/>
                    </a:cubicBezTo>
                    <a:cubicBezTo>
                      <a:pt x="360" y="1266"/>
                      <a:pt x="320" y="1266"/>
                      <a:pt x="340" y="1246"/>
                    </a:cubicBezTo>
                    <a:cubicBezTo>
                      <a:pt x="340" y="1236"/>
                      <a:pt x="350" y="1216"/>
                      <a:pt x="360" y="1206"/>
                    </a:cubicBezTo>
                    <a:cubicBezTo>
                      <a:pt x="300" y="1216"/>
                      <a:pt x="290" y="1206"/>
                      <a:pt x="270" y="1186"/>
                    </a:cubicBezTo>
                    <a:cubicBezTo>
                      <a:pt x="370" y="1117"/>
                      <a:pt x="519" y="1057"/>
                      <a:pt x="609" y="997"/>
                    </a:cubicBezTo>
                    <a:cubicBezTo>
                      <a:pt x="619" y="997"/>
                      <a:pt x="649" y="987"/>
                      <a:pt x="669" y="987"/>
                    </a:cubicBezTo>
                    <a:cubicBezTo>
                      <a:pt x="639" y="1087"/>
                      <a:pt x="689" y="1047"/>
                      <a:pt x="758" y="1037"/>
                    </a:cubicBezTo>
                    <a:cubicBezTo>
                      <a:pt x="808" y="1027"/>
                      <a:pt x="808" y="1037"/>
                      <a:pt x="858" y="1027"/>
                    </a:cubicBezTo>
                    <a:cubicBezTo>
                      <a:pt x="858" y="937"/>
                      <a:pt x="788" y="937"/>
                      <a:pt x="718" y="907"/>
                    </a:cubicBezTo>
                    <a:cubicBezTo>
                      <a:pt x="698" y="897"/>
                      <a:pt x="698" y="828"/>
                      <a:pt x="669" y="798"/>
                    </a:cubicBezTo>
                    <a:cubicBezTo>
                      <a:pt x="649" y="788"/>
                      <a:pt x="539" y="788"/>
                      <a:pt x="539" y="758"/>
                    </a:cubicBezTo>
                    <a:cubicBezTo>
                      <a:pt x="539" y="758"/>
                      <a:pt x="599" y="678"/>
                      <a:pt x="609" y="658"/>
                    </a:cubicBezTo>
                    <a:cubicBezTo>
                      <a:pt x="659" y="648"/>
                      <a:pt x="718" y="638"/>
                      <a:pt x="788" y="628"/>
                    </a:cubicBezTo>
                    <a:cubicBezTo>
                      <a:pt x="918" y="479"/>
                      <a:pt x="1097" y="339"/>
                      <a:pt x="1287" y="249"/>
                    </a:cubicBezTo>
                    <a:cubicBezTo>
                      <a:pt x="1336" y="230"/>
                      <a:pt x="1356" y="249"/>
                      <a:pt x="1406" y="230"/>
                    </a:cubicBezTo>
                    <a:cubicBezTo>
                      <a:pt x="1456" y="200"/>
                      <a:pt x="1516" y="130"/>
                      <a:pt x="1566" y="110"/>
                    </a:cubicBezTo>
                    <a:cubicBezTo>
                      <a:pt x="1606" y="100"/>
                      <a:pt x="1616" y="140"/>
                      <a:pt x="1655" y="140"/>
                    </a:cubicBezTo>
                    <a:lnTo>
                      <a:pt x="1606" y="190"/>
                    </a:lnTo>
                    <a:cubicBezTo>
                      <a:pt x="1636" y="190"/>
                      <a:pt x="1665" y="160"/>
                      <a:pt x="1705" y="130"/>
                    </a:cubicBezTo>
                    <a:cubicBezTo>
                      <a:pt x="1735" y="140"/>
                      <a:pt x="1745" y="140"/>
                      <a:pt x="1765" y="140"/>
                    </a:cubicBezTo>
                    <a:cubicBezTo>
                      <a:pt x="1815" y="130"/>
                      <a:pt x="1865" y="110"/>
                      <a:pt x="1935" y="110"/>
                    </a:cubicBezTo>
                    <a:cubicBezTo>
                      <a:pt x="1954" y="120"/>
                      <a:pt x="1964" y="140"/>
                      <a:pt x="2004" y="160"/>
                    </a:cubicBezTo>
                    <a:cubicBezTo>
                      <a:pt x="2074" y="150"/>
                      <a:pt x="2164" y="140"/>
                      <a:pt x="2244" y="110"/>
                    </a:cubicBezTo>
                    <a:cubicBezTo>
                      <a:pt x="2283" y="160"/>
                      <a:pt x="2463" y="140"/>
                      <a:pt x="2553" y="120"/>
                    </a:cubicBezTo>
                    <a:cubicBezTo>
                      <a:pt x="2612" y="110"/>
                      <a:pt x="2652" y="90"/>
                      <a:pt x="2712" y="70"/>
                    </a:cubicBezTo>
                    <a:cubicBezTo>
                      <a:pt x="2792" y="0"/>
                      <a:pt x="2802" y="40"/>
                      <a:pt x="2882" y="40"/>
                    </a:cubicBezTo>
                    <a:lnTo>
                      <a:pt x="2882" y="4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8"/>
              <p:cNvSpPr/>
              <p:nvPr/>
            </p:nvSpPr>
            <p:spPr>
              <a:xfrm>
                <a:off x="3506271" y="2672450"/>
                <a:ext cx="13825" cy="17512"/>
              </a:xfrm>
              <a:custGeom>
                <a:avLst/>
                <a:gdLst/>
                <a:ahLst/>
                <a:cxnLst/>
                <a:rect l="l" t="t" r="r" b="b"/>
                <a:pathLst>
                  <a:path w="150" h="190" extrusionOk="0">
                    <a:moveTo>
                      <a:pt x="80" y="60"/>
                    </a:moveTo>
                    <a:cubicBezTo>
                      <a:pt x="30" y="60"/>
                      <a:pt x="50" y="40"/>
                      <a:pt x="0" y="80"/>
                    </a:cubicBezTo>
                    <a:cubicBezTo>
                      <a:pt x="30" y="1"/>
                      <a:pt x="40" y="1"/>
                      <a:pt x="100" y="1"/>
                    </a:cubicBezTo>
                    <a:cubicBezTo>
                      <a:pt x="60" y="90"/>
                      <a:pt x="150" y="80"/>
                      <a:pt x="130" y="150"/>
                    </a:cubicBezTo>
                    <a:cubicBezTo>
                      <a:pt x="110" y="180"/>
                      <a:pt x="110" y="190"/>
                      <a:pt x="90" y="190"/>
                    </a:cubicBezTo>
                    <a:cubicBezTo>
                      <a:pt x="50" y="190"/>
                      <a:pt x="40" y="140"/>
                      <a:pt x="40" y="130"/>
                    </a:cubicBezTo>
                    <a:cubicBezTo>
                      <a:pt x="60" y="100"/>
                      <a:pt x="60" y="80"/>
                      <a:pt x="8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8"/>
              <p:cNvSpPr/>
              <p:nvPr/>
            </p:nvSpPr>
            <p:spPr>
              <a:xfrm>
                <a:off x="3492445" y="2653186"/>
                <a:ext cx="12996" cy="22121"/>
              </a:xfrm>
              <a:custGeom>
                <a:avLst/>
                <a:gdLst/>
                <a:ahLst/>
                <a:cxnLst/>
                <a:rect l="l" t="t" r="r" b="b"/>
                <a:pathLst>
                  <a:path w="141" h="240" extrusionOk="0">
                    <a:moveTo>
                      <a:pt x="91" y="120"/>
                    </a:moveTo>
                    <a:cubicBezTo>
                      <a:pt x="91" y="140"/>
                      <a:pt x="111" y="120"/>
                      <a:pt x="131" y="110"/>
                    </a:cubicBezTo>
                    <a:cubicBezTo>
                      <a:pt x="101" y="160"/>
                      <a:pt x="131" y="200"/>
                      <a:pt x="81" y="239"/>
                    </a:cubicBezTo>
                    <a:cubicBezTo>
                      <a:pt x="51" y="210"/>
                      <a:pt x="41" y="170"/>
                      <a:pt x="61" y="120"/>
                    </a:cubicBezTo>
                    <a:cubicBezTo>
                      <a:pt x="31" y="120"/>
                      <a:pt x="1" y="100"/>
                      <a:pt x="11" y="50"/>
                    </a:cubicBezTo>
                    <a:cubicBezTo>
                      <a:pt x="11" y="20"/>
                      <a:pt x="41" y="10"/>
                      <a:pt x="61" y="10"/>
                    </a:cubicBezTo>
                    <a:cubicBezTo>
                      <a:pt x="111" y="0"/>
                      <a:pt x="81" y="40"/>
                      <a:pt x="140" y="0"/>
                    </a:cubicBezTo>
                    <a:cubicBezTo>
                      <a:pt x="101" y="90"/>
                      <a:pt x="81" y="90"/>
                      <a:pt x="91" y="1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8"/>
              <p:cNvSpPr/>
              <p:nvPr/>
            </p:nvSpPr>
            <p:spPr>
              <a:xfrm>
                <a:off x="3680842" y="2388565"/>
                <a:ext cx="137886" cy="92907"/>
              </a:xfrm>
              <a:custGeom>
                <a:avLst/>
                <a:gdLst/>
                <a:ahLst/>
                <a:cxnLst/>
                <a:rect l="l" t="t" r="r" b="b"/>
                <a:pathLst>
                  <a:path w="1496" h="1008" extrusionOk="0">
                    <a:moveTo>
                      <a:pt x="1396" y="638"/>
                    </a:moveTo>
                    <a:cubicBezTo>
                      <a:pt x="1376" y="638"/>
                      <a:pt x="1356" y="648"/>
                      <a:pt x="1346" y="678"/>
                    </a:cubicBezTo>
                    <a:cubicBezTo>
                      <a:pt x="1346" y="698"/>
                      <a:pt x="1376" y="698"/>
                      <a:pt x="1386" y="688"/>
                    </a:cubicBezTo>
                    <a:cubicBezTo>
                      <a:pt x="1386" y="718"/>
                      <a:pt x="1396" y="718"/>
                      <a:pt x="1396" y="728"/>
                    </a:cubicBezTo>
                    <a:cubicBezTo>
                      <a:pt x="1356" y="788"/>
                      <a:pt x="1296" y="798"/>
                      <a:pt x="1207" y="808"/>
                    </a:cubicBezTo>
                    <a:cubicBezTo>
                      <a:pt x="1097" y="838"/>
                      <a:pt x="1067" y="748"/>
                      <a:pt x="987" y="758"/>
                    </a:cubicBezTo>
                    <a:cubicBezTo>
                      <a:pt x="937" y="778"/>
                      <a:pt x="947" y="798"/>
                      <a:pt x="898" y="838"/>
                    </a:cubicBezTo>
                    <a:cubicBezTo>
                      <a:pt x="808" y="888"/>
                      <a:pt x="738" y="888"/>
                      <a:pt x="658" y="947"/>
                    </a:cubicBezTo>
                    <a:cubicBezTo>
                      <a:pt x="519" y="977"/>
                      <a:pt x="469" y="987"/>
                      <a:pt x="389" y="997"/>
                    </a:cubicBezTo>
                    <a:cubicBezTo>
                      <a:pt x="339" y="1007"/>
                      <a:pt x="389" y="947"/>
                      <a:pt x="349" y="937"/>
                    </a:cubicBezTo>
                    <a:cubicBezTo>
                      <a:pt x="319" y="927"/>
                      <a:pt x="240" y="947"/>
                      <a:pt x="190" y="947"/>
                    </a:cubicBezTo>
                    <a:cubicBezTo>
                      <a:pt x="120" y="957"/>
                      <a:pt x="90" y="898"/>
                      <a:pt x="70" y="878"/>
                    </a:cubicBezTo>
                    <a:cubicBezTo>
                      <a:pt x="160" y="798"/>
                      <a:pt x="260" y="758"/>
                      <a:pt x="389" y="738"/>
                    </a:cubicBezTo>
                    <a:cubicBezTo>
                      <a:pt x="419" y="728"/>
                      <a:pt x="449" y="728"/>
                      <a:pt x="489" y="718"/>
                    </a:cubicBezTo>
                    <a:cubicBezTo>
                      <a:pt x="469" y="698"/>
                      <a:pt x="449" y="688"/>
                      <a:pt x="419" y="698"/>
                    </a:cubicBezTo>
                    <a:cubicBezTo>
                      <a:pt x="359" y="718"/>
                      <a:pt x="299" y="728"/>
                      <a:pt x="260" y="738"/>
                    </a:cubicBezTo>
                    <a:cubicBezTo>
                      <a:pt x="200" y="748"/>
                      <a:pt x="20" y="808"/>
                      <a:pt x="40" y="728"/>
                    </a:cubicBezTo>
                    <a:cubicBezTo>
                      <a:pt x="50" y="668"/>
                      <a:pt x="140" y="668"/>
                      <a:pt x="170" y="638"/>
                    </a:cubicBezTo>
                    <a:cubicBezTo>
                      <a:pt x="120" y="638"/>
                      <a:pt x="110" y="648"/>
                      <a:pt x="70" y="648"/>
                    </a:cubicBezTo>
                    <a:cubicBezTo>
                      <a:pt x="40" y="658"/>
                      <a:pt x="0" y="628"/>
                      <a:pt x="0" y="618"/>
                    </a:cubicBezTo>
                    <a:cubicBezTo>
                      <a:pt x="40" y="469"/>
                      <a:pt x="339" y="289"/>
                      <a:pt x="449" y="270"/>
                    </a:cubicBezTo>
                    <a:cubicBezTo>
                      <a:pt x="499" y="250"/>
                      <a:pt x="459" y="349"/>
                      <a:pt x="469" y="369"/>
                    </a:cubicBezTo>
                    <a:cubicBezTo>
                      <a:pt x="509" y="339"/>
                      <a:pt x="539" y="299"/>
                      <a:pt x="589" y="289"/>
                    </a:cubicBezTo>
                    <a:cubicBezTo>
                      <a:pt x="658" y="279"/>
                      <a:pt x="688" y="299"/>
                      <a:pt x="698" y="349"/>
                    </a:cubicBezTo>
                    <a:cubicBezTo>
                      <a:pt x="738" y="339"/>
                      <a:pt x="758" y="329"/>
                      <a:pt x="788" y="319"/>
                    </a:cubicBezTo>
                    <a:cubicBezTo>
                      <a:pt x="798" y="289"/>
                      <a:pt x="788" y="279"/>
                      <a:pt x="788" y="270"/>
                    </a:cubicBezTo>
                    <a:cubicBezTo>
                      <a:pt x="808" y="270"/>
                      <a:pt x="838" y="250"/>
                      <a:pt x="858" y="250"/>
                    </a:cubicBezTo>
                    <a:cubicBezTo>
                      <a:pt x="898" y="250"/>
                      <a:pt x="917" y="289"/>
                      <a:pt x="937" y="319"/>
                    </a:cubicBezTo>
                    <a:cubicBezTo>
                      <a:pt x="947" y="349"/>
                      <a:pt x="898" y="429"/>
                      <a:pt x="957" y="419"/>
                    </a:cubicBezTo>
                    <a:cubicBezTo>
                      <a:pt x="987" y="419"/>
                      <a:pt x="987" y="399"/>
                      <a:pt x="1007" y="379"/>
                    </a:cubicBezTo>
                    <a:cubicBezTo>
                      <a:pt x="997" y="339"/>
                      <a:pt x="987" y="200"/>
                      <a:pt x="997" y="180"/>
                    </a:cubicBezTo>
                    <a:cubicBezTo>
                      <a:pt x="997" y="150"/>
                      <a:pt x="1037" y="130"/>
                      <a:pt x="1057" y="130"/>
                    </a:cubicBezTo>
                    <a:cubicBezTo>
                      <a:pt x="1127" y="120"/>
                      <a:pt x="1097" y="140"/>
                      <a:pt x="1147" y="120"/>
                    </a:cubicBezTo>
                    <a:lnTo>
                      <a:pt x="1147" y="90"/>
                    </a:lnTo>
                    <a:cubicBezTo>
                      <a:pt x="1157" y="70"/>
                      <a:pt x="1197" y="30"/>
                      <a:pt x="1246" y="20"/>
                    </a:cubicBezTo>
                    <a:cubicBezTo>
                      <a:pt x="1296" y="0"/>
                      <a:pt x="1346" y="20"/>
                      <a:pt x="1316" y="70"/>
                    </a:cubicBezTo>
                    <a:cubicBezTo>
                      <a:pt x="1306" y="120"/>
                      <a:pt x="1246" y="150"/>
                      <a:pt x="1236" y="180"/>
                    </a:cubicBezTo>
                    <a:cubicBezTo>
                      <a:pt x="1207" y="289"/>
                      <a:pt x="1266" y="339"/>
                      <a:pt x="1246" y="429"/>
                    </a:cubicBezTo>
                    <a:cubicBezTo>
                      <a:pt x="1236" y="529"/>
                      <a:pt x="1456" y="539"/>
                      <a:pt x="1496" y="579"/>
                    </a:cubicBezTo>
                    <a:cubicBezTo>
                      <a:pt x="1456" y="628"/>
                      <a:pt x="1446" y="628"/>
                      <a:pt x="1396" y="6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8"/>
              <p:cNvSpPr/>
              <p:nvPr/>
            </p:nvSpPr>
            <p:spPr>
              <a:xfrm>
                <a:off x="3629411" y="2402298"/>
                <a:ext cx="89221" cy="59818"/>
              </a:xfrm>
              <a:custGeom>
                <a:avLst/>
                <a:gdLst/>
                <a:ahLst/>
                <a:cxnLst/>
                <a:rect l="l" t="t" r="r" b="b"/>
                <a:pathLst>
                  <a:path w="968" h="649" extrusionOk="0">
                    <a:moveTo>
                      <a:pt x="170" y="629"/>
                    </a:moveTo>
                    <a:cubicBezTo>
                      <a:pt x="160" y="629"/>
                      <a:pt x="150" y="589"/>
                      <a:pt x="140" y="579"/>
                    </a:cubicBezTo>
                    <a:cubicBezTo>
                      <a:pt x="120" y="549"/>
                      <a:pt x="0" y="579"/>
                      <a:pt x="10" y="539"/>
                    </a:cubicBezTo>
                    <a:cubicBezTo>
                      <a:pt x="40" y="430"/>
                      <a:pt x="219" y="320"/>
                      <a:pt x="249" y="200"/>
                    </a:cubicBezTo>
                    <a:cubicBezTo>
                      <a:pt x="259" y="180"/>
                      <a:pt x="219" y="140"/>
                      <a:pt x="239" y="101"/>
                    </a:cubicBezTo>
                    <a:cubicBezTo>
                      <a:pt x="309" y="51"/>
                      <a:pt x="339" y="81"/>
                      <a:pt x="409" y="71"/>
                    </a:cubicBezTo>
                    <a:cubicBezTo>
                      <a:pt x="449" y="51"/>
                      <a:pt x="489" y="21"/>
                      <a:pt x="538" y="21"/>
                    </a:cubicBezTo>
                    <a:cubicBezTo>
                      <a:pt x="598" y="21"/>
                      <a:pt x="608" y="51"/>
                      <a:pt x="688" y="41"/>
                    </a:cubicBezTo>
                    <a:cubicBezTo>
                      <a:pt x="698" y="71"/>
                      <a:pt x="748" y="21"/>
                      <a:pt x="788" y="21"/>
                    </a:cubicBezTo>
                    <a:cubicBezTo>
                      <a:pt x="847" y="1"/>
                      <a:pt x="967" y="41"/>
                      <a:pt x="957" y="101"/>
                    </a:cubicBezTo>
                    <a:cubicBezTo>
                      <a:pt x="947" y="140"/>
                      <a:pt x="788" y="190"/>
                      <a:pt x="748" y="220"/>
                    </a:cubicBezTo>
                    <a:cubicBezTo>
                      <a:pt x="648" y="270"/>
                      <a:pt x="489" y="430"/>
                      <a:pt x="459" y="499"/>
                    </a:cubicBezTo>
                    <a:cubicBezTo>
                      <a:pt x="459" y="529"/>
                      <a:pt x="219" y="649"/>
                      <a:pt x="210" y="649"/>
                    </a:cubicBezTo>
                    <a:cubicBezTo>
                      <a:pt x="190" y="649"/>
                      <a:pt x="190" y="619"/>
                      <a:pt x="170" y="62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8"/>
              <p:cNvSpPr/>
              <p:nvPr/>
            </p:nvSpPr>
            <p:spPr>
              <a:xfrm>
                <a:off x="3707480" y="2343493"/>
                <a:ext cx="98438" cy="50694"/>
              </a:xfrm>
              <a:custGeom>
                <a:avLst/>
                <a:gdLst/>
                <a:ahLst/>
                <a:cxnLst/>
                <a:rect l="l" t="t" r="r" b="b"/>
                <a:pathLst>
                  <a:path w="1068" h="550" extrusionOk="0">
                    <a:moveTo>
                      <a:pt x="319" y="539"/>
                    </a:moveTo>
                    <a:cubicBezTo>
                      <a:pt x="290" y="549"/>
                      <a:pt x="250" y="529"/>
                      <a:pt x="260" y="519"/>
                    </a:cubicBezTo>
                    <a:cubicBezTo>
                      <a:pt x="270" y="469"/>
                      <a:pt x="309" y="469"/>
                      <a:pt x="349" y="469"/>
                    </a:cubicBezTo>
                    <a:cubicBezTo>
                      <a:pt x="339" y="440"/>
                      <a:pt x="309" y="440"/>
                      <a:pt x="309" y="400"/>
                    </a:cubicBezTo>
                    <a:cubicBezTo>
                      <a:pt x="300" y="420"/>
                      <a:pt x="270" y="430"/>
                      <a:pt x="260" y="459"/>
                    </a:cubicBezTo>
                    <a:cubicBezTo>
                      <a:pt x="210" y="469"/>
                      <a:pt x="160" y="489"/>
                      <a:pt x="140" y="509"/>
                    </a:cubicBezTo>
                    <a:cubicBezTo>
                      <a:pt x="100" y="519"/>
                      <a:pt x="60" y="509"/>
                      <a:pt x="40" y="509"/>
                    </a:cubicBezTo>
                    <a:cubicBezTo>
                      <a:pt x="20" y="509"/>
                      <a:pt x="0" y="489"/>
                      <a:pt x="10" y="469"/>
                    </a:cubicBezTo>
                    <a:cubicBezTo>
                      <a:pt x="10" y="440"/>
                      <a:pt x="20" y="440"/>
                      <a:pt x="20" y="420"/>
                    </a:cubicBezTo>
                    <a:cubicBezTo>
                      <a:pt x="50" y="410"/>
                      <a:pt x="90" y="380"/>
                      <a:pt x="100" y="370"/>
                    </a:cubicBezTo>
                    <a:cubicBezTo>
                      <a:pt x="160" y="360"/>
                      <a:pt x="190" y="380"/>
                      <a:pt x="220" y="370"/>
                    </a:cubicBezTo>
                    <a:cubicBezTo>
                      <a:pt x="170" y="370"/>
                      <a:pt x="130" y="360"/>
                      <a:pt x="100" y="360"/>
                    </a:cubicBezTo>
                    <a:cubicBezTo>
                      <a:pt x="100" y="340"/>
                      <a:pt x="110" y="330"/>
                      <a:pt x="110" y="300"/>
                    </a:cubicBezTo>
                    <a:cubicBezTo>
                      <a:pt x="130" y="290"/>
                      <a:pt x="160" y="290"/>
                      <a:pt x="160" y="290"/>
                    </a:cubicBezTo>
                    <a:cubicBezTo>
                      <a:pt x="170" y="290"/>
                      <a:pt x="260" y="290"/>
                      <a:pt x="280" y="280"/>
                    </a:cubicBezTo>
                    <a:cubicBezTo>
                      <a:pt x="230" y="280"/>
                      <a:pt x="190" y="290"/>
                      <a:pt x="150" y="280"/>
                    </a:cubicBezTo>
                    <a:cubicBezTo>
                      <a:pt x="160" y="260"/>
                      <a:pt x="200" y="240"/>
                      <a:pt x="210" y="230"/>
                    </a:cubicBezTo>
                    <a:cubicBezTo>
                      <a:pt x="250" y="220"/>
                      <a:pt x="260" y="230"/>
                      <a:pt x="280" y="230"/>
                    </a:cubicBezTo>
                    <a:cubicBezTo>
                      <a:pt x="250" y="240"/>
                      <a:pt x="200" y="240"/>
                      <a:pt x="210" y="210"/>
                    </a:cubicBezTo>
                    <a:cubicBezTo>
                      <a:pt x="260" y="180"/>
                      <a:pt x="270" y="190"/>
                      <a:pt x="300" y="180"/>
                    </a:cubicBezTo>
                    <a:cubicBezTo>
                      <a:pt x="309" y="180"/>
                      <a:pt x="349" y="180"/>
                      <a:pt x="339" y="220"/>
                    </a:cubicBezTo>
                    <a:cubicBezTo>
                      <a:pt x="369" y="210"/>
                      <a:pt x="399" y="210"/>
                      <a:pt x="399" y="210"/>
                    </a:cubicBezTo>
                    <a:cubicBezTo>
                      <a:pt x="499" y="180"/>
                      <a:pt x="519" y="290"/>
                      <a:pt x="648" y="270"/>
                    </a:cubicBezTo>
                    <a:cubicBezTo>
                      <a:pt x="688" y="260"/>
                      <a:pt x="708" y="240"/>
                      <a:pt x="718" y="220"/>
                    </a:cubicBezTo>
                    <a:cubicBezTo>
                      <a:pt x="698" y="230"/>
                      <a:pt x="668" y="230"/>
                      <a:pt x="668" y="220"/>
                    </a:cubicBezTo>
                    <a:cubicBezTo>
                      <a:pt x="668" y="210"/>
                      <a:pt x="698" y="210"/>
                      <a:pt x="708" y="190"/>
                    </a:cubicBezTo>
                    <a:cubicBezTo>
                      <a:pt x="708" y="180"/>
                      <a:pt x="708" y="170"/>
                      <a:pt x="718" y="150"/>
                    </a:cubicBezTo>
                    <a:cubicBezTo>
                      <a:pt x="698" y="150"/>
                      <a:pt x="648" y="150"/>
                      <a:pt x="658" y="131"/>
                    </a:cubicBezTo>
                    <a:cubicBezTo>
                      <a:pt x="668" y="81"/>
                      <a:pt x="758" y="41"/>
                      <a:pt x="798" y="1"/>
                    </a:cubicBezTo>
                    <a:cubicBezTo>
                      <a:pt x="808" y="21"/>
                      <a:pt x="818" y="21"/>
                      <a:pt x="848" y="21"/>
                    </a:cubicBezTo>
                    <a:cubicBezTo>
                      <a:pt x="828" y="41"/>
                      <a:pt x="828" y="51"/>
                      <a:pt x="828" y="51"/>
                    </a:cubicBezTo>
                    <a:cubicBezTo>
                      <a:pt x="818" y="101"/>
                      <a:pt x="858" y="150"/>
                      <a:pt x="918" y="140"/>
                    </a:cubicBezTo>
                    <a:cubicBezTo>
                      <a:pt x="947" y="140"/>
                      <a:pt x="967" y="91"/>
                      <a:pt x="1007" y="91"/>
                    </a:cubicBezTo>
                    <a:cubicBezTo>
                      <a:pt x="1047" y="81"/>
                      <a:pt x="1067" y="121"/>
                      <a:pt x="1057" y="150"/>
                    </a:cubicBezTo>
                    <a:cubicBezTo>
                      <a:pt x="1047" y="190"/>
                      <a:pt x="947" y="300"/>
                      <a:pt x="918" y="320"/>
                    </a:cubicBezTo>
                    <a:cubicBezTo>
                      <a:pt x="908" y="330"/>
                      <a:pt x="738" y="340"/>
                      <a:pt x="738" y="350"/>
                    </a:cubicBezTo>
                    <a:cubicBezTo>
                      <a:pt x="738" y="370"/>
                      <a:pt x="539" y="440"/>
                      <a:pt x="519" y="449"/>
                    </a:cubicBezTo>
                    <a:cubicBezTo>
                      <a:pt x="469" y="489"/>
                      <a:pt x="409" y="529"/>
                      <a:pt x="319" y="53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8"/>
              <p:cNvSpPr/>
              <p:nvPr/>
            </p:nvSpPr>
            <p:spPr>
              <a:xfrm>
                <a:off x="3695497" y="2372896"/>
                <a:ext cx="16683" cy="11153"/>
              </a:xfrm>
              <a:custGeom>
                <a:avLst/>
                <a:gdLst/>
                <a:ahLst/>
                <a:cxnLst/>
                <a:rect l="l" t="t" r="r" b="b"/>
                <a:pathLst>
                  <a:path w="181" h="121" extrusionOk="0">
                    <a:moveTo>
                      <a:pt x="51" y="121"/>
                    </a:moveTo>
                    <a:cubicBezTo>
                      <a:pt x="31" y="121"/>
                      <a:pt x="1" y="121"/>
                      <a:pt x="21" y="101"/>
                    </a:cubicBezTo>
                    <a:cubicBezTo>
                      <a:pt x="31" y="51"/>
                      <a:pt x="140" y="1"/>
                      <a:pt x="180" y="1"/>
                    </a:cubicBezTo>
                    <a:cubicBezTo>
                      <a:pt x="170" y="51"/>
                      <a:pt x="91" y="121"/>
                      <a:pt x="51" y="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8"/>
              <p:cNvSpPr/>
              <p:nvPr/>
            </p:nvSpPr>
            <p:spPr>
              <a:xfrm>
                <a:off x="3735960" y="2351789"/>
                <a:ext cx="10231" cy="4701"/>
              </a:xfrm>
              <a:custGeom>
                <a:avLst/>
                <a:gdLst/>
                <a:ahLst/>
                <a:cxnLst/>
                <a:rect l="l" t="t" r="r" b="b"/>
                <a:pathLst>
                  <a:path w="111" h="51" extrusionOk="0">
                    <a:moveTo>
                      <a:pt x="40" y="50"/>
                    </a:moveTo>
                    <a:cubicBezTo>
                      <a:pt x="30" y="50"/>
                      <a:pt x="0" y="50"/>
                      <a:pt x="10" y="31"/>
                    </a:cubicBezTo>
                    <a:cubicBezTo>
                      <a:pt x="50" y="21"/>
                      <a:pt x="80" y="21"/>
                      <a:pt x="110" y="1"/>
                    </a:cubicBezTo>
                    <a:cubicBezTo>
                      <a:pt x="110" y="21"/>
                      <a:pt x="100" y="31"/>
                      <a:pt x="100" y="41"/>
                    </a:cubicBezTo>
                    <a:cubicBezTo>
                      <a:pt x="90" y="41"/>
                      <a:pt x="40" y="50"/>
                      <a:pt x="40" y="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8"/>
              <p:cNvSpPr/>
              <p:nvPr/>
            </p:nvSpPr>
            <p:spPr>
              <a:xfrm>
                <a:off x="3674390" y="2342572"/>
                <a:ext cx="59818" cy="40555"/>
              </a:xfrm>
              <a:custGeom>
                <a:avLst/>
                <a:gdLst/>
                <a:ahLst/>
                <a:cxnLst/>
                <a:rect l="l" t="t" r="r" b="b"/>
                <a:pathLst>
                  <a:path w="649" h="440" extrusionOk="0">
                    <a:moveTo>
                      <a:pt x="629" y="51"/>
                    </a:moveTo>
                    <a:cubicBezTo>
                      <a:pt x="619" y="81"/>
                      <a:pt x="599" y="101"/>
                      <a:pt x="569" y="121"/>
                    </a:cubicBezTo>
                    <a:cubicBezTo>
                      <a:pt x="569" y="141"/>
                      <a:pt x="579" y="141"/>
                      <a:pt x="579" y="180"/>
                    </a:cubicBezTo>
                    <a:cubicBezTo>
                      <a:pt x="529" y="220"/>
                      <a:pt x="479" y="270"/>
                      <a:pt x="429" y="300"/>
                    </a:cubicBezTo>
                    <a:cubicBezTo>
                      <a:pt x="379" y="310"/>
                      <a:pt x="409" y="240"/>
                      <a:pt x="369" y="230"/>
                    </a:cubicBezTo>
                    <a:cubicBezTo>
                      <a:pt x="359" y="280"/>
                      <a:pt x="300" y="340"/>
                      <a:pt x="260" y="340"/>
                    </a:cubicBezTo>
                    <a:cubicBezTo>
                      <a:pt x="240" y="380"/>
                      <a:pt x="210" y="420"/>
                      <a:pt x="180" y="430"/>
                    </a:cubicBezTo>
                    <a:cubicBezTo>
                      <a:pt x="140" y="440"/>
                      <a:pt x="140" y="400"/>
                      <a:pt x="140" y="390"/>
                    </a:cubicBezTo>
                    <a:cubicBezTo>
                      <a:pt x="110" y="420"/>
                      <a:pt x="90" y="400"/>
                      <a:pt x="70" y="400"/>
                    </a:cubicBezTo>
                    <a:cubicBezTo>
                      <a:pt x="60" y="400"/>
                      <a:pt x="31" y="430"/>
                      <a:pt x="11" y="440"/>
                    </a:cubicBezTo>
                    <a:cubicBezTo>
                      <a:pt x="11" y="420"/>
                      <a:pt x="1" y="420"/>
                      <a:pt x="1" y="400"/>
                    </a:cubicBezTo>
                    <a:cubicBezTo>
                      <a:pt x="1" y="390"/>
                      <a:pt x="70" y="340"/>
                      <a:pt x="70" y="340"/>
                    </a:cubicBezTo>
                    <a:cubicBezTo>
                      <a:pt x="130" y="300"/>
                      <a:pt x="170" y="290"/>
                      <a:pt x="230" y="250"/>
                    </a:cubicBezTo>
                    <a:cubicBezTo>
                      <a:pt x="300" y="200"/>
                      <a:pt x="330" y="131"/>
                      <a:pt x="419" y="101"/>
                    </a:cubicBezTo>
                    <a:cubicBezTo>
                      <a:pt x="449" y="91"/>
                      <a:pt x="449" y="101"/>
                      <a:pt x="469" y="91"/>
                    </a:cubicBezTo>
                    <a:cubicBezTo>
                      <a:pt x="459" y="91"/>
                      <a:pt x="649" y="1"/>
                      <a:pt x="629" y="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8"/>
              <p:cNvSpPr/>
              <p:nvPr/>
            </p:nvSpPr>
            <p:spPr>
              <a:xfrm>
                <a:off x="3754302" y="2313169"/>
                <a:ext cx="31338" cy="14839"/>
              </a:xfrm>
              <a:custGeom>
                <a:avLst/>
                <a:gdLst/>
                <a:ahLst/>
                <a:cxnLst/>
                <a:rect l="l" t="t" r="r" b="b"/>
                <a:pathLst>
                  <a:path w="340" h="161" extrusionOk="0">
                    <a:moveTo>
                      <a:pt x="130" y="141"/>
                    </a:moveTo>
                    <a:cubicBezTo>
                      <a:pt x="91" y="151"/>
                      <a:pt x="91" y="121"/>
                      <a:pt x="61" y="121"/>
                    </a:cubicBezTo>
                    <a:cubicBezTo>
                      <a:pt x="41" y="121"/>
                      <a:pt x="31" y="151"/>
                      <a:pt x="1" y="160"/>
                    </a:cubicBezTo>
                    <a:cubicBezTo>
                      <a:pt x="11" y="121"/>
                      <a:pt x="200" y="11"/>
                      <a:pt x="240" y="11"/>
                    </a:cubicBezTo>
                    <a:cubicBezTo>
                      <a:pt x="300" y="1"/>
                      <a:pt x="340" y="21"/>
                      <a:pt x="340" y="61"/>
                    </a:cubicBezTo>
                    <a:cubicBezTo>
                      <a:pt x="310" y="71"/>
                      <a:pt x="280" y="101"/>
                      <a:pt x="250" y="111"/>
                    </a:cubicBezTo>
                    <a:cubicBezTo>
                      <a:pt x="180" y="121"/>
                      <a:pt x="190" y="121"/>
                      <a:pt x="130" y="1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8"/>
              <p:cNvSpPr/>
              <p:nvPr/>
            </p:nvSpPr>
            <p:spPr>
              <a:xfrm>
                <a:off x="3752459" y="2324230"/>
                <a:ext cx="28573" cy="20277"/>
              </a:xfrm>
              <a:custGeom>
                <a:avLst/>
                <a:gdLst/>
                <a:ahLst/>
                <a:cxnLst/>
                <a:rect l="l" t="t" r="r" b="b"/>
                <a:pathLst>
                  <a:path w="310" h="220" extrusionOk="0">
                    <a:moveTo>
                      <a:pt x="250" y="80"/>
                    </a:moveTo>
                    <a:cubicBezTo>
                      <a:pt x="250" y="140"/>
                      <a:pt x="130" y="190"/>
                      <a:pt x="71" y="200"/>
                    </a:cubicBezTo>
                    <a:cubicBezTo>
                      <a:pt x="31" y="220"/>
                      <a:pt x="1" y="170"/>
                      <a:pt x="11" y="140"/>
                    </a:cubicBezTo>
                    <a:cubicBezTo>
                      <a:pt x="21" y="70"/>
                      <a:pt x="210" y="31"/>
                      <a:pt x="270" y="21"/>
                    </a:cubicBezTo>
                    <a:cubicBezTo>
                      <a:pt x="290" y="1"/>
                      <a:pt x="310" y="31"/>
                      <a:pt x="310" y="40"/>
                    </a:cubicBezTo>
                    <a:cubicBezTo>
                      <a:pt x="270" y="80"/>
                      <a:pt x="220" y="90"/>
                      <a:pt x="170" y="100"/>
                    </a:cubicBezTo>
                    <a:cubicBezTo>
                      <a:pt x="200" y="90"/>
                      <a:pt x="220" y="80"/>
                      <a:pt x="250"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8"/>
              <p:cNvSpPr/>
              <p:nvPr/>
            </p:nvSpPr>
            <p:spPr>
              <a:xfrm>
                <a:off x="3739647" y="2330682"/>
                <a:ext cx="9309" cy="10231"/>
              </a:xfrm>
              <a:custGeom>
                <a:avLst/>
                <a:gdLst/>
                <a:ahLst/>
                <a:cxnLst/>
                <a:rect l="l" t="t" r="r" b="b"/>
                <a:pathLst>
                  <a:path w="101" h="111" extrusionOk="0">
                    <a:moveTo>
                      <a:pt x="100" y="60"/>
                    </a:moveTo>
                    <a:cubicBezTo>
                      <a:pt x="90" y="80"/>
                      <a:pt x="70" y="100"/>
                      <a:pt x="50" y="110"/>
                    </a:cubicBezTo>
                    <a:cubicBezTo>
                      <a:pt x="20" y="110"/>
                      <a:pt x="0" y="80"/>
                      <a:pt x="0" y="70"/>
                    </a:cubicBezTo>
                    <a:cubicBezTo>
                      <a:pt x="20" y="0"/>
                      <a:pt x="90" y="60"/>
                      <a:pt x="10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8"/>
              <p:cNvSpPr/>
              <p:nvPr/>
            </p:nvSpPr>
            <p:spPr>
              <a:xfrm>
                <a:off x="3818637" y="2377504"/>
                <a:ext cx="45993" cy="41476"/>
              </a:xfrm>
              <a:custGeom>
                <a:avLst/>
                <a:gdLst/>
                <a:ahLst/>
                <a:cxnLst/>
                <a:rect l="l" t="t" r="r" b="b"/>
                <a:pathLst>
                  <a:path w="499" h="450" extrusionOk="0">
                    <a:moveTo>
                      <a:pt x="449" y="140"/>
                    </a:moveTo>
                    <a:cubicBezTo>
                      <a:pt x="439" y="190"/>
                      <a:pt x="439" y="150"/>
                      <a:pt x="439" y="190"/>
                    </a:cubicBezTo>
                    <a:lnTo>
                      <a:pt x="499" y="190"/>
                    </a:lnTo>
                    <a:cubicBezTo>
                      <a:pt x="449" y="360"/>
                      <a:pt x="449" y="310"/>
                      <a:pt x="340" y="370"/>
                    </a:cubicBezTo>
                    <a:cubicBezTo>
                      <a:pt x="310" y="390"/>
                      <a:pt x="300" y="419"/>
                      <a:pt x="280" y="439"/>
                    </a:cubicBezTo>
                    <a:cubicBezTo>
                      <a:pt x="240" y="449"/>
                      <a:pt x="240" y="409"/>
                      <a:pt x="230" y="399"/>
                    </a:cubicBezTo>
                    <a:cubicBezTo>
                      <a:pt x="160" y="320"/>
                      <a:pt x="60" y="360"/>
                      <a:pt x="1" y="290"/>
                    </a:cubicBezTo>
                    <a:cubicBezTo>
                      <a:pt x="1" y="270"/>
                      <a:pt x="1" y="250"/>
                      <a:pt x="11" y="240"/>
                    </a:cubicBezTo>
                    <a:cubicBezTo>
                      <a:pt x="50" y="220"/>
                      <a:pt x="90" y="260"/>
                      <a:pt x="140" y="250"/>
                    </a:cubicBezTo>
                    <a:cubicBezTo>
                      <a:pt x="160" y="250"/>
                      <a:pt x="160" y="250"/>
                      <a:pt x="190" y="240"/>
                    </a:cubicBezTo>
                    <a:cubicBezTo>
                      <a:pt x="190" y="210"/>
                      <a:pt x="200" y="180"/>
                      <a:pt x="200" y="150"/>
                    </a:cubicBezTo>
                    <a:cubicBezTo>
                      <a:pt x="160" y="150"/>
                      <a:pt x="100" y="170"/>
                      <a:pt x="130" y="120"/>
                    </a:cubicBezTo>
                    <a:cubicBezTo>
                      <a:pt x="130" y="110"/>
                      <a:pt x="140" y="100"/>
                      <a:pt x="150" y="100"/>
                    </a:cubicBezTo>
                    <a:cubicBezTo>
                      <a:pt x="210" y="31"/>
                      <a:pt x="260" y="31"/>
                      <a:pt x="340" y="21"/>
                    </a:cubicBezTo>
                    <a:cubicBezTo>
                      <a:pt x="389" y="11"/>
                      <a:pt x="449" y="1"/>
                      <a:pt x="449" y="1"/>
                    </a:cubicBezTo>
                    <a:cubicBezTo>
                      <a:pt x="459" y="1"/>
                      <a:pt x="489" y="11"/>
                      <a:pt x="479" y="21"/>
                    </a:cubicBezTo>
                    <a:cubicBezTo>
                      <a:pt x="459" y="90"/>
                      <a:pt x="379" y="120"/>
                      <a:pt x="349" y="160"/>
                    </a:cubicBezTo>
                    <a:cubicBezTo>
                      <a:pt x="359" y="150"/>
                      <a:pt x="449" y="110"/>
                      <a:pt x="449"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8"/>
              <p:cNvSpPr/>
              <p:nvPr/>
            </p:nvSpPr>
            <p:spPr>
              <a:xfrm>
                <a:off x="3814029" y="2330682"/>
                <a:ext cx="52445" cy="32260"/>
              </a:xfrm>
              <a:custGeom>
                <a:avLst/>
                <a:gdLst/>
                <a:ahLst/>
                <a:cxnLst/>
                <a:rect l="l" t="t" r="r" b="b"/>
                <a:pathLst>
                  <a:path w="569" h="350" extrusionOk="0">
                    <a:moveTo>
                      <a:pt x="51" y="170"/>
                    </a:moveTo>
                    <a:cubicBezTo>
                      <a:pt x="51" y="160"/>
                      <a:pt x="41" y="150"/>
                      <a:pt x="41" y="110"/>
                    </a:cubicBezTo>
                    <a:cubicBezTo>
                      <a:pt x="51" y="110"/>
                      <a:pt x="51" y="110"/>
                      <a:pt x="81" y="100"/>
                    </a:cubicBezTo>
                    <a:cubicBezTo>
                      <a:pt x="160" y="80"/>
                      <a:pt x="160" y="230"/>
                      <a:pt x="260" y="180"/>
                    </a:cubicBezTo>
                    <a:cubicBezTo>
                      <a:pt x="250" y="170"/>
                      <a:pt x="230" y="160"/>
                      <a:pt x="210" y="150"/>
                    </a:cubicBezTo>
                    <a:cubicBezTo>
                      <a:pt x="210" y="130"/>
                      <a:pt x="210" y="120"/>
                      <a:pt x="220" y="110"/>
                    </a:cubicBezTo>
                    <a:cubicBezTo>
                      <a:pt x="290" y="100"/>
                      <a:pt x="300" y="160"/>
                      <a:pt x="360" y="150"/>
                    </a:cubicBezTo>
                    <a:cubicBezTo>
                      <a:pt x="370" y="120"/>
                      <a:pt x="370" y="100"/>
                      <a:pt x="370" y="80"/>
                    </a:cubicBezTo>
                    <a:cubicBezTo>
                      <a:pt x="320" y="100"/>
                      <a:pt x="290" y="110"/>
                      <a:pt x="270" y="60"/>
                    </a:cubicBezTo>
                    <a:cubicBezTo>
                      <a:pt x="300" y="50"/>
                      <a:pt x="310" y="50"/>
                      <a:pt x="340" y="50"/>
                    </a:cubicBezTo>
                    <a:cubicBezTo>
                      <a:pt x="390" y="30"/>
                      <a:pt x="399" y="60"/>
                      <a:pt x="459" y="50"/>
                    </a:cubicBezTo>
                    <a:cubicBezTo>
                      <a:pt x="489" y="50"/>
                      <a:pt x="499" y="10"/>
                      <a:pt x="519" y="10"/>
                    </a:cubicBezTo>
                    <a:cubicBezTo>
                      <a:pt x="569" y="0"/>
                      <a:pt x="569" y="30"/>
                      <a:pt x="559" y="70"/>
                    </a:cubicBezTo>
                    <a:cubicBezTo>
                      <a:pt x="549" y="150"/>
                      <a:pt x="499" y="180"/>
                      <a:pt x="499" y="270"/>
                    </a:cubicBezTo>
                    <a:cubicBezTo>
                      <a:pt x="449" y="299"/>
                      <a:pt x="390" y="309"/>
                      <a:pt x="370" y="309"/>
                    </a:cubicBezTo>
                    <a:cubicBezTo>
                      <a:pt x="360" y="309"/>
                      <a:pt x="270" y="349"/>
                      <a:pt x="290" y="309"/>
                    </a:cubicBezTo>
                    <a:cubicBezTo>
                      <a:pt x="290" y="299"/>
                      <a:pt x="300" y="279"/>
                      <a:pt x="310" y="270"/>
                    </a:cubicBezTo>
                    <a:cubicBezTo>
                      <a:pt x="310" y="260"/>
                      <a:pt x="310" y="250"/>
                      <a:pt x="320" y="250"/>
                    </a:cubicBezTo>
                    <a:cubicBezTo>
                      <a:pt x="320" y="220"/>
                      <a:pt x="390" y="210"/>
                      <a:pt x="399" y="180"/>
                    </a:cubicBezTo>
                    <a:lnTo>
                      <a:pt x="360" y="180"/>
                    </a:lnTo>
                    <a:cubicBezTo>
                      <a:pt x="310" y="200"/>
                      <a:pt x="200" y="250"/>
                      <a:pt x="140" y="260"/>
                    </a:cubicBezTo>
                    <a:cubicBezTo>
                      <a:pt x="120" y="260"/>
                      <a:pt x="110" y="250"/>
                      <a:pt x="100" y="230"/>
                    </a:cubicBezTo>
                    <a:cubicBezTo>
                      <a:pt x="90" y="230"/>
                      <a:pt x="71" y="250"/>
                      <a:pt x="61" y="250"/>
                    </a:cubicBezTo>
                    <a:lnTo>
                      <a:pt x="61" y="220"/>
                    </a:lnTo>
                    <a:cubicBezTo>
                      <a:pt x="41" y="230"/>
                      <a:pt x="11" y="220"/>
                      <a:pt x="1" y="210"/>
                    </a:cubicBezTo>
                    <a:cubicBezTo>
                      <a:pt x="1" y="200"/>
                      <a:pt x="11" y="170"/>
                      <a:pt x="11" y="160"/>
                    </a:cubicBezTo>
                    <a:cubicBezTo>
                      <a:pt x="41" y="160"/>
                      <a:pt x="41" y="160"/>
                      <a:pt x="51" y="1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8"/>
              <p:cNvSpPr/>
              <p:nvPr/>
            </p:nvSpPr>
            <p:spPr>
              <a:xfrm>
                <a:off x="3828776" y="2439074"/>
                <a:ext cx="29494" cy="18434"/>
              </a:xfrm>
              <a:custGeom>
                <a:avLst/>
                <a:gdLst/>
                <a:ahLst/>
                <a:cxnLst/>
                <a:rect l="l" t="t" r="r" b="b"/>
                <a:pathLst>
                  <a:path w="320" h="200" extrusionOk="0">
                    <a:moveTo>
                      <a:pt x="239" y="190"/>
                    </a:moveTo>
                    <a:cubicBezTo>
                      <a:pt x="200" y="200"/>
                      <a:pt x="0" y="170"/>
                      <a:pt x="0" y="150"/>
                    </a:cubicBezTo>
                    <a:cubicBezTo>
                      <a:pt x="0" y="130"/>
                      <a:pt x="50" y="130"/>
                      <a:pt x="70" y="130"/>
                    </a:cubicBezTo>
                    <a:cubicBezTo>
                      <a:pt x="100" y="100"/>
                      <a:pt x="100" y="11"/>
                      <a:pt x="170" y="11"/>
                    </a:cubicBezTo>
                    <a:cubicBezTo>
                      <a:pt x="220" y="1"/>
                      <a:pt x="299" y="90"/>
                      <a:pt x="319" y="140"/>
                    </a:cubicBezTo>
                    <a:cubicBezTo>
                      <a:pt x="289" y="140"/>
                      <a:pt x="269" y="180"/>
                      <a:pt x="239" y="1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8"/>
              <p:cNvSpPr/>
              <p:nvPr/>
            </p:nvSpPr>
            <p:spPr>
              <a:xfrm>
                <a:off x="3870069" y="2364693"/>
                <a:ext cx="43320" cy="36776"/>
              </a:xfrm>
              <a:custGeom>
                <a:avLst/>
                <a:gdLst/>
                <a:ahLst/>
                <a:cxnLst/>
                <a:rect l="l" t="t" r="r" b="b"/>
                <a:pathLst>
                  <a:path w="470" h="399" extrusionOk="0">
                    <a:moveTo>
                      <a:pt x="469" y="30"/>
                    </a:moveTo>
                    <a:cubicBezTo>
                      <a:pt x="469" y="40"/>
                      <a:pt x="400" y="90"/>
                      <a:pt x="400" y="90"/>
                    </a:cubicBezTo>
                    <a:cubicBezTo>
                      <a:pt x="350" y="150"/>
                      <a:pt x="290" y="229"/>
                      <a:pt x="200" y="249"/>
                    </a:cubicBezTo>
                    <a:cubicBezTo>
                      <a:pt x="140" y="259"/>
                      <a:pt x="150" y="229"/>
                      <a:pt x="130" y="289"/>
                    </a:cubicBezTo>
                    <a:cubicBezTo>
                      <a:pt x="140" y="289"/>
                      <a:pt x="150" y="289"/>
                      <a:pt x="170" y="279"/>
                    </a:cubicBezTo>
                    <a:cubicBezTo>
                      <a:pt x="140" y="339"/>
                      <a:pt x="120" y="349"/>
                      <a:pt x="81" y="389"/>
                    </a:cubicBezTo>
                    <a:cubicBezTo>
                      <a:pt x="51" y="389"/>
                      <a:pt x="31" y="399"/>
                      <a:pt x="21" y="399"/>
                    </a:cubicBezTo>
                    <a:cubicBezTo>
                      <a:pt x="31" y="359"/>
                      <a:pt x="31" y="329"/>
                      <a:pt x="31" y="309"/>
                    </a:cubicBezTo>
                    <a:cubicBezTo>
                      <a:pt x="1" y="279"/>
                      <a:pt x="31" y="229"/>
                      <a:pt x="31" y="180"/>
                    </a:cubicBezTo>
                    <a:cubicBezTo>
                      <a:pt x="31" y="160"/>
                      <a:pt x="31" y="140"/>
                      <a:pt x="41" y="130"/>
                    </a:cubicBezTo>
                    <a:cubicBezTo>
                      <a:pt x="71" y="130"/>
                      <a:pt x="91" y="110"/>
                      <a:pt x="101" y="110"/>
                    </a:cubicBezTo>
                    <a:cubicBezTo>
                      <a:pt x="101" y="110"/>
                      <a:pt x="101" y="90"/>
                      <a:pt x="110" y="90"/>
                    </a:cubicBezTo>
                    <a:cubicBezTo>
                      <a:pt x="110" y="90"/>
                      <a:pt x="140" y="40"/>
                      <a:pt x="190" y="30"/>
                    </a:cubicBezTo>
                    <a:cubicBezTo>
                      <a:pt x="290" y="0"/>
                      <a:pt x="360" y="30"/>
                      <a:pt x="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8"/>
              <p:cNvSpPr/>
              <p:nvPr/>
            </p:nvSpPr>
            <p:spPr>
              <a:xfrm>
                <a:off x="3808499" y="2322386"/>
                <a:ext cx="11153" cy="12996"/>
              </a:xfrm>
              <a:custGeom>
                <a:avLst/>
                <a:gdLst/>
                <a:ahLst/>
                <a:cxnLst/>
                <a:rect l="l" t="t" r="r" b="b"/>
                <a:pathLst>
                  <a:path w="121" h="141" extrusionOk="0">
                    <a:moveTo>
                      <a:pt x="121" y="70"/>
                    </a:moveTo>
                    <a:cubicBezTo>
                      <a:pt x="111" y="100"/>
                      <a:pt x="91" y="110"/>
                      <a:pt x="71" y="120"/>
                    </a:cubicBezTo>
                    <a:cubicBezTo>
                      <a:pt x="41" y="140"/>
                      <a:pt x="1" y="60"/>
                      <a:pt x="1" y="21"/>
                    </a:cubicBezTo>
                    <a:cubicBezTo>
                      <a:pt x="71" y="1"/>
                      <a:pt x="71" y="60"/>
                      <a:pt x="121"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8"/>
              <p:cNvSpPr/>
              <p:nvPr/>
            </p:nvSpPr>
            <p:spPr>
              <a:xfrm>
                <a:off x="3805826" y="2359162"/>
                <a:ext cx="11060" cy="10231"/>
              </a:xfrm>
              <a:custGeom>
                <a:avLst/>
                <a:gdLst/>
                <a:ahLst/>
                <a:cxnLst/>
                <a:rect l="l" t="t" r="r" b="b"/>
                <a:pathLst>
                  <a:path w="120" h="111" extrusionOk="0">
                    <a:moveTo>
                      <a:pt x="100" y="0"/>
                    </a:moveTo>
                    <a:cubicBezTo>
                      <a:pt x="100" y="10"/>
                      <a:pt x="120" y="20"/>
                      <a:pt x="100" y="50"/>
                    </a:cubicBezTo>
                    <a:cubicBezTo>
                      <a:pt x="100" y="90"/>
                      <a:pt x="70" y="100"/>
                      <a:pt x="50" y="100"/>
                    </a:cubicBezTo>
                    <a:cubicBezTo>
                      <a:pt x="20" y="110"/>
                      <a:pt x="20" y="100"/>
                      <a:pt x="0" y="110"/>
                    </a:cubicBezTo>
                    <a:cubicBezTo>
                      <a:pt x="20" y="50"/>
                      <a:pt x="50" y="2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8"/>
              <p:cNvSpPr/>
              <p:nvPr/>
            </p:nvSpPr>
            <p:spPr>
              <a:xfrm>
                <a:off x="3816794" y="2290219"/>
                <a:ext cx="44242" cy="23964"/>
              </a:xfrm>
              <a:custGeom>
                <a:avLst/>
                <a:gdLst/>
                <a:ahLst/>
                <a:cxnLst/>
                <a:rect l="l" t="t" r="r" b="b"/>
                <a:pathLst>
                  <a:path w="480" h="260" extrusionOk="0">
                    <a:moveTo>
                      <a:pt x="320" y="200"/>
                    </a:moveTo>
                    <a:cubicBezTo>
                      <a:pt x="270" y="210"/>
                      <a:pt x="250" y="200"/>
                      <a:pt x="180" y="210"/>
                    </a:cubicBezTo>
                    <a:cubicBezTo>
                      <a:pt x="180" y="190"/>
                      <a:pt x="130" y="210"/>
                      <a:pt x="100" y="220"/>
                    </a:cubicBezTo>
                    <a:cubicBezTo>
                      <a:pt x="60" y="230"/>
                      <a:pt x="51" y="230"/>
                      <a:pt x="21" y="210"/>
                    </a:cubicBezTo>
                    <a:cubicBezTo>
                      <a:pt x="60" y="170"/>
                      <a:pt x="70" y="170"/>
                      <a:pt x="110" y="150"/>
                    </a:cubicBezTo>
                    <a:cubicBezTo>
                      <a:pt x="110" y="140"/>
                      <a:pt x="110" y="120"/>
                      <a:pt x="120" y="110"/>
                    </a:cubicBezTo>
                    <a:cubicBezTo>
                      <a:pt x="60" y="120"/>
                      <a:pt x="31" y="150"/>
                      <a:pt x="21" y="140"/>
                    </a:cubicBezTo>
                    <a:cubicBezTo>
                      <a:pt x="31" y="120"/>
                      <a:pt x="31" y="110"/>
                      <a:pt x="51" y="100"/>
                    </a:cubicBezTo>
                    <a:cubicBezTo>
                      <a:pt x="1" y="110"/>
                      <a:pt x="1" y="100"/>
                      <a:pt x="11" y="61"/>
                    </a:cubicBezTo>
                    <a:cubicBezTo>
                      <a:pt x="51" y="51"/>
                      <a:pt x="70" y="21"/>
                      <a:pt x="110" y="11"/>
                    </a:cubicBezTo>
                    <a:cubicBezTo>
                      <a:pt x="170" y="1"/>
                      <a:pt x="170" y="51"/>
                      <a:pt x="210" y="51"/>
                    </a:cubicBezTo>
                    <a:cubicBezTo>
                      <a:pt x="230" y="51"/>
                      <a:pt x="250" y="21"/>
                      <a:pt x="270" y="11"/>
                    </a:cubicBezTo>
                    <a:cubicBezTo>
                      <a:pt x="330" y="1"/>
                      <a:pt x="310" y="71"/>
                      <a:pt x="350" y="61"/>
                    </a:cubicBezTo>
                    <a:cubicBezTo>
                      <a:pt x="360" y="61"/>
                      <a:pt x="369" y="41"/>
                      <a:pt x="399" y="21"/>
                    </a:cubicBezTo>
                    <a:cubicBezTo>
                      <a:pt x="429" y="11"/>
                      <a:pt x="459" y="61"/>
                      <a:pt x="459" y="71"/>
                    </a:cubicBezTo>
                    <a:lnTo>
                      <a:pt x="419" y="110"/>
                    </a:lnTo>
                    <a:cubicBezTo>
                      <a:pt x="429" y="140"/>
                      <a:pt x="479" y="150"/>
                      <a:pt x="479" y="170"/>
                    </a:cubicBezTo>
                    <a:cubicBezTo>
                      <a:pt x="469" y="200"/>
                      <a:pt x="449" y="220"/>
                      <a:pt x="419" y="220"/>
                    </a:cubicBezTo>
                    <a:cubicBezTo>
                      <a:pt x="369" y="260"/>
                      <a:pt x="379" y="190"/>
                      <a:pt x="320" y="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8"/>
              <p:cNvSpPr/>
              <p:nvPr/>
            </p:nvSpPr>
            <p:spPr>
              <a:xfrm>
                <a:off x="3832463" y="2312340"/>
                <a:ext cx="13825" cy="6452"/>
              </a:xfrm>
              <a:custGeom>
                <a:avLst/>
                <a:gdLst/>
                <a:ahLst/>
                <a:cxnLst/>
                <a:rect l="l" t="t" r="r" b="b"/>
                <a:pathLst>
                  <a:path w="150" h="70" extrusionOk="0">
                    <a:moveTo>
                      <a:pt x="50" y="60"/>
                    </a:moveTo>
                    <a:cubicBezTo>
                      <a:pt x="0" y="70"/>
                      <a:pt x="80" y="10"/>
                      <a:pt x="90" y="10"/>
                    </a:cubicBezTo>
                    <a:cubicBezTo>
                      <a:pt x="130" y="0"/>
                      <a:pt x="130" y="20"/>
                      <a:pt x="150" y="20"/>
                    </a:cubicBezTo>
                    <a:cubicBezTo>
                      <a:pt x="130" y="50"/>
                      <a:pt x="90" y="60"/>
                      <a:pt x="5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8"/>
              <p:cNvSpPr/>
              <p:nvPr/>
            </p:nvSpPr>
            <p:spPr>
              <a:xfrm>
                <a:off x="3877442" y="2316856"/>
                <a:ext cx="121388" cy="38711"/>
              </a:xfrm>
              <a:custGeom>
                <a:avLst/>
                <a:gdLst/>
                <a:ahLst/>
                <a:cxnLst/>
                <a:rect l="l" t="t" r="r" b="b"/>
                <a:pathLst>
                  <a:path w="1317" h="420" extrusionOk="0">
                    <a:moveTo>
                      <a:pt x="1316" y="71"/>
                    </a:moveTo>
                    <a:cubicBezTo>
                      <a:pt x="1306" y="81"/>
                      <a:pt x="1296" y="101"/>
                      <a:pt x="1286" y="120"/>
                    </a:cubicBezTo>
                    <a:lnTo>
                      <a:pt x="1316" y="120"/>
                    </a:lnTo>
                    <a:cubicBezTo>
                      <a:pt x="1286" y="230"/>
                      <a:pt x="1157" y="260"/>
                      <a:pt x="1067" y="280"/>
                    </a:cubicBezTo>
                    <a:cubicBezTo>
                      <a:pt x="1037" y="300"/>
                      <a:pt x="1017" y="270"/>
                      <a:pt x="1017" y="250"/>
                    </a:cubicBezTo>
                    <a:cubicBezTo>
                      <a:pt x="987" y="260"/>
                      <a:pt x="967" y="270"/>
                      <a:pt x="948" y="300"/>
                    </a:cubicBezTo>
                    <a:cubicBezTo>
                      <a:pt x="868" y="310"/>
                      <a:pt x="798" y="330"/>
                      <a:pt x="718" y="350"/>
                    </a:cubicBezTo>
                    <a:cubicBezTo>
                      <a:pt x="658" y="370"/>
                      <a:pt x="569" y="380"/>
                      <a:pt x="589" y="330"/>
                    </a:cubicBezTo>
                    <a:cubicBezTo>
                      <a:pt x="569" y="330"/>
                      <a:pt x="559" y="350"/>
                      <a:pt x="549" y="350"/>
                    </a:cubicBezTo>
                    <a:cubicBezTo>
                      <a:pt x="539" y="360"/>
                      <a:pt x="489" y="410"/>
                      <a:pt x="459" y="410"/>
                    </a:cubicBezTo>
                    <a:cubicBezTo>
                      <a:pt x="399" y="420"/>
                      <a:pt x="270" y="370"/>
                      <a:pt x="290" y="310"/>
                    </a:cubicBezTo>
                    <a:cubicBezTo>
                      <a:pt x="290" y="280"/>
                      <a:pt x="310" y="260"/>
                      <a:pt x="339" y="250"/>
                    </a:cubicBezTo>
                    <a:cubicBezTo>
                      <a:pt x="300" y="200"/>
                      <a:pt x="290" y="160"/>
                      <a:pt x="250" y="111"/>
                    </a:cubicBezTo>
                    <a:cubicBezTo>
                      <a:pt x="240" y="130"/>
                      <a:pt x="210" y="150"/>
                      <a:pt x="190" y="160"/>
                    </a:cubicBezTo>
                    <a:cubicBezTo>
                      <a:pt x="150" y="170"/>
                      <a:pt x="1" y="120"/>
                      <a:pt x="1" y="101"/>
                    </a:cubicBezTo>
                    <a:cubicBezTo>
                      <a:pt x="11" y="51"/>
                      <a:pt x="60" y="31"/>
                      <a:pt x="100" y="31"/>
                    </a:cubicBezTo>
                    <a:cubicBezTo>
                      <a:pt x="220" y="11"/>
                      <a:pt x="220" y="111"/>
                      <a:pt x="320" y="81"/>
                    </a:cubicBezTo>
                    <a:cubicBezTo>
                      <a:pt x="349" y="71"/>
                      <a:pt x="369" y="71"/>
                      <a:pt x="389" y="51"/>
                    </a:cubicBezTo>
                    <a:cubicBezTo>
                      <a:pt x="399" y="51"/>
                      <a:pt x="439" y="31"/>
                      <a:pt x="439" y="31"/>
                    </a:cubicBezTo>
                    <a:cubicBezTo>
                      <a:pt x="399" y="111"/>
                      <a:pt x="539" y="61"/>
                      <a:pt x="549" y="101"/>
                    </a:cubicBezTo>
                    <a:cubicBezTo>
                      <a:pt x="509" y="111"/>
                      <a:pt x="469" y="111"/>
                      <a:pt x="439" y="120"/>
                    </a:cubicBezTo>
                    <a:cubicBezTo>
                      <a:pt x="439" y="200"/>
                      <a:pt x="509" y="130"/>
                      <a:pt x="549" y="170"/>
                    </a:cubicBezTo>
                    <a:cubicBezTo>
                      <a:pt x="539" y="180"/>
                      <a:pt x="519" y="180"/>
                      <a:pt x="519" y="200"/>
                    </a:cubicBezTo>
                    <a:cubicBezTo>
                      <a:pt x="509" y="230"/>
                      <a:pt x="559" y="210"/>
                      <a:pt x="569" y="200"/>
                    </a:cubicBezTo>
                    <a:cubicBezTo>
                      <a:pt x="639" y="200"/>
                      <a:pt x="698" y="210"/>
                      <a:pt x="758" y="200"/>
                    </a:cubicBezTo>
                    <a:cubicBezTo>
                      <a:pt x="918" y="160"/>
                      <a:pt x="987" y="71"/>
                      <a:pt x="1137" y="51"/>
                    </a:cubicBezTo>
                    <a:cubicBezTo>
                      <a:pt x="1237" y="11"/>
                      <a:pt x="1306" y="1"/>
                      <a:pt x="1316" y="71"/>
                    </a:cubicBezTo>
                    <a:cubicBezTo>
                      <a:pt x="1316" y="81"/>
                      <a:pt x="1306" y="81"/>
                      <a:pt x="1296" y="101"/>
                    </a:cubicBezTo>
                    <a:cubicBezTo>
                      <a:pt x="1306" y="81"/>
                      <a:pt x="1306" y="71"/>
                      <a:pt x="1316" y="7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8"/>
              <p:cNvSpPr/>
              <p:nvPr/>
            </p:nvSpPr>
            <p:spPr>
              <a:xfrm>
                <a:off x="3870990" y="2340820"/>
                <a:ext cx="24886" cy="18434"/>
              </a:xfrm>
              <a:custGeom>
                <a:avLst/>
                <a:gdLst/>
                <a:ahLst/>
                <a:cxnLst/>
                <a:rect l="l" t="t" r="r" b="b"/>
                <a:pathLst>
                  <a:path w="270" h="200" extrusionOk="0">
                    <a:moveTo>
                      <a:pt x="61" y="100"/>
                    </a:moveTo>
                    <a:cubicBezTo>
                      <a:pt x="81" y="90"/>
                      <a:pt x="91" y="20"/>
                      <a:pt x="160" y="10"/>
                    </a:cubicBezTo>
                    <a:cubicBezTo>
                      <a:pt x="210" y="0"/>
                      <a:pt x="270" y="50"/>
                      <a:pt x="250" y="80"/>
                    </a:cubicBezTo>
                    <a:cubicBezTo>
                      <a:pt x="240" y="140"/>
                      <a:pt x="220" y="179"/>
                      <a:pt x="180" y="199"/>
                    </a:cubicBezTo>
                    <a:cubicBezTo>
                      <a:pt x="160" y="199"/>
                      <a:pt x="1" y="150"/>
                      <a:pt x="1" y="150"/>
                    </a:cubicBezTo>
                    <a:cubicBezTo>
                      <a:pt x="21" y="120"/>
                      <a:pt x="41" y="100"/>
                      <a:pt x="61"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8"/>
              <p:cNvSpPr/>
              <p:nvPr/>
            </p:nvSpPr>
            <p:spPr>
              <a:xfrm>
                <a:off x="3882973" y="2303123"/>
                <a:ext cx="22121" cy="6544"/>
              </a:xfrm>
              <a:custGeom>
                <a:avLst/>
                <a:gdLst/>
                <a:ahLst/>
                <a:cxnLst/>
                <a:rect l="l" t="t" r="r" b="b"/>
                <a:pathLst>
                  <a:path w="240" h="71" extrusionOk="0">
                    <a:moveTo>
                      <a:pt x="190" y="10"/>
                    </a:moveTo>
                    <a:cubicBezTo>
                      <a:pt x="230" y="0"/>
                      <a:pt x="200" y="10"/>
                      <a:pt x="240" y="0"/>
                    </a:cubicBezTo>
                    <a:cubicBezTo>
                      <a:pt x="230" y="20"/>
                      <a:pt x="230" y="30"/>
                      <a:pt x="230" y="30"/>
                    </a:cubicBezTo>
                    <a:cubicBezTo>
                      <a:pt x="230" y="50"/>
                      <a:pt x="210" y="70"/>
                      <a:pt x="180" y="70"/>
                    </a:cubicBezTo>
                    <a:lnTo>
                      <a:pt x="0" y="70"/>
                    </a:lnTo>
                    <a:cubicBezTo>
                      <a:pt x="40" y="50"/>
                      <a:pt x="140" y="20"/>
                      <a:pt x="190" y="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8"/>
              <p:cNvSpPr/>
              <p:nvPr/>
            </p:nvSpPr>
            <p:spPr>
              <a:xfrm>
                <a:off x="3871912" y="2287454"/>
                <a:ext cx="24886" cy="22213"/>
              </a:xfrm>
              <a:custGeom>
                <a:avLst/>
                <a:gdLst/>
                <a:ahLst/>
                <a:cxnLst/>
                <a:rect l="l" t="t" r="r" b="b"/>
                <a:pathLst>
                  <a:path w="270" h="241" extrusionOk="0">
                    <a:moveTo>
                      <a:pt x="31" y="200"/>
                    </a:moveTo>
                    <a:cubicBezTo>
                      <a:pt x="31" y="190"/>
                      <a:pt x="71" y="180"/>
                      <a:pt x="71" y="170"/>
                    </a:cubicBezTo>
                    <a:cubicBezTo>
                      <a:pt x="51" y="140"/>
                      <a:pt x="1" y="130"/>
                      <a:pt x="11" y="71"/>
                    </a:cubicBezTo>
                    <a:cubicBezTo>
                      <a:pt x="21" y="41"/>
                      <a:pt x="61" y="21"/>
                      <a:pt x="81" y="1"/>
                    </a:cubicBezTo>
                    <a:cubicBezTo>
                      <a:pt x="81" y="31"/>
                      <a:pt x="130" y="41"/>
                      <a:pt x="170" y="31"/>
                    </a:cubicBezTo>
                    <a:cubicBezTo>
                      <a:pt x="160" y="101"/>
                      <a:pt x="270" y="21"/>
                      <a:pt x="260" y="81"/>
                    </a:cubicBezTo>
                    <a:cubicBezTo>
                      <a:pt x="260" y="101"/>
                      <a:pt x="250" y="130"/>
                      <a:pt x="250" y="150"/>
                    </a:cubicBezTo>
                    <a:cubicBezTo>
                      <a:pt x="130" y="220"/>
                      <a:pt x="31" y="240"/>
                      <a:pt x="31" y="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8"/>
              <p:cNvSpPr/>
              <p:nvPr/>
            </p:nvSpPr>
            <p:spPr>
              <a:xfrm>
                <a:off x="3867304" y="2270955"/>
                <a:ext cx="10231" cy="6544"/>
              </a:xfrm>
              <a:custGeom>
                <a:avLst/>
                <a:gdLst/>
                <a:ahLst/>
                <a:cxnLst/>
                <a:rect l="l" t="t" r="r" b="b"/>
                <a:pathLst>
                  <a:path w="111" h="71" extrusionOk="0">
                    <a:moveTo>
                      <a:pt x="111" y="0"/>
                    </a:moveTo>
                    <a:cubicBezTo>
                      <a:pt x="111" y="20"/>
                      <a:pt x="101" y="30"/>
                      <a:pt x="101" y="60"/>
                    </a:cubicBezTo>
                    <a:cubicBezTo>
                      <a:pt x="81" y="60"/>
                      <a:pt x="61" y="70"/>
                      <a:pt x="51" y="70"/>
                    </a:cubicBezTo>
                    <a:cubicBezTo>
                      <a:pt x="31" y="60"/>
                      <a:pt x="1" y="60"/>
                      <a:pt x="11" y="20"/>
                    </a:cubicBezTo>
                    <a:cubicBezTo>
                      <a:pt x="61" y="10"/>
                      <a:pt x="81" y="0"/>
                      <a:pt x="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8"/>
              <p:cNvSpPr/>
              <p:nvPr/>
            </p:nvSpPr>
            <p:spPr>
              <a:xfrm>
                <a:off x="3895784" y="2236944"/>
                <a:ext cx="78252" cy="55210"/>
              </a:xfrm>
              <a:custGeom>
                <a:avLst/>
                <a:gdLst/>
                <a:ahLst/>
                <a:cxnLst/>
                <a:rect l="l" t="t" r="r" b="b"/>
                <a:pathLst>
                  <a:path w="849" h="599" extrusionOk="0">
                    <a:moveTo>
                      <a:pt x="569" y="180"/>
                    </a:moveTo>
                    <a:cubicBezTo>
                      <a:pt x="589" y="180"/>
                      <a:pt x="599" y="180"/>
                      <a:pt x="609" y="170"/>
                    </a:cubicBezTo>
                    <a:lnTo>
                      <a:pt x="609" y="130"/>
                    </a:lnTo>
                    <a:cubicBezTo>
                      <a:pt x="609" y="130"/>
                      <a:pt x="599" y="120"/>
                      <a:pt x="609" y="120"/>
                    </a:cubicBezTo>
                    <a:cubicBezTo>
                      <a:pt x="619" y="120"/>
                      <a:pt x="619" y="120"/>
                      <a:pt x="639" y="100"/>
                    </a:cubicBezTo>
                    <a:cubicBezTo>
                      <a:pt x="669" y="90"/>
                      <a:pt x="669" y="120"/>
                      <a:pt x="659" y="150"/>
                    </a:cubicBezTo>
                    <a:cubicBezTo>
                      <a:pt x="659" y="180"/>
                      <a:pt x="689" y="170"/>
                      <a:pt x="689" y="190"/>
                    </a:cubicBezTo>
                    <a:cubicBezTo>
                      <a:pt x="689" y="220"/>
                      <a:pt x="659" y="230"/>
                      <a:pt x="659" y="240"/>
                    </a:cubicBezTo>
                    <a:cubicBezTo>
                      <a:pt x="649" y="270"/>
                      <a:pt x="699" y="230"/>
                      <a:pt x="709" y="230"/>
                    </a:cubicBezTo>
                    <a:cubicBezTo>
                      <a:pt x="749" y="220"/>
                      <a:pt x="808" y="240"/>
                      <a:pt x="848" y="240"/>
                    </a:cubicBezTo>
                    <a:cubicBezTo>
                      <a:pt x="848" y="270"/>
                      <a:pt x="848" y="280"/>
                      <a:pt x="838" y="290"/>
                    </a:cubicBezTo>
                    <a:cubicBezTo>
                      <a:pt x="818" y="320"/>
                      <a:pt x="798" y="320"/>
                      <a:pt x="768" y="320"/>
                    </a:cubicBezTo>
                    <a:cubicBezTo>
                      <a:pt x="709" y="340"/>
                      <a:pt x="659" y="439"/>
                      <a:pt x="619" y="439"/>
                    </a:cubicBezTo>
                    <a:cubicBezTo>
                      <a:pt x="589" y="449"/>
                      <a:pt x="589" y="419"/>
                      <a:pt x="589" y="389"/>
                    </a:cubicBezTo>
                    <a:cubicBezTo>
                      <a:pt x="559" y="399"/>
                      <a:pt x="559" y="429"/>
                      <a:pt x="539" y="439"/>
                    </a:cubicBezTo>
                    <a:lnTo>
                      <a:pt x="559" y="489"/>
                    </a:lnTo>
                    <a:cubicBezTo>
                      <a:pt x="549" y="489"/>
                      <a:pt x="519" y="499"/>
                      <a:pt x="509" y="499"/>
                    </a:cubicBezTo>
                    <a:lnTo>
                      <a:pt x="509" y="539"/>
                    </a:lnTo>
                    <a:cubicBezTo>
                      <a:pt x="489" y="549"/>
                      <a:pt x="440" y="519"/>
                      <a:pt x="410" y="499"/>
                    </a:cubicBezTo>
                    <a:cubicBezTo>
                      <a:pt x="400" y="549"/>
                      <a:pt x="370" y="579"/>
                      <a:pt x="320" y="589"/>
                    </a:cubicBezTo>
                    <a:cubicBezTo>
                      <a:pt x="290" y="599"/>
                      <a:pt x="220" y="599"/>
                      <a:pt x="220" y="569"/>
                    </a:cubicBezTo>
                    <a:cubicBezTo>
                      <a:pt x="250" y="549"/>
                      <a:pt x="260" y="539"/>
                      <a:pt x="270" y="539"/>
                    </a:cubicBezTo>
                    <a:cubicBezTo>
                      <a:pt x="220" y="549"/>
                      <a:pt x="150" y="539"/>
                      <a:pt x="160" y="489"/>
                    </a:cubicBezTo>
                    <a:cubicBezTo>
                      <a:pt x="170" y="429"/>
                      <a:pt x="340" y="399"/>
                      <a:pt x="390" y="379"/>
                    </a:cubicBezTo>
                    <a:cubicBezTo>
                      <a:pt x="350" y="379"/>
                      <a:pt x="310" y="369"/>
                      <a:pt x="270" y="379"/>
                    </a:cubicBezTo>
                    <a:cubicBezTo>
                      <a:pt x="240" y="389"/>
                      <a:pt x="210" y="419"/>
                      <a:pt x="190" y="429"/>
                    </a:cubicBezTo>
                    <a:cubicBezTo>
                      <a:pt x="160" y="439"/>
                      <a:pt x="150" y="419"/>
                      <a:pt x="150" y="389"/>
                    </a:cubicBezTo>
                    <a:cubicBezTo>
                      <a:pt x="111" y="419"/>
                      <a:pt x="111" y="429"/>
                      <a:pt x="91" y="429"/>
                    </a:cubicBezTo>
                    <a:cubicBezTo>
                      <a:pt x="61" y="429"/>
                      <a:pt x="61" y="419"/>
                      <a:pt x="71" y="399"/>
                    </a:cubicBezTo>
                    <a:cubicBezTo>
                      <a:pt x="111" y="379"/>
                      <a:pt x="121" y="379"/>
                      <a:pt x="150" y="350"/>
                    </a:cubicBezTo>
                    <a:cubicBezTo>
                      <a:pt x="61" y="379"/>
                      <a:pt x="1" y="379"/>
                      <a:pt x="11" y="290"/>
                    </a:cubicBezTo>
                    <a:cubicBezTo>
                      <a:pt x="21" y="290"/>
                      <a:pt x="41" y="290"/>
                      <a:pt x="51" y="280"/>
                    </a:cubicBezTo>
                    <a:cubicBezTo>
                      <a:pt x="61" y="290"/>
                      <a:pt x="101" y="290"/>
                      <a:pt x="121" y="290"/>
                    </a:cubicBezTo>
                    <a:cubicBezTo>
                      <a:pt x="140" y="290"/>
                      <a:pt x="150" y="270"/>
                      <a:pt x="150" y="270"/>
                    </a:cubicBezTo>
                    <a:cubicBezTo>
                      <a:pt x="111" y="270"/>
                      <a:pt x="41" y="250"/>
                      <a:pt x="41" y="230"/>
                    </a:cubicBezTo>
                    <a:cubicBezTo>
                      <a:pt x="51" y="190"/>
                      <a:pt x="91" y="190"/>
                      <a:pt x="101" y="180"/>
                    </a:cubicBezTo>
                    <a:cubicBezTo>
                      <a:pt x="140" y="170"/>
                      <a:pt x="150" y="190"/>
                      <a:pt x="170" y="190"/>
                    </a:cubicBezTo>
                    <a:cubicBezTo>
                      <a:pt x="180" y="190"/>
                      <a:pt x="200" y="170"/>
                      <a:pt x="210" y="150"/>
                    </a:cubicBezTo>
                    <a:cubicBezTo>
                      <a:pt x="180" y="140"/>
                      <a:pt x="150" y="170"/>
                      <a:pt x="140" y="170"/>
                    </a:cubicBezTo>
                    <a:cubicBezTo>
                      <a:pt x="121" y="170"/>
                      <a:pt x="101" y="130"/>
                      <a:pt x="101" y="130"/>
                    </a:cubicBezTo>
                    <a:cubicBezTo>
                      <a:pt x="140" y="100"/>
                      <a:pt x="160" y="80"/>
                      <a:pt x="220" y="80"/>
                    </a:cubicBezTo>
                    <a:cubicBezTo>
                      <a:pt x="230" y="80"/>
                      <a:pt x="260" y="70"/>
                      <a:pt x="270" y="70"/>
                    </a:cubicBezTo>
                    <a:cubicBezTo>
                      <a:pt x="240" y="50"/>
                      <a:pt x="200" y="70"/>
                      <a:pt x="200" y="21"/>
                    </a:cubicBezTo>
                    <a:cubicBezTo>
                      <a:pt x="260" y="1"/>
                      <a:pt x="320" y="1"/>
                      <a:pt x="370" y="21"/>
                    </a:cubicBezTo>
                    <a:cubicBezTo>
                      <a:pt x="420" y="31"/>
                      <a:pt x="390" y="130"/>
                      <a:pt x="440" y="130"/>
                    </a:cubicBezTo>
                    <a:cubicBezTo>
                      <a:pt x="469" y="140"/>
                      <a:pt x="509" y="100"/>
                      <a:pt x="549" y="120"/>
                    </a:cubicBezTo>
                    <a:cubicBezTo>
                      <a:pt x="589" y="120"/>
                      <a:pt x="559" y="150"/>
                      <a:pt x="569" y="1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8"/>
              <p:cNvSpPr/>
              <p:nvPr/>
            </p:nvSpPr>
            <p:spPr>
              <a:xfrm>
                <a:off x="3909610" y="2472163"/>
                <a:ext cx="56132" cy="38711"/>
              </a:xfrm>
              <a:custGeom>
                <a:avLst/>
                <a:gdLst/>
                <a:ahLst/>
                <a:cxnLst/>
                <a:rect l="l" t="t" r="r" b="b"/>
                <a:pathLst>
                  <a:path w="609" h="420" extrusionOk="0">
                    <a:moveTo>
                      <a:pt x="40" y="319"/>
                    </a:moveTo>
                    <a:cubicBezTo>
                      <a:pt x="50" y="309"/>
                      <a:pt x="70" y="290"/>
                      <a:pt x="70" y="270"/>
                    </a:cubicBezTo>
                    <a:cubicBezTo>
                      <a:pt x="70" y="240"/>
                      <a:pt x="70" y="260"/>
                      <a:pt x="80" y="220"/>
                    </a:cubicBezTo>
                    <a:cubicBezTo>
                      <a:pt x="100" y="170"/>
                      <a:pt x="140" y="30"/>
                      <a:pt x="220" y="0"/>
                    </a:cubicBezTo>
                    <a:cubicBezTo>
                      <a:pt x="230" y="60"/>
                      <a:pt x="250" y="60"/>
                      <a:pt x="260" y="80"/>
                    </a:cubicBezTo>
                    <a:cubicBezTo>
                      <a:pt x="270" y="70"/>
                      <a:pt x="280" y="50"/>
                      <a:pt x="299" y="50"/>
                    </a:cubicBezTo>
                    <a:cubicBezTo>
                      <a:pt x="349" y="120"/>
                      <a:pt x="449" y="70"/>
                      <a:pt x="479" y="130"/>
                    </a:cubicBezTo>
                    <a:cubicBezTo>
                      <a:pt x="499" y="150"/>
                      <a:pt x="469" y="180"/>
                      <a:pt x="499" y="180"/>
                    </a:cubicBezTo>
                    <a:cubicBezTo>
                      <a:pt x="529" y="200"/>
                      <a:pt x="599" y="180"/>
                      <a:pt x="609" y="220"/>
                    </a:cubicBezTo>
                    <a:cubicBezTo>
                      <a:pt x="569" y="240"/>
                      <a:pt x="549" y="270"/>
                      <a:pt x="499" y="270"/>
                    </a:cubicBezTo>
                    <a:cubicBezTo>
                      <a:pt x="459" y="280"/>
                      <a:pt x="449" y="280"/>
                      <a:pt x="419" y="280"/>
                    </a:cubicBezTo>
                    <a:cubicBezTo>
                      <a:pt x="419" y="280"/>
                      <a:pt x="329" y="230"/>
                      <a:pt x="319" y="230"/>
                    </a:cubicBezTo>
                    <a:cubicBezTo>
                      <a:pt x="309" y="290"/>
                      <a:pt x="200" y="379"/>
                      <a:pt x="160" y="379"/>
                    </a:cubicBezTo>
                    <a:cubicBezTo>
                      <a:pt x="150" y="389"/>
                      <a:pt x="150" y="399"/>
                      <a:pt x="130" y="399"/>
                    </a:cubicBezTo>
                    <a:cubicBezTo>
                      <a:pt x="100" y="419"/>
                      <a:pt x="110" y="379"/>
                      <a:pt x="130" y="339"/>
                    </a:cubicBezTo>
                    <a:cubicBezTo>
                      <a:pt x="80" y="339"/>
                      <a:pt x="20" y="349"/>
                      <a:pt x="0" y="369"/>
                    </a:cubicBezTo>
                    <a:cubicBezTo>
                      <a:pt x="0" y="339"/>
                      <a:pt x="20" y="339"/>
                      <a:pt x="40" y="3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8"/>
              <p:cNvSpPr/>
              <p:nvPr/>
            </p:nvSpPr>
            <p:spPr>
              <a:xfrm>
                <a:off x="3996896" y="2423497"/>
                <a:ext cx="18434" cy="18434"/>
              </a:xfrm>
              <a:custGeom>
                <a:avLst/>
                <a:gdLst/>
                <a:ahLst/>
                <a:cxnLst/>
                <a:rect l="l" t="t" r="r" b="b"/>
                <a:pathLst>
                  <a:path w="200" h="200" extrusionOk="0">
                    <a:moveTo>
                      <a:pt x="190" y="100"/>
                    </a:moveTo>
                    <a:cubicBezTo>
                      <a:pt x="190" y="140"/>
                      <a:pt x="100" y="190"/>
                      <a:pt x="60" y="190"/>
                    </a:cubicBezTo>
                    <a:cubicBezTo>
                      <a:pt x="10" y="200"/>
                      <a:pt x="0" y="170"/>
                      <a:pt x="0" y="140"/>
                    </a:cubicBezTo>
                    <a:cubicBezTo>
                      <a:pt x="20" y="10"/>
                      <a:pt x="200" y="0"/>
                      <a:pt x="190"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8"/>
              <p:cNvSpPr/>
              <p:nvPr/>
            </p:nvSpPr>
            <p:spPr>
              <a:xfrm>
                <a:off x="3933482" y="2508018"/>
                <a:ext cx="16683" cy="13826"/>
              </a:xfrm>
              <a:custGeom>
                <a:avLst/>
                <a:gdLst/>
                <a:ahLst/>
                <a:cxnLst/>
                <a:rect l="l" t="t" r="r" b="b"/>
                <a:pathLst>
                  <a:path w="181" h="150" extrusionOk="0">
                    <a:moveTo>
                      <a:pt x="90" y="20"/>
                    </a:moveTo>
                    <a:cubicBezTo>
                      <a:pt x="150" y="0"/>
                      <a:pt x="140" y="0"/>
                      <a:pt x="180" y="20"/>
                    </a:cubicBezTo>
                    <a:cubicBezTo>
                      <a:pt x="140" y="50"/>
                      <a:pt x="50" y="140"/>
                      <a:pt x="1" y="150"/>
                    </a:cubicBezTo>
                    <a:lnTo>
                      <a:pt x="1" y="120"/>
                    </a:lnTo>
                    <a:cubicBezTo>
                      <a:pt x="40" y="70"/>
                      <a:pt x="80" y="30"/>
                      <a:pt x="90" y="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8"/>
              <p:cNvSpPr/>
              <p:nvPr/>
            </p:nvSpPr>
            <p:spPr>
              <a:xfrm>
                <a:off x="3984913" y="2347180"/>
                <a:ext cx="35025" cy="18526"/>
              </a:xfrm>
              <a:custGeom>
                <a:avLst/>
                <a:gdLst/>
                <a:ahLst/>
                <a:cxnLst/>
                <a:rect l="l" t="t" r="r" b="b"/>
                <a:pathLst>
                  <a:path w="380" h="201" extrusionOk="0">
                    <a:moveTo>
                      <a:pt x="130" y="190"/>
                    </a:moveTo>
                    <a:cubicBezTo>
                      <a:pt x="71" y="200"/>
                      <a:pt x="11" y="200"/>
                      <a:pt x="51" y="140"/>
                    </a:cubicBezTo>
                    <a:cubicBezTo>
                      <a:pt x="31" y="130"/>
                      <a:pt x="1" y="110"/>
                      <a:pt x="1" y="91"/>
                    </a:cubicBezTo>
                    <a:cubicBezTo>
                      <a:pt x="11" y="61"/>
                      <a:pt x="41" y="41"/>
                      <a:pt x="71" y="31"/>
                    </a:cubicBezTo>
                    <a:cubicBezTo>
                      <a:pt x="130" y="11"/>
                      <a:pt x="140" y="41"/>
                      <a:pt x="200" y="11"/>
                    </a:cubicBezTo>
                    <a:cubicBezTo>
                      <a:pt x="280" y="1"/>
                      <a:pt x="330" y="51"/>
                      <a:pt x="380" y="71"/>
                    </a:cubicBezTo>
                    <a:cubicBezTo>
                      <a:pt x="370" y="91"/>
                      <a:pt x="340" y="120"/>
                      <a:pt x="320" y="130"/>
                    </a:cubicBezTo>
                    <a:cubicBezTo>
                      <a:pt x="280" y="140"/>
                      <a:pt x="260" y="120"/>
                      <a:pt x="240" y="130"/>
                    </a:cubicBezTo>
                    <a:cubicBezTo>
                      <a:pt x="200" y="140"/>
                      <a:pt x="170" y="180"/>
                      <a:pt x="130" y="1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8"/>
              <p:cNvSpPr/>
              <p:nvPr/>
            </p:nvSpPr>
            <p:spPr>
              <a:xfrm>
                <a:off x="3957354" y="2510783"/>
                <a:ext cx="9309" cy="10139"/>
              </a:xfrm>
              <a:custGeom>
                <a:avLst/>
                <a:gdLst/>
                <a:ahLst/>
                <a:cxnLst/>
                <a:rect l="l" t="t" r="r" b="b"/>
                <a:pathLst>
                  <a:path w="101" h="110" extrusionOk="0">
                    <a:moveTo>
                      <a:pt x="100" y="40"/>
                    </a:moveTo>
                    <a:cubicBezTo>
                      <a:pt x="91" y="60"/>
                      <a:pt x="71" y="110"/>
                      <a:pt x="41" y="110"/>
                    </a:cubicBezTo>
                    <a:lnTo>
                      <a:pt x="1" y="70"/>
                    </a:lnTo>
                    <a:cubicBezTo>
                      <a:pt x="21" y="10"/>
                      <a:pt x="91" y="0"/>
                      <a:pt x="100" y="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8"/>
              <p:cNvSpPr/>
              <p:nvPr/>
            </p:nvSpPr>
            <p:spPr>
              <a:xfrm>
                <a:off x="4017081" y="2425341"/>
                <a:ext cx="9309" cy="4608"/>
              </a:xfrm>
              <a:custGeom>
                <a:avLst/>
                <a:gdLst/>
                <a:ahLst/>
                <a:cxnLst/>
                <a:rect l="l" t="t" r="r" b="b"/>
                <a:pathLst>
                  <a:path w="101" h="50" extrusionOk="0">
                    <a:moveTo>
                      <a:pt x="41" y="50"/>
                    </a:moveTo>
                    <a:cubicBezTo>
                      <a:pt x="31" y="50"/>
                      <a:pt x="1" y="50"/>
                      <a:pt x="1" y="40"/>
                    </a:cubicBezTo>
                    <a:cubicBezTo>
                      <a:pt x="1" y="30"/>
                      <a:pt x="41" y="0"/>
                      <a:pt x="51" y="0"/>
                    </a:cubicBezTo>
                    <a:cubicBezTo>
                      <a:pt x="80" y="0"/>
                      <a:pt x="100" y="30"/>
                      <a:pt x="100" y="40"/>
                    </a:cubicBezTo>
                    <a:cubicBezTo>
                      <a:pt x="51" y="40"/>
                      <a:pt x="70" y="40"/>
                      <a:pt x="41" y="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8"/>
              <p:cNvSpPr/>
              <p:nvPr/>
            </p:nvSpPr>
            <p:spPr>
              <a:xfrm>
                <a:off x="3982148" y="2414280"/>
                <a:ext cx="10231" cy="9309"/>
              </a:xfrm>
              <a:custGeom>
                <a:avLst/>
                <a:gdLst/>
                <a:ahLst/>
                <a:cxnLst/>
                <a:rect l="l" t="t" r="r" b="b"/>
                <a:pathLst>
                  <a:path w="111" h="101" extrusionOk="0">
                    <a:moveTo>
                      <a:pt x="31" y="90"/>
                    </a:moveTo>
                    <a:cubicBezTo>
                      <a:pt x="1" y="100"/>
                      <a:pt x="71" y="10"/>
                      <a:pt x="111" y="0"/>
                    </a:cubicBezTo>
                    <a:cubicBezTo>
                      <a:pt x="101" y="50"/>
                      <a:pt x="61" y="90"/>
                      <a:pt x="31" y="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8"/>
              <p:cNvSpPr/>
              <p:nvPr/>
            </p:nvSpPr>
            <p:spPr>
              <a:xfrm>
                <a:off x="3905001" y="2358241"/>
                <a:ext cx="208673" cy="142495"/>
              </a:xfrm>
              <a:custGeom>
                <a:avLst/>
                <a:gdLst/>
                <a:ahLst/>
                <a:cxnLst/>
                <a:rect l="l" t="t" r="r" b="b"/>
                <a:pathLst>
                  <a:path w="2264" h="1546" extrusionOk="0">
                    <a:moveTo>
                      <a:pt x="2114" y="908"/>
                    </a:moveTo>
                    <a:cubicBezTo>
                      <a:pt x="2114" y="947"/>
                      <a:pt x="2104" y="997"/>
                      <a:pt x="2064" y="1007"/>
                    </a:cubicBezTo>
                    <a:cubicBezTo>
                      <a:pt x="1914" y="1027"/>
                      <a:pt x="1944" y="828"/>
                      <a:pt x="1805" y="858"/>
                    </a:cubicBezTo>
                    <a:cubicBezTo>
                      <a:pt x="1795" y="858"/>
                      <a:pt x="1745" y="908"/>
                      <a:pt x="1745" y="908"/>
                    </a:cubicBezTo>
                    <a:cubicBezTo>
                      <a:pt x="1765" y="917"/>
                      <a:pt x="1765" y="917"/>
                      <a:pt x="1795" y="898"/>
                    </a:cubicBezTo>
                    <a:lnTo>
                      <a:pt x="1795" y="927"/>
                    </a:lnTo>
                    <a:cubicBezTo>
                      <a:pt x="1785" y="947"/>
                      <a:pt x="1755" y="947"/>
                      <a:pt x="1755" y="947"/>
                    </a:cubicBezTo>
                    <a:lnTo>
                      <a:pt x="1755" y="997"/>
                    </a:lnTo>
                    <a:cubicBezTo>
                      <a:pt x="1765" y="997"/>
                      <a:pt x="1785" y="997"/>
                      <a:pt x="1795" y="977"/>
                    </a:cubicBezTo>
                    <a:cubicBezTo>
                      <a:pt x="1795" y="1017"/>
                      <a:pt x="1815" y="1077"/>
                      <a:pt x="1845" y="1097"/>
                    </a:cubicBezTo>
                    <a:cubicBezTo>
                      <a:pt x="1895" y="1107"/>
                      <a:pt x="1914" y="1057"/>
                      <a:pt x="1914" y="1117"/>
                    </a:cubicBezTo>
                    <a:cubicBezTo>
                      <a:pt x="1944" y="1107"/>
                      <a:pt x="1944" y="1107"/>
                      <a:pt x="1964" y="1107"/>
                    </a:cubicBezTo>
                    <a:cubicBezTo>
                      <a:pt x="1954" y="1157"/>
                      <a:pt x="1954" y="1157"/>
                      <a:pt x="1954" y="1167"/>
                    </a:cubicBezTo>
                    <a:cubicBezTo>
                      <a:pt x="1954" y="1197"/>
                      <a:pt x="2004" y="1197"/>
                      <a:pt x="1994" y="1227"/>
                    </a:cubicBezTo>
                    <a:cubicBezTo>
                      <a:pt x="1994" y="1256"/>
                      <a:pt x="1944" y="1326"/>
                      <a:pt x="1934" y="1366"/>
                    </a:cubicBezTo>
                    <a:cubicBezTo>
                      <a:pt x="1885" y="1366"/>
                      <a:pt x="1705" y="1346"/>
                      <a:pt x="1685" y="1306"/>
                    </a:cubicBezTo>
                    <a:cubicBezTo>
                      <a:pt x="1665" y="1306"/>
                      <a:pt x="1645" y="1316"/>
                      <a:pt x="1635" y="1316"/>
                    </a:cubicBezTo>
                    <a:cubicBezTo>
                      <a:pt x="1685" y="1366"/>
                      <a:pt x="1835" y="1406"/>
                      <a:pt x="1815" y="1496"/>
                    </a:cubicBezTo>
                    <a:cubicBezTo>
                      <a:pt x="1815" y="1516"/>
                      <a:pt x="1795" y="1526"/>
                      <a:pt x="1785" y="1545"/>
                    </a:cubicBezTo>
                    <a:cubicBezTo>
                      <a:pt x="1765" y="1545"/>
                      <a:pt x="1765" y="1516"/>
                      <a:pt x="1755" y="1516"/>
                    </a:cubicBezTo>
                    <a:cubicBezTo>
                      <a:pt x="1685" y="1496"/>
                      <a:pt x="1615" y="1516"/>
                      <a:pt x="1546" y="1496"/>
                    </a:cubicBezTo>
                    <a:cubicBezTo>
                      <a:pt x="1486" y="1466"/>
                      <a:pt x="1306" y="1506"/>
                      <a:pt x="1366" y="1396"/>
                    </a:cubicBezTo>
                    <a:cubicBezTo>
                      <a:pt x="1286" y="1366"/>
                      <a:pt x="1247" y="1316"/>
                      <a:pt x="1157" y="1276"/>
                    </a:cubicBezTo>
                    <a:cubicBezTo>
                      <a:pt x="1147" y="1306"/>
                      <a:pt x="1117" y="1326"/>
                      <a:pt x="1097" y="1346"/>
                    </a:cubicBezTo>
                    <a:cubicBezTo>
                      <a:pt x="1057" y="1356"/>
                      <a:pt x="1087" y="1326"/>
                      <a:pt x="1047" y="1326"/>
                    </a:cubicBezTo>
                    <a:cubicBezTo>
                      <a:pt x="1007" y="1346"/>
                      <a:pt x="977" y="1396"/>
                      <a:pt x="948" y="1396"/>
                    </a:cubicBezTo>
                    <a:cubicBezTo>
                      <a:pt x="908" y="1406"/>
                      <a:pt x="818" y="1376"/>
                      <a:pt x="828" y="1326"/>
                    </a:cubicBezTo>
                    <a:cubicBezTo>
                      <a:pt x="848" y="1306"/>
                      <a:pt x="918" y="1227"/>
                      <a:pt x="968" y="1217"/>
                    </a:cubicBezTo>
                    <a:cubicBezTo>
                      <a:pt x="1017" y="1207"/>
                      <a:pt x="1067" y="1197"/>
                      <a:pt x="1097" y="1197"/>
                    </a:cubicBezTo>
                    <a:cubicBezTo>
                      <a:pt x="1117" y="1197"/>
                      <a:pt x="1197" y="1157"/>
                      <a:pt x="1227" y="1117"/>
                    </a:cubicBezTo>
                    <a:cubicBezTo>
                      <a:pt x="1217" y="1107"/>
                      <a:pt x="1177" y="1097"/>
                      <a:pt x="1177" y="1067"/>
                    </a:cubicBezTo>
                    <a:cubicBezTo>
                      <a:pt x="1197" y="1017"/>
                      <a:pt x="1247" y="1027"/>
                      <a:pt x="1257" y="1007"/>
                    </a:cubicBezTo>
                    <a:cubicBezTo>
                      <a:pt x="1296" y="967"/>
                      <a:pt x="1366" y="898"/>
                      <a:pt x="1366" y="848"/>
                    </a:cubicBezTo>
                    <a:cubicBezTo>
                      <a:pt x="1376" y="768"/>
                      <a:pt x="1217" y="648"/>
                      <a:pt x="1157" y="658"/>
                    </a:cubicBezTo>
                    <a:cubicBezTo>
                      <a:pt x="1117" y="668"/>
                      <a:pt x="1097" y="708"/>
                      <a:pt x="1057" y="718"/>
                    </a:cubicBezTo>
                    <a:cubicBezTo>
                      <a:pt x="1047" y="718"/>
                      <a:pt x="1047" y="698"/>
                      <a:pt x="1047" y="678"/>
                    </a:cubicBezTo>
                    <a:cubicBezTo>
                      <a:pt x="1057" y="658"/>
                      <a:pt x="1107" y="628"/>
                      <a:pt x="1117" y="628"/>
                    </a:cubicBezTo>
                    <a:cubicBezTo>
                      <a:pt x="1107" y="608"/>
                      <a:pt x="968" y="499"/>
                      <a:pt x="928" y="509"/>
                    </a:cubicBezTo>
                    <a:cubicBezTo>
                      <a:pt x="898" y="519"/>
                      <a:pt x="818" y="648"/>
                      <a:pt x="768" y="658"/>
                    </a:cubicBezTo>
                    <a:cubicBezTo>
                      <a:pt x="728" y="668"/>
                      <a:pt x="758" y="608"/>
                      <a:pt x="758" y="599"/>
                    </a:cubicBezTo>
                    <a:cubicBezTo>
                      <a:pt x="668" y="608"/>
                      <a:pt x="449" y="658"/>
                      <a:pt x="320" y="678"/>
                    </a:cubicBezTo>
                    <a:cubicBezTo>
                      <a:pt x="300" y="678"/>
                      <a:pt x="260" y="658"/>
                      <a:pt x="230" y="628"/>
                    </a:cubicBezTo>
                    <a:cubicBezTo>
                      <a:pt x="180" y="648"/>
                      <a:pt x="130" y="658"/>
                      <a:pt x="100" y="658"/>
                    </a:cubicBezTo>
                    <a:cubicBezTo>
                      <a:pt x="100" y="618"/>
                      <a:pt x="50" y="618"/>
                      <a:pt x="60" y="579"/>
                    </a:cubicBezTo>
                    <a:cubicBezTo>
                      <a:pt x="110" y="559"/>
                      <a:pt x="130" y="569"/>
                      <a:pt x="180" y="569"/>
                    </a:cubicBezTo>
                    <a:cubicBezTo>
                      <a:pt x="180" y="559"/>
                      <a:pt x="180" y="549"/>
                      <a:pt x="200" y="529"/>
                    </a:cubicBezTo>
                    <a:cubicBezTo>
                      <a:pt x="170" y="519"/>
                      <a:pt x="31" y="529"/>
                      <a:pt x="31" y="529"/>
                    </a:cubicBezTo>
                    <a:cubicBezTo>
                      <a:pt x="31" y="529"/>
                      <a:pt x="1" y="479"/>
                      <a:pt x="11" y="459"/>
                    </a:cubicBezTo>
                    <a:cubicBezTo>
                      <a:pt x="21" y="369"/>
                      <a:pt x="50" y="349"/>
                      <a:pt x="100" y="309"/>
                    </a:cubicBezTo>
                    <a:cubicBezTo>
                      <a:pt x="130" y="280"/>
                      <a:pt x="120" y="230"/>
                      <a:pt x="150" y="220"/>
                    </a:cubicBezTo>
                    <a:cubicBezTo>
                      <a:pt x="210" y="150"/>
                      <a:pt x="300" y="70"/>
                      <a:pt x="399" y="60"/>
                    </a:cubicBezTo>
                    <a:lnTo>
                      <a:pt x="479" y="70"/>
                    </a:lnTo>
                    <a:cubicBezTo>
                      <a:pt x="449" y="150"/>
                      <a:pt x="349" y="170"/>
                      <a:pt x="330" y="260"/>
                    </a:cubicBezTo>
                    <a:cubicBezTo>
                      <a:pt x="330" y="280"/>
                      <a:pt x="330" y="280"/>
                      <a:pt x="349" y="280"/>
                    </a:cubicBezTo>
                    <a:cubicBezTo>
                      <a:pt x="330" y="309"/>
                      <a:pt x="330" y="329"/>
                      <a:pt x="330" y="329"/>
                    </a:cubicBezTo>
                    <a:cubicBezTo>
                      <a:pt x="330" y="359"/>
                      <a:pt x="320" y="379"/>
                      <a:pt x="359" y="379"/>
                    </a:cubicBezTo>
                    <a:cubicBezTo>
                      <a:pt x="369" y="379"/>
                      <a:pt x="419" y="329"/>
                      <a:pt x="419" y="309"/>
                    </a:cubicBezTo>
                    <a:cubicBezTo>
                      <a:pt x="429" y="280"/>
                      <a:pt x="409" y="260"/>
                      <a:pt x="409" y="230"/>
                    </a:cubicBezTo>
                    <a:cubicBezTo>
                      <a:pt x="439" y="110"/>
                      <a:pt x="629" y="30"/>
                      <a:pt x="748" y="10"/>
                    </a:cubicBezTo>
                    <a:cubicBezTo>
                      <a:pt x="818" y="0"/>
                      <a:pt x="848" y="100"/>
                      <a:pt x="838" y="160"/>
                    </a:cubicBezTo>
                    <a:cubicBezTo>
                      <a:pt x="838" y="170"/>
                      <a:pt x="808" y="220"/>
                      <a:pt x="818" y="220"/>
                    </a:cubicBezTo>
                    <a:cubicBezTo>
                      <a:pt x="848" y="220"/>
                      <a:pt x="858" y="180"/>
                      <a:pt x="888" y="170"/>
                    </a:cubicBezTo>
                    <a:cubicBezTo>
                      <a:pt x="918" y="160"/>
                      <a:pt x="918" y="200"/>
                      <a:pt x="948" y="180"/>
                    </a:cubicBezTo>
                    <a:cubicBezTo>
                      <a:pt x="997" y="170"/>
                      <a:pt x="1017" y="100"/>
                      <a:pt x="1067" y="80"/>
                    </a:cubicBezTo>
                    <a:cubicBezTo>
                      <a:pt x="1137" y="70"/>
                      <a:pt x="1247" y="70"/>
                      <a:pt x="1286" y="80"/>
                    </a:cubicBezTo>
                    <a:cubicBezTo>
                      <a:pt x="1336" y="120"/>
                      <a:pt x="1336" y="220"/>
                      <a:pt x="1436" y="200"/>
                    </a:cubicBezTo>
                    <a:cubicBezTo>
                      <a:pt x="1486" y="180"/>
                      <a:pt x="1486" y="180"/>
                      <a:pt x="1506" y="180"/>
                    </a:cubicBezTo>
                    <a:cubicBezTo>
                      <a:pt x="1546" y="170"/>
                      <a:pt x="1615" y="170"/>
                      <a:pt x="1596" y="220"/>
                    </a:cubicBezTo>
                    <a:cubicBezTo>
                      <a:pt x="1665" y="230"/>
                      <a:pt x="1705" y="270"/>
                      <a:pt x="1785" y="270"/>
                    </a:cubicBezTo>
                    <a:cubicBezTo>
                      <a:pt x="1785" y="280"/>
                      <a:pt x="1785" y="309"/>
                      <a:pt x="1765" y="319"/>
                    </a:cubicBezTo>
                    <a:cubicBezTo>
                      <a:pt x="1785" y="319"/>
                      <a:pt x="1815" y="309"/>
                      <a:pt x="1815" y="309"/>
                    </a:cubicBezTo>
                    <a:cubicBezTo>
                      <a:pt x="1865" y="299"/>
                      <a:pt x="1885" y="319"/>
                      <a:pt x="1895" y="369"/>
                    </a:cubicBezTo>
                    <a:cubicBezTo>
                      <a:pt x="1845" y="379"/>
                      <a:pt x="1815" y="399"/>
                      <a:pt x="1785" y="429"/>
                    </a:cubicBezTo>
                    <a:cubicBezTo>
                      <a:pt x="1835" y="429"/>
                      <a:pt x="1845" y="419"/>
                      <a:pt x="1865" y="419"/>
                    </a:cubicBezTo>
                    <a:cubicBezTo>
                      <a:pt x="1895" y="419"/>
                      <a:pt x="1905" y="419"/>
                      <a:pt x="1905" y="429"/>
                    </a:cubicBezTo>
                    <a:cubicBezTo>
                      <a:pt x="1855" y="469"/>
                      <a:pt x="1835" y="469"/>
                      <a:pt x="1795" y="519"/>
                    </a:cubicBezTo>
                    <a:cubicBezTo>
                      <a:pt x="1815" y="529"/>
                      <a:pt x="1835" y="529"/>
                      <a:pt x="1865" y="529"/>
                    </a:cubicBezTo>
                    <a:cubicBezTo>
                      <a:pt x="1865" y="608"/>
                      <a:pt x="1944" y="618"/>
                      <a:pt x="1994" y="608"/>
                    </a:cubicBezTo>
                    <a:cubicBezTo>
                      <a:pt x="1994" y="658"/>
                      <a:pt x="1994" y="708"/>
                      <a:pt x="2044" y="708"/>
                    </a:cubicBezTo>
                    <a:cubicBezTo>
                      <a:pt x="2104" y="698"/>
                      <a:pt x="2134" y="648"/>
                      <a:pt x="2144" y="698"/>
                    </a:cubicBezTo>
                    <a:cubicBezTo>
                      <a:pt x="2154" y="708"/>
                      <a:pt x="2184" y="708"/>
                      <a:pt x="2194" y="698"/>
                    </a:cubicBezTo>
                    <a:cubicBezTo>
                      <a:pt x="2243" y="678"/>
                      <a:pt x="2263" y="708"/>
                      <a:pt x="2263" y="748"/>
                    </a:cubicBezTo>
                    <a:cubicBezTo>
                      <a:pt x="2253" y="778"/>
                      <a:pt x="2204" y="808"/>
                      <a:pt x="2164" y="818"/>
                    </a:cubicBezTo>
                    <a:lnTo>
                      <a:pt x="2164" y="858"/>
                    </a:lnTo>
                    <a:cubicBezTo>
                      <a:pt x="2194" y="858"/>
                      <a:pt x="2184" y="898"/>
                      <a:pt x="2114" y="9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8"/>
              <p:cNvSpPr/>
              <p:nvPr/>
            </p:nvSpPr>
            <p:spPr>
              <a:xfrm>
                <a:off x="3978554" y="2492349"/>
                <a:ext cx="5530" cy="6544"/>
              </a:xfrm>
              <a:custGeom>
                <a:avLst/>
                <a:gdLst/>
                <a:ahLst/>
                <a:cxnLst/>
                <a:rect l="l" t="t" r="r" b="b"/>
                <a:pathLst>
                  <a:path w="60" h="71" extrusionOk="0">
                    <a:moveTo>
                      <a:pt x="60" y="41"/>
                    </a:moveTo>
                    <a:cubicBezTo>
                      <a:pt x="20" y="61"/>
                      <a:pt x="10" y="71"/>
                      <a:pt x="0" y="51"/>
                    </a:cubicBezTo>
                    <a:cubicBezTo>
                      <a:pt x="40" y="1"/>
                      <a:pt x="40" y="21"/>
                      <a:pt x="60" y="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8"/>
              <p:cNvSpPr/>
              <p:nvPr/>
            </p:nvSpPr>
            <p:spPr>
              <a:xfrm>
                <a:off x="3938091" y="2468477"/>
                <a:ext cx="4701" cy="6544"/>
              </a:xfrm>
              <a:custGeom>
                <a:avLst/>
                <a:gdLst/>
                <a:ahLst/>
                <a:cxnLst/>
                <a:rect l="l" t="t" r="r" b="b"/>
                <a:pathLst>
                  <a:path w="51" h="71" extrusionOk="0">
                    <a:moveTo>
                      <a:pt x="0" y="21"/>
                    </a:moveTo>
                    <a:cubicBezTo>
                      <a:pt x="40" y="1"/>
                      <a:pt x="40" y="31"/>
                      <a:pt x="50" y="60"/>
                    </a:cubicBezTo>
                    <a:cubicBezTo>
                      <a:pt x="10" y="70"/>
                      <a:pt x="0" y="50"/>
                      <a:pt x="0" y="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8"/>
              <p:cNvSpPr/>
              <p:nvPr/>
            </p:nvSpPr>
            <p:spPr>
              <a:xfrm>
                <a:off x="3929795" y="2157032"/>
                <a:ext cx="226093" cy="164523"/>
              </a:xfrm>
              <a:custGeom>
                <a:avLst/>
                <a:gdLst/>
                <a:ahLst/>
                <a:cxnLst/>
                <a:rect l="l" t="t" r="r" b="b"/>
                <a:pathLst>
                  <a:path w="2453" h="1785" extrusionOk="0">
                    <a:moveTo>
                      <a:pt x="2034" y="70"/>
                    </a:moveTo>
                    <a:lnTo>
                      <a:pt x="1984" y="120"/>
                    </a:lnTo>
                    <a:cubicBezTo>
                      <a:pt x="2054" y="90"/>
                      <a:pt x="2134" y="50"/>
                      <a:pt x="2204" y="0"/>
                    </a:cubicBezTo>
                    <a:cubicBezTo>
                      <a:pt x="2224" y="10"/>
                      <a:pt x="2234" y="10"/>
                      <a:pt x="2244" y="10"/>
                    </a:cubicBezTo>
                    <a:cubicBezTo>
                      <a:pt x="2273" y="10"/>
                      <a:pt x="2273" y="40"/>
                      <a:pt x="2283" y="50"/>
                    </a:cubicBezTo>
                    <a:cubicBezTo>
                      <a:pt x="2303" y="70"/>
                      <a:pt x="2453" y="40"/>
                      <a:pt x="2443" y="80"/>
                    </a:cubicBezTo>
                    <a:cubicBezTo>
                      <a:pt x="2443" y="120"/>
                      <a:pt x="2393" y="140"/>
                      <a:pt x="2373" y="150"/>
                    </a:cubicBezTo>
                    <a:cubicBezTo>
                      <a:pt x="2254" y="260"/>
                      <a:pt x="2124" y="240"/>
                      <a:pt x="1974" y="349"/>
                    </a:cubicBezTo>
                    <a:cubicBezTo>
                      <a:pt x="1994" y="369"/>
                      <a:pt x="2104" y="319"/>
                      <a:pt x="2184" y="309"/>
                    </a:cubicBezTo>
                    <a:cubicBezTo>
                      <a:pt x="2104" y="399"/>
                      <a:pt x="1945" y="469"/>
                      <a:pt x="1845" y="529"/>
                    </a:cubicBezTo>
                    <a:cubicBezTo>
                      <a:pt x="1735" y="598"/>
                      <a:pt x="1645" y="728"/>
                      <a:pt x="1546" y="818"/>
                    </a:cubicBezTo>
                    <a:cubicBezTo>
                      <a:pt x="1506" y="858"/>
                      <a:pt x="1446" y="828"/>
                      <a:pt x="1396" y="858"/>
                    </a:cubicBezTo>
                    <a:cubicBezTo>
                      <a:pt x="1336" y="898"/>
                      <a:pt x="1277" y="908"/>
                      <a:pt x="1207" y="967"/>
                    </a:cubicBezTo>
                    <a:cubicBezTo>
                      <a:pt x="1237" y="967"/>
                      <a:pt x="1257" y="957"/>
                      <a:pt x="1287" y="957"/>
                    </a:cubicBezTo>
                    <a:cubicBezTo>
                      <a:pt x="1277" y="1017"/>
                      <a:pt x="1247" y="1017"/>
                      <a:pt x="1197" y="1027"/>
                    </a:cubicBezTo>
                    <a:cubicBezTo>
                      <a:pt x="1227" y="1047"/>
                      <a:pt x="1257" y="1047"/>
                      <a:pt x="1277" y="1097"/>
                    </a:cubicBezTo>
                    <a:cubicBezTo>
                      <a:pt x="1207" y="1147"/>
                      <a:pt x="1177" y="1217"/>
                      <a:pt x="1127" y="1266"/>
                    </a:cubicBezTo>
                    <a:cubicBezTo>
                      <a:pt x="998" y="1296"/>
                      <a:pt x="998" y="1296"/>
                      <a:pt x="988" y="1296"/>
                    </a:cubicBezTo>
                    <a:cubicBezTo>
                      <a:pt x="988" y="1316"/>
                      <a:pt x="998" y="1316"/>
                      <a:pt x="998" y="1326"/>
                    </a:cubicBezTo>
                    <a:cubicBezTo>
                      <a:pt x="988" y="1426"/>
                      <a:pt x="878" y="1396"/>
                      <a:pt x="858" y="1506"/>
                    </a:cubicBezTo>
                    <a:cubicBezTo>
                      <a:pt x="898" y="1496"/>
                      <a:pt x="908" y="1496"/>
                      <a:pt x="928" y="1496"/>
                    </a:cubicBezTo>
                    <a:cubicBezTo>
                      <a:pt x="938" y="1496"/>
                      <a:pt x="958" y="1486"/>
                      <a:pt x="958" y="1506"/>
                    </a:cubicBezTo>
                    <a:cubicBezTo>
                      <a:pt x="948" y="1555"/>
                      <a:pt x="778" y="1655"/>
                      <a:pt x="708" y="1665"/>
                    </a:cubicBezTo>
                    <a:cubicBezTo>
                      <a:pt x="649" y="1675"/>
                      <a:pt x="679" y="1635"/>
                      <a:pt x="629" y="1645"/>
                    </a:cubicBezTo>
                    <a:cubicBezTo>
                      <a:pt x="549" y="1655"/>
                      <a:pt x="489" y="1665"/>
                      <a:pt x="409" y="1695"/>
                    </a:cubicBezTo>
                    <a:cubicBezTo>
                      <a:pt x="390" y="1695"/>
                      <a:pt x="360" y="1735"/>
                      <a:pt x="330" y="1745"/>
                    </a:cubicBezTo>
                    <a:cubicBezTo>
                      <a:pt x="230" y="1765"/>
                      <a:pt x="160" y="1755"/>
                      <a:pt x="61" y="1745"/>
                    </a:cubicBezTo>
                    <a:cubicBezTo>
                      <a:pt x="51" y="1755"/>
                      <a:pt x="41" y="1785"/>
                      <a:pt x="31" y="1785"/>
                    </a:cubicBezTo>
                    <a:cubicBezTo>
                      <a:pt x="11" y="1785"/>
                      <a:pt x="1" y="1765"/>
                      <a:pt x="1" y="1755"/>
                    </a:cubicBezTo>
                    <a:cubicBezTo>
                      <a:pt x="31" y="1635"/>
                      <a:pt x="160" y="1645"/>
                      <a:pt x="240" y="1595"/>
                    </a:cubicBezTo>
                    <a:cubicBezTo>
                      <a:pt x="210" y="1565"/>
                      <a:pt x="150" y="1585"/>
                      <a:pt x="160" y="1516"/>
                    </a:cubicBezTo>
                    <a:cubicBezTo>
                      <a:pt x="160" y="1486"/>
                      <a:pt x="210" y="1486"/>
                      <a:pt x="240" y="1466"/>
                    </a:cubicBezTo>
                    <a:cubicBezTo>
                      <a:pt x="330" y="1456"/>
                      <a:pt x="350" y="1496"/>
                      <a:pt x="399" y="1516"/>
                    </a:cubicBezTo>
                    <a:cubicBezTo>
                      <a:pt x="409" y="1516"/>
                      <a:pt x="439" y="1506"/>
                      <a:pt x="449" y="1506"/>
                    </a:cubicBezTo>
                    <a:cubicBezTo>
                      <a:pt x="409" y="1466"/>
                      <a:pt x="340" y="1456"/>
                      <a:pt x="350" y="1386"/>
                    </a:cubicBezTo>
                    <a:cubicBezTo>
                      <a:pt x="340" y="1386"/>
                      <a:pt x="310" y="1396"/>
                      <a:pt x="300" y="1396"/>
                    </a:cubicBezTo>
                    <a:cubicBezTo>
                      <a:pt x="290" y="1406"/>
                      <a:pt x="290" y="1406"/>
                      <a:pt x="260" y="1416"/>
                    </a:cubicBezTo>
                    <a:cubicBezTo>
                      <a:pt x="250" y="1416"/>
                      <a:pt x="230" y="1436"/>
                      <a:pt x="210" y="1436"/>
                    </a:cubicBezTo>
                    <a:cubicBezTo>
                      <a:pt x="210" y="1416"/>
                      <a:pt x="230" y="1406"/>
                      <a:pt x="230" y="1396"/>
                    </a:cubicBezTo>
                    <a:cubicBezTo>
                      <a:pt x="260" y="1336"/>
                      <a:pt x="290" y="1296"/>
                      <a:pt x="340" y="1266"/>
                    </a:cubicBezTo>
                    <a:cubicBezTo>
                      <a:pt x="409" y="1236"/>
                      <a:pt x="489" y="1246"/>
                      <a:pt x="499" y="1147"/>
                    </a:cubicBezTo>
                    <a:cubicBezTo>
                      <a:pt x="509" y="1047"/>
                      <a:pt x="340" y="1087"/>
                      <a:pt x="340" y="1037"/>
                    </a:cubicBezTo>
                    <a:cubicBezTo>
                      <a:pt x="340" y="1007"/>
                      <a:pt x="390" y="997"/>
                      <a:pt x="409" y="997"/>
                    </a:cubicBezTo>
                    <a:cubicBezTo>
                      <a:pt x="380" y="1007"/>
                      <a:pt x="390" y="997"/>
                      <a:pt x="390" y="967"/>
                    </a:cubicBezTo>
                    <a:cubicBezTo>
                      <a:pt x="399" y="957"/>
                      <a:pt x="409" y="957"/>
                      <a:pt x="429" y="957"/>
                    </a:cubicBezTo>
                    <a:cubicBezTo>
                      <a:pt x="459" y="947"/>
                      <a:pt x="529" y="917"/>
                      <a:pt x="579" y="937"/>
                    </a:cubicBezTo>
                    <a:cubicBezTo>
                      <a:pt x="639" y="947"/>
                      <a:pt x="639" y="1017"/>
                      <a:pt x="728" y="997"/>
                    </a:cubicBezTo>
                    <a:cubicBezTo>
                      <a:pt x="708" y="987"/>
                      <a:pt x="639" y="947"/>
                      <a:pt x="639" y="917"/>
                    </a:cubicBezTo>
                    <a:cubicBezTo>
                      <a:pt x="639" y="908"/>
                      <a:pt x="649" y="898"/>
                      <a:pt x="659" y="888"/>
                    </a:cubicBezTo>
                    <a:cubicBezTo>
                      <a:pt x="708" y="868"/>
                      <a:pt x="758" y="858"/>
                      <a:pt x="798" y="858"/>
                    </a:cubicBezTo>
                    <a:cubicBezTo>
                      <a:pt x="858" y="818"/>
                      <a:pt x="908" y="798"/>
                      <a:pt x="938" y="748"/>
                    </a:cubicBezTo>
                    <a:cubicBezTo>
                      <a:pt x="928" y="748"/>
                      <a:pt x="908" y="758"/>
                      <a:pt x="898" y="758"/>
                    </a:cubicBezTo>
                    <a:cubicBezTo>
                      <a:pt x="828" y="818"/>
                      <a:pt x="758" y="858"/>
                      <a:pt x="679" y="888"/>
                    </a:cubicBezTo>
                    <a:cubicBezTo>
                      <a:pt x="629" y="898"/>
                      <a:pt x="609" y="868"/>
                      <a:pt x="589" y="888"/>
                    </a:cubicBezTo>
                    <a:cubicBezTo>
                      <a:pt x="559" y="888"/>
                      <a:pt x="539" y="917"/>
                      <a:pt x="529" y="937"/>
                    </a:cubicBezTo>
                    <a:cubicBezTo>
                      <a:pt x="479" y="947"/>
                      <a:pt x="399" y="947"/>
                      <a:pt x="429" y="898"/>
                    </a:cubicBezTo>
                    <a:cubicBezTo>
                      <a:pt x="409" y="898"/>
                      <a:pt x="399" y="898"/>
                      <a:pt x="390" y="908"/>
                    </a:cubicBezTo>
                    <a:cubicBezTo>
                      <a:pt x="360" y="937"/>
                      <a:pt x="350" y="947"/>
                      <a:pt x="330" y="957"/>
                    </a:cubicBezTo>
                    <a:cubicBezTo>
                      <a:pt x="260" y="967"/>
                      <a:pt x="200" y="947"/>
                      <a:pt x="190" y="937"/>
                    </a:cubicBezTo>
                    <a:cubicBezTo>
                      <a:pt x="210" y="908"/>
                      <a:pt x="240" y="898"/>
                      <a:pt x="260" y="888"/>
                    </a:cubicBezTo>
                    <a:cubicBezTo>
                      <a:pt x="210" y="898"/>
                      <a:pt x="150" y="908"/>
                      <a:pt x="140" y="908"/>
                    </a:cubicBezTo>
                    <a:cubicBezTo>
                      <a:pt x="190" y="818"/>
                      <a:pt x="250" y="818"/>
                      <a:pt x="330" y="768"/>
                    </a:cubicBezTo>
                    <a:cubicBezTo>
                      <a:pt x="300" y="768"/>
                      <a:pt x="290" y="768"/>
                      <a:pt x="280" y="788"/>
                    </a:cubicBezTo>
                    <a:cubicBezTo>
                      <a:pt x="230" y="798"/>
                      <a:pt x="210" y="848"/>
                      <a:pt x="160" y="858"/>
                    </a:cubicBezTo>
                    <a:cubicBezTo>
                      <a:pt x="150" y="858"/>
                      <a:pt x="130" y="848"/>
                      <a:pt x="110" y="848"/>
                    </a:cubicBezTo>
                    <a:cubicBezTo>
                      <a:pt x="150" y="808"/>
                      <a:pt x="160" y="798"/>
                      <a:pt x="200" y="768"/>
                    </a:cubicBezTo>
                    <a:cubicBezTo>
                      <a:pt x="160" y="788"/>
                      <a:pt x="150" y="788"/>
                      <a:pt x="110" y="798"/>
                    </a:cubicBezTo>
                    <a:cubicBezTo>
                      <a:pt x="100" y="808"/>
                      <a:pt x="80" y="818"/>
                      <a:pt x="61" y="818"/>
                    </a:cubicBezTo>
                    <a:cubicBezTo>
                      <a:pt x="51" y="818"/>
                      <a:pt x="11" y="838"/>
                      <a:pt x="1" y="838"/>
                    </a:cubicBezTo>
                    <a:cubicBezTo>
                      <a:pt x="41" y="748"/>
                      <a:pt x="230" y="668"/>
                      <a:pt x="310" y="658"/>
                    </a:cubicBezTo>
                    <a:cubicBezTo>
                      <a:pt x="350" y="648"/>
                      <a:pt x="360" y="648"/>
                      <a:pt x="380" y="648"/>
                    </a:cubicBezTo>
                    <a:cubicBezTo>
                      <a:pt x="390" y="648"/>
                      <a:pt x="399" y="638"/>
                      <a:pt x="399" y="618"/>
                    </a:cubicBezTo>
                    <a:cubicBezTo>
                      <a:pt x="499" y="598"/>
                      <a:pt x="459" y="549"/>
                      <a:pt x="529" y="539"/>
                    </a:cubicBezTo>
                    <a:cubicBezTo>
                      <a:pt x="579" y="519"/>
                      <a:pt x="679" y="559"/>
                      <a:pt x="699" y="559"/>
                    </a:cubicBezTo>
                    <a:cubicBezTo>
                      <a:pt x="738" y="489"/>
                      <a:pt x="778" y="409"/>
                      <a:pt x="858" y="389"/>
                    </a:cubicBezTo>
                    <a:cubicBezTo>
                      <a:pt x="908" y="369"/>
                      <a:pt x="878" y="409"/>
                      <a:pt x="928" y="369"/>
                    </a:cubicBezTo>
                    <a:cubicBezTo>
                      <a:pt x="938" y="339"/>
                      <a:pt x="958" y="319"/>
                      <a:pt x="988" y="319"/>
                    </a:cubicBezTo>
                    <a:cubicBezTo>
                      <a:pt x="1127" y="289"/>
                      <a:pt x="1157" y="289"/>
                      <a:pt x="1297" y="250"/>
                    </a:cubicBezTo>
                    <a:cubicBezTo>
                      <a:pt x="1297" y="240"/>
                      <a:pt x="1307" y="220"/>
                      <a:pt x="1336" y="220"/>
                    </a:cubicBezTo>
                    <a:cubicBezTo>
                      <a:pt x="1386" y="210"/>
                      <a:pt x="1396" y="250"/>
                      <a:pt x="1436" y="240"/>
                    </a:cubicBezTo>
                    <a:cubicBezTo>
                      <a:pt x="1476" y="220"/>
                      <a:pt x="1496" y="170"/>
                      <a:pt x="1536" y="160"/>
                    </a:cubicBezTo>
                    <a:cubicBezTo>
                      <a:pt x="1576" y="150"/>
                      <a:pt x="1586" y="170"/>
                      <a:pt x="1606" y="160"/>
                    </a:cubicBezTo>
                    <a:cubicBezTo>
                      <a:pt x="1645" y="150"/>
                      <a:pt x="1655" y="150"/>
                      <a:pt x="1685" y="150"/>
                    </a:cubicBezTo>
                    <a:cubicBezTo>
                      <a:pt x="1745" y="70"/>
                      <a:pt x="1994" y="10"/>
                      <a:pt x="2034"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8"/>
              <p:cNvSpPr/>
              <p:nvPr/>
            </p:nvSpPr>
            <p:spPr>
              <a:xfrm>
                <a:off x="4060309" y="2145050"/>
                <a:ext cx="152541" cy="275773"/>
              </a:xfrm>
              <a:custGeom>
                <a:avLst/>
                <a:gdLst/>
                <a:ahLst/>
                <a:cxnLst/>
                <a:rect l="l" t="t" r="r" b="b"/>
                <a:pathLst>
                  <a:path w="1655" h="2992" extrusionOk="0">
                    <a:moveTo>
                      <a:pt x="1356" y="2313"/>
                    </a:moveTo>
                    <a:cubicBezTo>
                      <a:pt x="1316" y="2293"/>
                      <a:pt x="1296" y="2284"/>
                      <a:pt x="1296" y="2264"/>
                    </a:cubicBezTo>
                    <a:cubicBezTo>
                      <a:pt x="1326" y="2234"/>
                      <a:pt x="1316" y="2244"/>
                      <a:pt x="1346" y="2244"/>
                    </a:cubicBezTo>
                    <a:lnTo>
                      <a:pt x="1366" y="2244"/>
                    </a:lnTo>
                    <a:cubicBezTo>
                      <a:pt x="1356" y="2274"/>
                      <a:pt x="1356" y="2293"/>
                      <a:pt x="1356" y="2313"/>
                    </a:cubicBezTo>
                    <a:close/>
                    <a:moveTo>
                      <a:pt x="1376" y="2074"/>
                    </a:moveTo>
                    <a:lnTo>
                      <a:pt x="1346" y="2074"/>
                    </a:lnTo>
                    <a:cubicBezTo>
                      <a:pt x="1326" y="2084"/>
                      <a:pt x="1306" y="2134"/>
                      <a:pt x="1266" y="2134"/>
                    </a:cubicBezTo>
                    <a:cubicBezTo>
                      <a:pt x="1216" y="2144"/>
                      <a:pt x="1196" y="2144"/>
                      <a:pt x="1206" y="2094"/>
                    </a:cubicBezTo>
                    <a:cubicBezTo>
                      <a:pt x="1216" y="2024"/>
                      <a:pt x="1276" y="2024"/>
                      <a:pt x="1296" y="1945"/>
                    </a:cubicBezTo>
                    <a:cubicBezTo>
                      <a:pt x="1296" y="1895"/>
                      <a:pt x="1246" y="1915"/>
                      <a:pt x="1216" y="1915"/>
                    </a:cubicBezTo>
                    <a:cubicBezTo>
                      <a:pt x="1216" y="1895"/>
                      <a:pt x="1226" y="1885"/>
                      <a:pt x="1226" y="1865"/>
                    </a:cubicBezTo>
                    <a:cubicBezTo>
                      <a:pt x="1196" y="1616"/>
                      <a:pt x="1027" y="1386"/>
                      <a:pt x="718" y="1446"/>
                    </a:cubicBezTo>
                    <a:cubicBezTo>
                      <a:pt x="668" y="1456"/>
                      <a:pt x="658" y="1456"/>
                      <a:pt x="628" y="1456"/>
                    </a:cubicBezTo>
                    <a:cubicBezTo>
                      <a:pt x="598" y="1476"/>
                      <a:pt x="578" y="1516"/>
                      <a:pt x="548" y="1526"/>
                    </a:cubicBezTo>
                    <a:cubicBezTo>
                      <a:pt x="519" y="1536"/>
                      <a:pt x="499" y="1516"/>
                      <a:pt x="469" y="1516"/>
                    </a:cubicBezTo>
                    <a:cubicBezTo>
                      <a:pt x="429" y="1526"/>
                      <a:pt x="419" y="1526"/>
                      <a:pt x="409" y="1536"/>
                    </a:cubicBezTo>
                    <a:cubicBezTo>
                      <a:pt x="409" y="1546"/>
                      <a:pt x="419" y="1546"/>
                      <a:pt x="429" y="1546"/>
                    </a:cubicBezTo>
                    <a:cubicBezTo>
                      <a:pt x="409" y="1576"/>
                      <a:pt x="419" y="1556"/>
                      <a:pt x="399" y="1556"/>
                    </a:cubicBezTo>
                    <a:cubicBezTo>
                      <a:pt x="329" y="1576"/>
                      <a:pt x="249" y="1556"/>
                      <a:pt x="220" y="1526"/>
                    </a:cubicBezTo>
                    <a:cubicBezTo>
                      <a:pt x="249" y="1496"/>
                      <a:pt x="269" y="1496"/>
                      <a:pt x="279" y="1456"/>
                    </a:cubicBezTo>
                    <a:cubicBezTo>
                      <a:pt x="249" y="1446"/>
                      <a:pt x="220" y="1426"/>
                      <a:pt x="180" y="1436"/>
                    </a:cubicBezTo>
                    <a:cubicBezTo>
                      <a:pt x="120" y="1446"/>
                      <a:pt x="130" y="1456"/>
                      <a:pt x="80" y="1456"/>
                    </a:cubicBezTo>
                    <a:cubicBezTo>
                      <a:pt x="100" y="1406"/>
                      <a:pt x="150" y="1386"/>
                      <a:pt x="170" y="1376"/>
                    </a:cubicBezTo>
                    <a:cubicBezTo>
                      <a:pt x="210" y="1366"/>
                      <a:pt x="220" y="1366"/>
                      <a:pt x="249" y="1366"/>
                    </a:cubicBezTo>
                    <a:cubicBezTo>
                      <a:pt x="269" y="1366"/>
                      <a:pt x="279" y="1347"/>
                      <a:pt x="299" y="1327"/>
                    </a:cubicBezTo>
                    <a:cubicBezTo>
                      <a:pt x="349" y="1317"/>
                      <a:pt x="399" y="1297"/>
                      <a:pt x="459" y="1287"/>
                    </a:cubicBezTo>
                    <a:cubicBezTo>
                      <a:pt x="499" y="1267"/>
                      <a:pt x="499" y="1247"/>
                      <a:pt x="509" y="1217"/>
                    </a:cubicBezTo>
                    <a:cubicBezTo>
                      <a:pt x="469" y="1227"/>
                      <a:pt x="429" y="1227"/>
                      <a:pt x="399" y="1237"/>
                    </a:cubicBezTo>
                    <a:cubicBezTo>
                      <a:pt x="399" y="1247"/>
                      <a:pt x="379" y="1277"/>
                      <a:pt x="369" y="1277"/>
                    </a:cubicBezTo>
                    <a:cubicBezTo>
                      <a:pt x="319" y="1287"/>
                      <a:pt x="309" y="1287"/>
                      <a:pt x="269" y="1297"/>
                    </a:cubicBezTo>
                    <a:cubicBezTo>
                      <a:pt x="259" y="1297"/>
                      <a:pt x="0" y="1277"/>
                      <a:pt x="20" y="1227"/>
                    </a:cubicBezTo>
                    <a:cubicBezTo>
                      <a:pt x="30" y="1127"/>
                      <a:pt x="120" y="1137"/>
                      <a:pt x="200" y="1097"/>
                    </a:cubicBezTo>
                    <a:cubicBezTo>
                      <a:pt x="249" y="1077"/>
                      <a:pt x="279" y="1028"/>
                      <a:pt x="329" y="998"/>
                    </a:cubicBezTo>
                    <a:cubicBezTo>
                      <a:pt x="409" y="948"/>
                      <a:pt x="509" y="978"/>
                      <a:pt x="568" y="928"/>
                    </a:cubicBezTo>
                    <a:cubicBezTo>
                      <a:pt x="618" y="888"/>
                      <a:pt x="658" y="828"/>
                      <a:pt x="668" y="738"/>
                    </a:cubicBezTo>
                    <a:cubicBezTo>
                      <a:pt x="618" y="738"/>
                      <a:pt x="459" y="778"/>
                      <a:pt x="479" y="728"/>
                    </a:cubicBezTo>
                    <a:cubicBezTo>
                      <a:pt x="479" y="699"/>
                      <a:pt x="529" y="679"/>
                      <a:pt x="548" y="669"/>
                    </a:cubicBezTo>
                    <a:cubicBezTo>
                      <a:pt x="648" y="619"/>
                      <a:pt x="778" y="499"/>
                      <a:pt x="848" y="429"/>
                    </a:cubicBezTo>
                    <a:cubicBezTo>
                      <a:pt x="857" y="439"/>
                      <a:pt x="877" y="439"/>
                      <a:pt x="907" y="439"/>
                    </a:cubicBezTo>
                    <a:cubicBezTo>
                      <a:pt x="1007" y="419"/>
                      <a:pt x="957" y="290"/>
                      <a:pt x="1027" y="250"/>
                    </a:cubicBezTo>
                    <a:cubicBezTo>
                      <a:pt x="1147" y="220"/>
                      <a:pt x="1196" y="170"/>
                      <a:pt x="1296" y="150"/>
                    </a:cubicBezTo>
                    <a:cubicBezTo>
                      <a:pt x="1366" y="120"/>
                      <a:pt x="1426" y="51"/>
                      <a:pt x="1505" y="41"/>
                    </a:cubicBezTo>
                    <a:cubicBezTo>
                      <a:pt x="1555" y="31"/>
                      <a:pt x="1555" y="120"/>
                      <a:pt x="1605" y="100"/>
                    </a:cubicBezTo>
                    <a:lnTo>
                      <a:pt x="1605" y="41"/>
                    </a:lnTo>
                    <a:cubicBezTo>
                      <a:pt x="1615" y="31"/>
                      <a:pt x="1625" y="21"/>
                      <a:pt x="1625" y="1"/>
                    </a:cubicBezTo>
                    <a:cubicBezTo>
                      <a:pt x="1645" y="21"/>
                      <a:pt x="1645" y="31"/>
                      <a:pt x="1655" y="31"/>
                    </a:cubicBezTo>
                    <a:cubicBezTo>
                      <a:pt x="1555" y="748"/>
                      <a:pt x="1466" y="1416"/>
                      <a:pt x="1376" y="2074"/>
                    </a:cubicBezTo>
                    <a:close/>
                    <a:moveTo>
                      <a:pt x="1266" y="2991"/>
                    </a:moveTo>
                    <a:cubicBezTo>
                      <a:pt x="1256" y="2981"/>
                      <a:pt x="1256" y="2961"/>
                      <a:pt x="1256" y="2931"/>
                    </a:cubicBezTo>
                    <a:cubicBezTo>
                      <a:pt x="1256" y="2912"/>
                      <a:pt x="1276" y="2892"/>
                      <a:pt x="1296" y="2882"/>
                    </a:cubicBezTo>
                    <a:cubicBezTo>
                      <a:pt x="1266" y="2912"/>
                      <a:pt x="1266" y="2941"/>
                      <a:pt x="1266" y="2991"/>
                    </a:cubicBezTo>
                    <a:close/>
                    <a:moveTo>
                      <a:pt x="1296" y="2842"/>
                    </a:moveTo>
                    <a:cubicBezTo>
                      <a:pt x="1276" y="2842"/>
                      <a:pt x="1256" y="2842"/>
                      <a:pt x="1246" y="2862"/>
                    </a:cubicBezTo>
                    <a:cubicBezTo>
                      <a:pt x="1246" y="2832"/>
                      <a:pt x="1246" y="2802"/>
                      <a:pt x="1256" y="2782"/>
                    </a:cubicBezTo>
                    <a:cubicBezTo>
                      <a:pt x="1276" y="2762"/>
                      <a:pt x="1286" y="2722"/>
                      <a:pt x="1306" y="2692"/>
                    </a:cubicBezTo>
                    <a:cubicBezTo>
                      <a:pt x="1306" y="2742"/>
                      <a:pt x="1296" y="2792"/>
                      <a:pt x="1296" y="28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8"/>
              <p:cNvSpPr/>
              <p:nvPr/>
            </p:nvSpPr>
            <p:spPr>
              <a:xfrm>
                <a:off x="4172389" y="2358241"/>
                <a:ext cx="11982" cy="16591"/>
              </a:xfrm>
              <a:custGeom>
                <a:avLst/>
                <a:gdLst/>
                <a:ahLst/>
                <a:cxnLst/>
                <a:rect l="l" t="t" r="r" b="b"/>
                <a:pathLst>
                  <a:path w="130" h="180" extrusionOk="0">
                    <a:moveTo>
                      <a:pt x="50" y="180"/>
                    </a:moveTo>
                    <a:cubicBezTo>
                      <a:pt x="30" y="180"/>
                      <a:pt x="0" y="120"/>
                      <a:pt x="0" y="80"/>
                    </a:cubicBezTo>
                    <a:cubicBezTo>
                      <a:pt x="0" y="30"/>
                      <a:pt x="50" y="10"/>
                      <a:pt x="60" y="10"/>
                    </a:cubicBezTo>
                    <a:cubicBezTo>
                      <a:pt x="90" y="0"/>
                      <a:pt x="110" y="10"/>
                      <a:pt x="130" y="20"/>
                    </a:cubicBezTo>
                    <a:cubicBezTo>
                      <a:pt x="130" y="70"/>
                      <a:pt x="110" y="120"/>
                      <a:pt x="110" y="170"/>
                    </a:cubicBezTo>
                    <a:lnTo>
                      <a:pt x="110" y="170"/>
                    </a:lnTo>
                    <a:cubicBezTo>
                      <a:pt x="90" y="170"/>
                      <a:pt x="60" y="170"/>
                      <a:pt x="50" y="1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8"/>
              <p:cNvSpPr/>
              <p:nvPr/>
            </p:nvSpPr>
            <p:spPr>
              <a:xfrm>
                <a:off x="4101602" y="2598990"/>
                <a:ext cx="47928" cy="49680"/>
              </a:xfrm>
              <a:custGeom>
                <a:avLst/>
                <a:gdLst/>
                <a:ahLst/>
                <a:cxnLst/>
                <a:rect l="l" t="t" r="r" b="b"/>
                <a:pathLst>
                  <a:path w="520" h="539" extrusionOk="0">
                    <a:moveTo>
                      <a:pt x="31" y="538"/>
                    </a:moveTo>
                    <a:cubicBezTo>
                      <a:pt x="21" y="538"/>
                      <a:pt x="1" y="528"/>
                      <a:pt x="11" y="508"/>
                    </a:cubicBezTo>
                    <a:cubicBezTo>
                      <a:pt x="11" y="498"/>
                      <a:pt x="71" y="449"/>
                      <a:pt x="71" y="439"/>
                    </a:cubicBezTo>
                    <a:lnTo>
                      <a:pt x="71" y="409"/>
                    </a:lnTo>
                    <a:cubicBezTo>
                      <a:pt x="61" y="409"/>
                      <a:pt x="51" y="409"/>
                      <a:pt x="51" y="399"/>
                    </a:cubicBezTo>
                    <a:cubicBezTo>
                      <a:pt x="130" y="339"/>
                      <a:pt x="180" y="189"/>
                      <a:pt x="240" y="110"/>
                    </a:cubicBezTo>
                    <a:cubicBezTo>
                      <a:pt x="280" y="60"/>
                      <a:pt x="310" y="10"/>
                      <a:pt x="360" y="0"/>
                    </a:cubicBezTo>
                    <a:cubicBezTo>
                      <a:pt x="370" y="0"/>
                      <a:pt x="370" y="10"/>
                      <a:pt x="370" y="30"/>
                    </a:cubicBezTo>
                    <a:cubicBezTo>
                      <a:pt x="360" y="90"/>
                      <a:pt x="300" y="140"/>
                      <a:pt x="260" y="199"/>
                    </a:cubicBezTo>
                    <a:cubicBezTo>
                      <a:pt x="270" y="209"/>
                      <a:pt x="260" y="209"/>
                      <a:pt x="260" y="229"/>
                    </a:cubicBezTo>
                    <a:cubicBezTo>
                      <a:pt x="280" y="209"/>
                      <a:pt x="290" y="199"/>
                      <a:pt x="310" y="189"/>
                    </a:cubicBezTo>
                    <a:cubicBezTo>
                      <a:pt x="320" y="189"/>
                      <a:pt x="340" y="189"/>
                      <a:pt x="360" y="199"/>
                    </a:cubicBezTo>
                    <a:cubicBezTo>
                      <a:pt x="360" y="209"/>
                      <a:pt x="350" y="209"/>
                      <a:pt x="350" y="209"/>
                    </a:cubicBezTo>
                    <a:cubicBezTo>
                      <a:pt x="350" y="229"/>
                      <a:pt x="350" y="239"/>
                      <a:pt x="330" y="239"/>
                    </a:cubicBezTo>
                    <a:cubicBezTo>
                      <a:pt x="350" y="239"/>
                      <a:pt x="370" y="229"/>
                      <a:pt x="380" y="229"/>
                    </a:cubicBezTo>
                    <a:lnTo>
                      <a:pt x="380" y="239"/>
                    </a:lnTo>
                    <a:cubicBezTo>
                      <a:pt x="400" y="229"/>
                      <a:pt x="409" y="229"/>
                      <a:pt x="419" y="209"/>
                    </a:cubicBezTo>
                    <a:cubicBezTo>
                      <a:pt x="459" y="209"/>
                      <a:pt x="499" y="199"/>
                      <a:pt x="509" y="199"/>
                    </a:cubicBezTo>
                    <a:cubicBezTo>
                      <a:pt x="509" y="229"/>
                      <a:pt x="499" y="249"/>
                      <a:pt x="499" y="299"/>
                    </a:cubicBezTo>
                    <a:cubicBezTo>
                      <a:pt x="509" y="299"/>
                      <a:pt x="509" y="289"/>
                      <a:pt x="519" y="289"/>
                    </a:cubicBezTo>
                    <a:lnTo>
                      <a:pt x="519" y="309"/>
                    </a:lnTo>
                    <a:lnTo>
                      <a:pt x="499" y="339"/>
                    </a:lnTo>
                    <a:cubicBezTo>
                      <a:pt x="499" y="349"/>
                      <a:pt x="509" y="359"/>
                      <a:pt x="509" y="389"/>
                    </a:cubicBezTo>
                    <a:cubicBezTo>
                      <a:pt x="509" y="429"/>
                      <a:pt x="499" y="459"/>
                      <a:pt x="499" y="508"/>
                    </a:cubicBezTo>
                    <a:cubicBezTo>
                      <a:pt x="479" y="508"/>
                      <a:pt x="479" y="489"/>
                      <a:pt x="479" y="489"/>
                    </a:cubicBezTo>
                    <a:lnTo>
                      <a:pt x="459" y="489"/>
                    </a:lnTo>
                    <a:cubicBezTo>
                      <a:pt x="429" y="489"/>
                      <a:pt x="459" y="429"/>
                      <a:pt x="429" y="409"/>
                    </a:cubicBezTo>
                    <a:cubicBezTo>
                      <a:pt x="409" y="449"/>
                      <a:pt x="370" y="508"/>
                      <a:pt x="330" y="508"/>
                    </a:cubicBezTo>
                    <a:cubicBezTo>
                      <a:pt x="320" y="508"/>
                      <a:pt x="320" y="528"/>
                      <a:pt x="320" y="508"/>
                    </a:cubicBezTo>
                    <a:cubicBezTo>
                      <a:pt x="320" y="489"/>
                      <a:pt x="350" y="479"/>
                      <a:pt x="360" y="459"/>
                    </a:cubicBezTo>
                    <a:cubicBezTo>
                      <a:pt x="320" y="459"/>
                      <a:pt x="280" y="489"/>
                      <a:pt x="270" y="459"/>
                    </a:cubicBezTo>
                    <a:cubicBezTo>
                      <a:pt x="250" y="479"/>
                      <a:pt x="230" y="489"/>
                      <a:pt x="210" y="489"/>
                    </a:cubicBezTo>
                    <a:cubicBezTo>
                      <a:pt x="170" y="498"/>
                      <a:pt x="150" y="479"/>
                      <a:pt x="120" y="489"/>
                    </a:cubicBezTo>
                    <a:cubicBezTo>
                      <a:pt x="81" y="498"/>
                      <a:pt x="71" y="528"/>
                      <a:pt x="31" y="5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8"/>
              <p:cNvSpPr/>
              <p:nvPr/>
            </p:nvSpPr>
            <p:spPr>
              <a:xfrm>
                <a:off x="3577888" y="2881954"/>
                <a:ext cx="312548" cy="167289"/>
              </a:xfrm>
              <a:custGeom>
                <a:avLst/>
                <a:gdLst/>
                <a:ahLst/>
                <a:cxnLst/>
                <a:rect l="l" t="t" r="r" b="b"/>
                <a:pathLst>
                  <a:path w="3391" h="1815" extrusionOk="0">
                    <a:moveTo>
                      <a:pt x="1795" y="359"/>
                    </a:moveTo>
                    <a:lnTo>
                      <a:pt x="1795" y="409"/>
                    </a:lnTo>
                    <a:cubicBezTo>
                      <a:pt x="1775" y="469"/>
                      <a:pt x="1745" y="499"/>
                      <a:pt x="1725" y="529"/>
                    </a:cubicBezTo>
                    <a:cubicBezTo>
                      <a:pt x="1715" y="598"/>
                      <a:pt x="1706" y="648"/>
                      <a:pt x="1696" y="708"/>
                    </a:cubicBezTo>
                    <a:cubicBezTo>
                      <a:pt x="1676" y="728"/>
                      <a:pt x="1696" y="758"/>
                      <a:pt x="1706" y="768"/>
                    </a:cubicBezTo>
                    <a:cubicBezTo>
                      <a:pt x="1706" y="798"/>
                      <a:pt x="1676" y="818"/>
                      <a:pt x="1696" y="848"/>
                    </a:cubicBezTo>
                    <a:cubicBezTo>
                      <a:pt x="1706" y="867"/>
                      <a:pt x="1745" y="907"/>
                      <a:pt x="1755" y="917"/>
                    </a:cubicBezTo>
                    <a:cubicBezTo>
                      <a:pt x="1805" y="967"/>
                      <a:pt x="1805" y="1017"/>
                      <a:pt x="1875" y="1027"/>
                    </a:cubicBezTo>
                    <a:cubicBezTo>
                      <a:pt x="1915" y="1027"/>
                      <a:pt x="1905" y="1067"/>
                      <a:pt x="1925" y="1057"/>
                    </a:cubicBezTo>
                    <a:cubicBezTo>
                      <a:pt x="1995" y="1047"/>
                      <a:pt x="2054" y="997"/>
                      <a:pt x="2124" y="977"/>
                    </a:cubicBezTo>
                    <a:cubicBezTo>
                      <a:pt x="2164" y="967"/>
                      <a:pt x="2164" y="997"/>
                      <a:pt x="2194" y="997"/>
                    </a:cubicBezTo>
                    <a:cubicBezTo>
                      <a:pt x="2214" y="977"/>
                      <a:pt x="2244" y="947"/>
                      <a:pt x="2244" y="927"/>
                    </a:cubicBezTo>
                    <a:cubicBezTo>
                      <a:pt x="2264" y="897"/>
                      <a:pt x="2324" y="848"/>
                      <a:pt x="2343" y="798"/>
                    </a:cubicBezTo>
                    <a:cubicBezTo>
                      <a:pt x="2353" y="708"/>
                      <a:pt x="2473" y="658"/>
                      <a:pt x="2563" y="628"/>
                    </a:cubicBezTo>
                    <a:cubicBezTo>
                      <a:pt x="2603" y="618"/>
                      <a:pt x="2623" y="618"/>
                      <a:pt x="2623" y="628"/>
                    </a:cubicBezTo>
                    <a:cubicBezTo>
                      <a:pt x="2643" y="628"/>
                      <a:pt x="2692" y="628"/>
                      <a:pt x="2702" y="618"/>
                    </a:cubicBezTo>
                    <a:lnTo>
                      <a:pt x="2702" y="648"/>
                    </a:lnTo>
                    <a:cubicBezTo>
                      <a:pt x="2692" y="698"/>
                      <a:pt x="2623" y="758"/>
                      <a:pt x="2603" y="818"/>
                    </a:cubicBezTo>
                    <a:cubicBezTo>
                      <a:pt x="2593" y="867"/>
                      <a:pt x="2563" y="897"/>
                      <a:pt x="2543" y="927"/>
                    </a:cubicBezTo>
                    <a:lnTo>
                      <a:pt x="2543" y="907"/>
                    </a:lnTo>
                    <a:lnTo>
                      <a:pt x="2503" y="907"/>
                    </a:lnTo>
                    <a:cubicBezTo>
                      <a:pt x="2503" y="947"/>
                      <a:pt x="2493" y="1017"/>
                      <a:pt x="2473" y="1057"/>
                    </a:cubicBezTo>
                    <a:cubicBezTo>
                      <a:pt x="2463" y="1077"/>
                      <a:pt x="2423" y="1107"/>
                      <a:pt x="2403" y="1127"/>
                    </a:cubicBezTo>
                    <a:lnTo>
                      <a:pt x="2403" y="1147"/>
                    </a:lnTo>
                    <a:cubicBezTo>
                      <a:pt x="2403" y="1167"/>
                      <a:pt x="2413" y="1167"/>
                      <a:pt x="2443" y="1167"/>
                    </a:cubicBezTo>
                    <a:cubicBezTo>
                      <a:pt x="2553" y="1147"/>
                      <a:pt x="2652" y="1117"/>
                      <a:pt x="2762" y="1097"/>
                    </a:cubicBezTo>
                    <a:cubicBezTo>
                      <a:pt x="2842" y="1077"/>
                      <a:pt x="2852" y="1127"/>
                      <a:pt x="2912" y="1127"/>
                    </a:cubicBezTo>
                    <a:cubicBezTo>
                      <a:pt x="2912" y="1147"/>
                      <a:pt x="2912" y="1157"/>
                      <a:pt x="2902" y="1176"/>
                    </a:cubicBezTo>
                    <a:cubicBezTo>
                      <a:pt x="2902" y="1206"/>
                      <a:pt x="2872" y="1296"/>
                      <a:pt x="2852" y="1316"/>
                    </a:cubicBezTo>
                    <a:cubicBezTo>
                      <a:pt x="2842" y="1396"/>
                      <a:pt x="2822" y="1456"/>
                      <a:pt x="2812" y="1505"/>
                    </a:cubicBezTo>
                    <a:cubicBezTo>
                      <a:pt x="2802" y="1565"/>
                      <a:pt x="2862" y="1595"/>
                      <a:pt x="2912" y="1605"/>
                    </a:cubicBezTo>
                    <a:cubicBezTo>
                      <a:pt x="2952" y="1615"/>
                      <a:pt x="2942" y="1665"/>
                      <a:pt x="2991" y="1665"/>
                    </a:cubicBezTo>
                    <a:cubicBezTo>
                      <a:pt x="3071" y="1655"/>
                      <a:pt x="3121" y="1575"/>
                      <a:pt x="3211" y="1565"/>
                    </a:cubicBezTo>
                    <a:cubicBezTo>
                      <a:pt x="3310" y="1555"/>
                      <a:pt x="3340" y="1605"/>
                      <a:pt x="3390" y="1625"/>
                    </a:cubicBezTo>
                    <a:cubicBezTo>
                      <a:pt x="3370" y="1645"/>
                      <a:pt x="3290" y="1715"/>
                      <a:pt x="3290" y="1715"/>
                    </a:cubicBezTo>
                    <a:cubicBezTo>
                      <a:pt x="3271" y="1715"/>
                      <a:pt x="3251" y="1705"/>
                      <a:pt x="3251" y="1705"/>
                    </a:cubicBezTo>
                    <a:cubicBezTo>
                      <a:pt x="3251" y="1695"/>
                      <a:pt x="3261" y="1675"/>
                      <a:pt x="3271" y="1665"/>
                    </a:cubicBezTo>
                    <a:cubicBezTo>
                      <a:pt x="3241" y="1655"/>
                      <a:pt x="3241" y="1615"/>
                      <a:pt x="3201" y="1625"/>
                    </a:cubicBezTo>
                    <a:cubicBezTo>
                      <a:pt x="3171" y="1625"/>
                      <a:pt x="3061" y="1715"/>
                      <a:pt x="3061" y="1725"/>
                    </a:cubicBezTo>
                    <a:cubicBezTo>
                      <a:pt x="3061" y="1745"/>
                      <a:pt x="3071" y="1755"/>
                      <a:pt x="3071" y="1755"/>
                    </a:cubicBezTo>
                    <a:cubicBezTo>
                      <a:pt x="3061" y="1775"/>
                      <a:pt x="3051" y="1804"/>
                      <a:pt x="3011" y="1804"/>
                    </a:cubicBezTo>
                    <a:cubicBezTo>
                      <a:pt x="2961" y="1814"/>
                      <a:pt x="2942" y="1765"/>
                      <a:pt x="2912" y="1745"/>
                    </a:cubicBezTo>
                    <a:cubicBezTo>
                      <a:pt x="2892" y="1725"/>
                      <a:pt x="2842" y="1755"/>
                      <a:pt x="2812" y="1755"/>
                    </a:cubicBezTo>
                    <a:cubicBezTo>
                      <a:pt x="2802" y="1755"/>
                      <a:pt x="2802" y="1745"/>
                      <a:pt x="2802" y="1745"/>
                    </a:cubicBezTo>
                    <a:cubicBezTo>
                      <a:pt x="2752" y="1745"/>
                      <a:pt x="2762" y="1715"/>
                      <a:pt x="2752" y="1695"/>
                    </a:cubicBezTo>
                    <a:cubicBezTo>
                      <a:pt x="2752" y="1675"/>
                      <a:pt x="2643" y="1625"/>
                      <a:pt x="2643" y="1625"/>
                    </a:cubicBezTo>
                    <a:cubicBezTo>
                      <a:pt x="2623" y="1645"/>
                      <a:pt x="2623" y="1655"/>
                      <a:pt x="2643" y="1655"/>
                    </a:cubicBezTo>
                    <a:cubicBezTo>
                      <a:pt x="2623" y="1655"/>
                      <a:pt x="2613" y="1655"/>
                      <a:pt x="2603" y="1665"/>
                    </a:cubicBezTo>
                    <a:cubicBezTo>
                      <a:pt x="2553" y="1645"/>
                      <a:pt x="2603" y="1595"/>
                      <a:pt x="2593" y="1555"/>
                    </a:cubicBezTo>
                    <a:cubicBezTo>
                      <a:pt x="2573" y="1525"/>
                      <a:pt x="2563" y="1525"/>
                      <a:pt x="2553" y="1505"/>
                    </a:cubicBezTo>
                    <a:cubicBezTo>
                      <a:pt x="2513" y="1466"/>
                      <a:pt x="2453" y="1446"/>
                      <a:pt x="2453" y="1376"/>
                    </a:cubicBezTo>
                    <a:lnTo>
                      <a:pt x="2423" y="1376"/>
                    </a:lnTo>
                    <a:cubicBezTo>
                      <a:pt x="2413" y="1376"/>
                      <a:pt x="2393" y="1406"/>
                      <a:pt x="2363" y="1406"/>
                    </a:cubicBezTo>
                    <a:cubicBezTo>
                      <a:pt x="2304" y="1416"/>
                      <a:pt x="2264" y="1396"/>
                      <a:pt x="2224" y="1376"/>
                    </a:cubicBezTo>
                    <a:cubicBezTo>
                      <a:pt x="2164" y="1366"/>
                      <a:pt x="2114" y="1396"/>
                      <a:pt x="2054" y="1366"/>
                    </a:cubicBezTo>
                    <a:cubicBezTo>
                      <a:pt x="1955" y="1346"/>
                      <a:pt x="1955" y="1266"/>
                      <a:pt x="1875" y="1246"/>
                    </a:cubicBezTo>
                    <a:lnTo>
                      <a:pt x="1865" y="1246"/>
                    </a:lnTo>
                    <a:cubicBezTo>
                      <a:pt x="1845" y="1226"/>
                      <a:pt x="1815" y="1226"/>
                      <a:pt x="1795" y="1226"/>
                    </a:cubicBezTo>
                    <a:cubicBezTo>
                      <a:pt x="1725" y="1246"/>
                      <a:pt x="1706" y="1306"/>
                      <a:pt x="1656" y="1316"/>
                    </a:cubicBezTo>
                    <a:cubicBezTo>
                      <a:pt x="1616" y="1316"/>
                      <a:pt x="1606" y="1306"/>
                      <a:pt x="1596" y="1306"/>
                    </a:cubicBezTo>
                    <a:cubicBezTo>
                      <a:pt x="1556" y="1296"/>
                      <a:pt x="1546" y="1306"/>
                      <a:pt x="1516" y="1316"/>
                    </a:cubicBezTo>
                    <a:cubicBezTo>
                      <a:pt x="1466" y="1326"/>
                      <a:pt x="1377" y="1266"/>
                      <a:pt x="1347" y="1266"/>
                    </a:cubicBezTo>
                    <a:cubicBezTo>
                      <a:pt x="1307" y="1256"/>
                      <a:pt x="1277" y="1276"/>
                      <a:pt x="1247" y="1276"/>
                    </a:cubicBezTo>
                    <a:cubicBezTo>
                      <a:pt x="1207" y="1276"/>
                      <a:pt x="1207" y="1246"/>
                      <a:pt x="1157" y="1226"/>
                    </a:cubicBezTo>
                    <a:cubicBezTo>
                      <a:pt x="1117" y="1216"/>
                      <a:pt x="1097" y="1226"/>
                      <a:pt x="1058" y="1216"/>
                    </a:cubicBezTo>
                    <a:cubicBezTo>
                      <a:pt x="1048" y="1216"/>
                      <a:pt x="1028" y="1206"/>
                      <a:pt x="1018" y="1206"/>
                    </a:cubicBezTo>
                    <a:cubicBezTo>
                      <a:pt x="978" y="1176"/>
                      <a:pt x="898" y="1176"/>
                      <a:pt x="878" y="1127"/>
                    </a:cubicBezTo>
                    <a:cubicBezTo>
                      <a:pt x="858" y="1147"/>
                      <a:pt x="828" y="1107"/>
                      <a:pt x="848" y="1077"/>
                    </a:cubicBezTo>
                    <a:cubicBezTo>
                      <a:pt x="858" y="1047"/>
                      <a:pt x="898" y="1017"/>
                      <a:pt x="898" y="997"/>
                    </a:cubicBezTo>
                    <a:cubicBezTo>
                      <a:pt x="898" y="957"/>
                      <a:pt x="878" y="947"/>
                      <a:pt x="868" y="927"/>
                    </a:cubicBezTo>
                    <a:cubicBezTo>
                      <a:pt x="858" y="828"/>
                      <a:pt x="769" y="758"/>
                      <a:pt x="709" y="708"/>
                    </a:cubicBezTo>
                    <a:cubicBezTo>
                      <a:pt x="679" y="678"/>
                      <a:pt x="629" y="678"/>
                      <a:pt x="599" y="658"/>
                    </a:cubicBezTo>
                    <a:cubicBezTo>
                      <a:pt x="569" y="628"/>
                      <a:pt x="609" y="608"/>
                      <a:pt x="599" y="568"/>
                    </a:cubicBezTo>
                    <a:cubicBezTo>
                      <a:pt x="579" y="519"/>
                      <a:pt x="479" y="529"/>
                      <a:pt x="499" y="459"/>
                    </a:cubicBezTo>
                    <a:cubicBezTo>
                      <a:pt x="469" y="459"/>
                      <a:pt x="469" y="459"/>
                      <a:pt x="459" y="469"/>
                    </a:cubicBezTo>
                    <a:lnTo>
                      <a:pt x="370" y="379"/>
                    </a:lnTo>
                    <a:cubicBezTo>
                      <a:pt x="350" y="359"/>
                      <a:pt x="370" y="309"/>
                      <a:pt x="350" y="279"/>
                    </a:cubicBezTo>
                    <a:cubicBezTo>
                      <a:pt x="330" y="259"/>
                      <a:pt x="350" y="200"/>
                      <a:pt x="330" y="180"/>
                    </a:cubicBezTo>
                    <a:cubicBezTo>
                      <a:pt x="280" y="170"/>
                      <a:pt x="230" y="180"/>
                      <a:pt x="200" y="150"/>
                    </a:cubicBezTo>
                    <a:cubicBezTo>
                      <a:pt x="180" y="160"/>
                      <a:pt x="180" y="180"/>
                      <a:pt x="180" y="180"/>
                    </a:cubicBezTo>
                    <a:cubicBezTo>
                      <a:pt x="170" y="249"/>
                      <a:pt x="200" y="279"/>
                      <a:pt x="210" y="329"/>
                    </a:cubicBezTo>
                    <a:cubicBezTo>
                      <a:pt x="220" y="369"/>
                      <a:pt x="270" y="369"/>
                      <a:pt x="280" y="399"/>
                    </a:cubicBezTo>
                    <a:cubicBezTo>
                      <a:pt x="320" y="429"/>
                      <a:pt x="320" y="459"/>
                      <a:pt x="320" y="509"/>
                    </a:cubicBezTo>
                    <a:cubicBezTo>
                      <a:pt x="330" y="568"/>
                      <a:pt x="380" y="598"/>
                      <a:pt x="400" y="658"/>
                    </a:cubicBezTo>
                    <a:cubicBezTo>
                      <a:pt x="410" y="728"/>
                      <a:pt x="400" y="808"/>
                      <a:pt x="459" y="828"/>
                    </a:cubicBezTo>
                    <a:cubicBezTo>
                      <a:pt x="479" y="808"/>
                      <a:pt x="509" y="848"/>
                      <a:pt x="509" y="867"/>
                    </a:cubicBezTo>
                    <a:cubicBezTo>
                      <a:pt x="509" y="877"/>
                      <a:pt x="479" y="917"/>
                      <a:pt x="469" y="917"/>
                    </a:cubicBezTo>
                    <a:cubicBezTo>
                      <a:pt x="469" y="917"/>
                      <a:pt x="430" y="867"/>
                      <a:pt x="430" y="858"/>
                    </a:cubicBezTo>
                    <a:cubicBezTo>
                      <a:pt x="370" y="867"/>
                      <a:pt x="360" y="798"/>
                      <a:pt x="330" y="778"/>
                    </a:cubicBezTo>
                    <a:cubicBezTo>
                      <a:pt x="310" y="768"/>
                      <a:pt x="310" y="768"/>
                      <a:pt x="300" y="758"/>
                    </a:cubicBezTo>
                    <a:cubicBezTo>
                      <a:pt x="310" y="728"/>
                      <a:pt x="310" y="708"/>
                      <a:pt x="310" y="678"/>
                    </a:cubicBezTo>
                    <a:cubicBezTo>
                      <a:pt x="300" y="658"/>
                      <a:pt x="260" y="618"/>
                      <a:pt x="250" y="598"/>
                    </a:cubicBezTo>
                    <a:cubicBezTo>
                      <a:pt x="210" y="558"/>
                      <a:pt x="131" y="578"/>
                      <a:pt x="111" y="549"/>
                    </a:cubicBezTo>
                    <a:cubicBezTo>
                      <a:pt x="121" y="549"/>
                      <a:pt x="210" y="529"/>
                      <a:pt x="180" y="509"/>
                    </a:cubicBezTo>
                    <a:cubicBezTo>
                      <a:pt x="150" y="449"/>
                      <a:pt x="121" y="399"/>
                      <a:pt x="61" y="369"/>
                    </a:cubicBezTo>
                    <a:cubicBezTo>
                      <a:pt x="21" y="359"/>
                      <a:pt x="51" y="269"/>
                      <a:pt x="51" y="230"/>
                    </a:cubicBezTo>
                    <a:cubicBezTo>
                      <a:pt x="31" y="180"/>
                      <a:pt x="11" y="170"/>
                      <a:pt x="1" y="110"/>
                    </a:cubicBezTo>
                    <a:cubicBezTo>
                      <a:pt x="1" y="100"/>
                      <a:pt x="1" y="100"/>
                      <a:pt x="11" y="80"/>
                    </a:cubicBezTo>
                    <a:cubicBezTo>
                      <a:pt x="71" y="70"/>
                      <a:pt x="150" y="60"/>
                      <a:pt x="220" y="50"/>
                    </a:cubicBezTo>
                    <a:cubicBezTo>
                      <a:pt x="330" y="60"/>
                      <a:pt x="450" y="70"/>
                      <a:pt x="549" y="100"/>
                    </a:cubicBezTo>
                    <a:cubicBezTo>
                      <a:pt x="649" y="80"/>
                      <a:pt x="729" y="60"/>
                      <a:pt x="818" y="50"/>
                    </a:cubicBezTo>
                    <a:cubicBezTo>
                      <a:pt x="818" y="30"/>
                      <a:pt x="818" y="20"/>
                      <a:pt x="828" y="10"/>
                    </a:cubicBezTo>
                    <a:cubicBezTo>
                      <a:pt x="858" y="10"/>
                      <a:pt x="878" y="0"/>
                      <a:pt x="898" y="0"/>
                    </a:cubicBezTo>
                    <a:cubicBezTo>
                      <a:pt x="1008" y="10"/>
                      <a:pt x="1068" y="10"/>
                      <a:pt x="1097" y="80"/>
                    </a:cubicBezTo>
                    <a:cubicBezTo>
                      <a:pt x="1107" y="120"/>
                      <a:pt x="1147" y="220"/>
                      <a:pt x="1207" y="210"/>
                    </a:cubicBezTo>
                    <a:cubicBezTo>
                      <a:pt x="1267" y="200"/>
                      <a:pt x="1267" y="110"/>
                      <a:pt x="1347" y="100"/>
                    </a:cubicBezTo>
                    <a:cubicBezTo>
                      <a:pt x="1546" y="60"/>
                      <a:pt x="1476" y="279"/>
                      <a:pt x="1566" y="369"/>
                    </a:cubicBezTo>
                    <a:cubicBezTo>
                      <a:pt x="1666" y="359"/>
                      <a:pt x="1745" y="359"/>
                      <a:pt x="1795" y="359"/>
                    </a:cubicBezTo>
                    <a:cubicBezTo>
                      <a:pt x="1805" y="349"/>
                      <a:pt x="1775" y="329"/>
                      <a:pt x="1775" y="319"/>
                    </a:cubicBezTo>
                    <a:lnTo>
                      <a:pt x="1775" y="319"/>
                    </a:lnTo>
                    <a:cubicBezTo>
                      <a:pt x="1795" y="329"/>
                      <a:pt x="1795" y="349"/>
                      <a:pt x="1795" y="35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8"/>
              <p:cNvSpPr/>
              <p:nvPr/>
            </p:nvSpPr>
            <p:spPr>
              <a:xfrm>
                <a:off x="3927030" y="2624706"/>
                <a:ext cx="10231" cy="5530"/>
              </a:xfrm>
              <a:custGeom>
                <a:avLst/>
                <a:gdLst/>
                <a:ahLst/>
                <a:cxnLst/>
                <a:rect l="l" t="t" r="r" b="b"/>
                <a:pathLst>
                  <a:path w="111" h="60" extrusionOk="0">
                    <a:moveTo>
                      <a:pt x="11" y="10"/>
                    </a:moveTo>
                    <a:cubicBezTo>
                      <a:pt x="61" y="0"/>
                      <a:pt x="110" y="0"/>
                      <a:pt x="110" y="50"/>
                    </a:cubicBezTo>
                    <a:lnTo>
                      <a:pt x="101" y="50"/>
                    </a:lnTo>
                    <a:cubicBezTo>
                      <a:pt x="61" y="60"/>
                      <a:pt x="21" y="50"/>
                      <a:pt x="11" y="30"/>
                    </a:cubicBezTo>
                    <a:cubicBezTo>
                      <a:pt x="1" y="20"/>
                      <a:pt x="11" y="10"/>
                      <a:pt x="11" y="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8"/>
              <p:cNvSpPr/>
              <p:nvPr/>
            </p:nvSpPr>
            <p:spPr>
              <a:xfrm>
                <a:off x="3536595" y="2725725"/>
                <a:ext cx="33181" cy="19356"/>
              </a:xfrm>
              <a:custGeom>
                <a:avLst/>
                <a:gdLst/>
                <a:ahLst/>
                <a:cxnLst/>
                <a:rect l="l" t="t" r="r" b="b"/>
                <a:pathLst>
                  <a:path w="360" h="210" extrusionOk="0">
                    <a:moveTo>
                      <a:pt x="0" y="31"/>
                    </a:moveTo>
                    <a:cubicBezTo>
                      <a:pt x="10" y="21"/>
                      <a:pt x="30" y="11"/>
                      <a:pt x="50" y="11"/>
                    </a:cubicBezTo>
                    <a:cubicBezTo>
                      <a:pt x="80" y="1"/>
                      <a:pt x="100" y="31"/>
                      <a:pt x="120" y="31"/>
                    </a:cubicBezTo>
                    <a:cubicBezTo>
                      <a:pt x="250" y="51"/>
                      <a:pt x="299" y="110"/>
                      <a:pt x="359" y="170"/>
                    </a:cubicBezTo>
                    <a:cubicBezTo>
                      <a:pt x="359" y="180"/>
                      <a:pt x="349" y="200"/>
                      <a:pt x="349" y="200"/>
                    </a:cubicBezTo>
                    <a:lnTo>
                      <a:pt x="319" y="200"/>
                    </a:lnTo>
                    <a:cubicBezTo>
                      <a:pt x="250" y="210"/>
                      <a:pt x="150" y="140"/>
                      <a:pt x="110" y="130"/>
                    </a:cubicBezTo>
                    <a:cubicBezTo>
                      <a:pt x="120" y="110"/>
                      <a:pt x="130" y="110"/>
                      <a:pt x="150" y="100"/>
                    </a:cubicBezTo>
                    <a:cubicBezTo>
                      <a:pt x="80" y="110"/>
                      <a:pt x="10" y="100"/>
                      <a:pt x="0" y="60"/>
                    </a:cubicBezTo>
                    <a:cubicBezTo>
                      <a:pt x="10" y="51"/>
                      <a:pt x="30" y="31"/>
                      <a:pt x="50" y="21"/>
                    </a:cubicBezTo>
                    <a:cubicBezTo>
                      <a:pt x="50" y="31"/>
                      <a:pt x="10" y="31"/>
                      <a:pt x="0" y="31"/>
                    </a:cubicBezTo>
                    <a:cubicBezTo>
                      <a:pt x="10" y="31"/>
                      <a:pt x="10" y="31"/>
                      <a:pt x="0" y="3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8"/>
              <p:cNvSpPr/>
              <p:nvPr/>
            </p:nvSpPr>
            <p:spPr>
              <a:xfrm>
                <a:off x="3507193" y="2698166"/>
                <a:ext cx="8387" cy="17604"/>
              </a:xfrm>
              <a:custGeom>
                <a:avLst/>
                <a:gdLst/>
                <a:ahLst/>
                <a:cxnLst/>
                <a:rect l="l" t="t" r="r" b="b"/>
                <a:pathLst>
                  <a:path w="91" h="191" extrusionOk="0">
                    <a:moveTo>
                      <a:pt x="20" y="80"/>
                    </a:moveTo>
                    <a:cubicBezTo>
                      <a:pt x="0" y="80"/>
                      <a:pt x="0" y="50"/>
                      <a:pt x="0" y="31"/>
                    </a:cubicBezTo>
                    <a:lnTo>
                      <a:pt x="0" y="11"/>
                    </a:lnTo>
                    <a:cubicBezTo>
                      <a:pt x="30" y="1"/>
                      <a:pt x="40" y="21"/>
                      <a:pt x="70" y="21"/>
                    </a:cubicBezTo>
                    <a:lnTo>
                      <a:pt x="30" y="60"/>
                    </a:lnTo>
                    <a:cubicBezTo>
                      <a:pt x="50" y="60"/>
                      <a:pt x="80" y="21"/>
                      <a:pt x="90" y="11"/>
                    </a:cubicBezTo>
                    <a:cubicBezTo>
                      <a:pt x="90" y="21"/>
                      <a:pt x="80" y="41"/>
                      <a:pt x="70" y="70"/>
                    </a:cubicBezTo>
                    <a:cubicBezTo>
                      <a:pt x="70" y="80"/>
                      <a:pt x="80" y="80"/>
                      <a:pt x="80" y="110"/>
                    </a:cubicBezTo>
                    <a:cubicBezTo>
                      <a:pt x="80" y="120"/>
                      <a:pt x="50" y="130"/>
                      <a:pt x="40" y="140"/>
                    </a:cubicBezTo>
                    <a:cubicBezTo>
                      <a:pt x="30" y="160"/>
                      <a:pt x="80" y="190"/>
                      <a:pt x="50" y="190"/>
                    </a:cubicBezTo>
                    <a:cubicBezTo>
                      <a:pt x="30" y="190"/>
                      <a:pt x="20" y="170"/>
                      <a:pt x="30" y="140"/>
                    </a:cubicBezTo>
                    <a:cubicBezTo>
                      <a:pt x="40" y="120"/>
                      <a:pt x="50" y="120"/>
                      <a:pt x="50" y="110"/>
                    </a:cubicBezTo>
                    <a:cubicBezTo>
                      <a:pt x="40" y="110"/>
                      <a:pt x="40" y="70"/>
                      <a:pt x="20"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8"/>
              <p:cNvSpPr/>
              <p:nvPr/>
            </p:nvSpPr>
            <p:spPr>
              <a:xfrm>
                <a:off x="3303570" y="2749149"/>
                <a:ext cx="19303" cy="13161"/>
              </a:xfrm>
              <a:custGeom>
                <a:avLst/>
                <a:gdLst/>
                <a:ahLst/>
                <a:cxnLst/>
                <a:rect l="l" t="t" r="r" b="b"/>
                <a:pathLst>
                  <a:path w="220" h="150" extrusionOk="0">
                    <a:moveTo>
                      <a:pt x="170" y="10"/>
                    </a:moveTo>
                    <a:cubicBezTo>
                      <a:pt x="200" y="10"/>
                      <a:pt x="200" y="10"/>
                      <a:pt x="220" y="0"/>
                    </a:cubicBezTo>
                    <a:cubicBezTo>
                      <a:pt x="210" y="10"/>
                      <a:pt x="210" y="30"/>
                      <a:pt x="210" y="40"/>
                    </a:cubicBezTo>
                    <a:cubicBezTo>
                      <a:pt x="150" y="80"/>
                      <a:pt x="120" y="100"/>
                      <a:pt x="50" y="150"/>
                    </a:cubicBezTo>
                    <a:cubicBezTo>
                      <a:pt x="20" y="140"/>
                      <a:pt x="10" y="140"/>
                      <a:pt x="0" y="130"/>
                    </a:cubicBezTo>
                    <a:cubicBezTo>
                      <a:pt x="0" y="110"/>
                      <a:pt x="10" y="100"/>
                      <a:pt x="10" y="90"/>
                    </a:cubicBezTo>
                    <a:cubicBezTo>
                      <a:pt x="50" y="60"/>
                      <a:pt x="110" y="30"/>
                      <a:pt x="170" y="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8"/>
              <p:cNvSpPr/>
              <p:nvPr/>
            </p:nvSpPr>
            <p:spPr>
              <a:xfrm>
                <a:off x="4064918" y="2629314"/>
                <a:ext cx="19356" cy="9217"/>
              </a:xfrm>
              <a:custGeom>
                <a:avLst/>
                <a:gdLst/>
                <a:ahLst/>
                <a:cxnLst/>
                <a:rect l="l" t="t" r="r" b="b"/>
                <a:pathLst>
                  <a:path w="210" h="100" extrusionOk="0">
                    <a:moveTo>
                      <a:pt x="160" y="100"/>
                    </a:moveTo>
                    <a:cubicBezTo>
                      <a:pt x="179" y="100"/>
                      <a:pt x="199" y="80"/>
                      <a:pt x="209" y="70"/>
                    </a:cubicBezTo>
                    <a:cubicBezTo>
                      <a:pt x="150" y="50"/>
                      <a:pt x="100" y="0"/>
                      <a:pt x="0" y="50"/>
                    </a:cubicBezTo>
                    <a:cubicBezTo>
                      <a:pt x="20" y="60"/>
                      <a:pt x="110" y="100"/>
                      <a:pt x="160"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8"/>
              <p:cNvSpPr/>
              <p:nvPr/>
            </p:nvSpPr>
            <p:spPr>
              <a:xfrm>
                <a:off x="4060309" y="2663233"/>
                <a:ext cx="15669" cy="6544"/>
              </a:xfrm>
              <a:custGeom>
                <a:avLst/>
                <a:gdLst/>
                <a:ahLst/>
                <a:cxnLst/>
                <a:rect l="l" t="t" r="r" b="b"/>
                <a:pathLst>
                  <a:path w="170" h="71" extrusionOk="0">
                    <a:moveTo>
                      <a:pt x="10" y="1"/>
                    </a:moveTo>
                    <a:cubicBezTo>
                      <a:pt x="20" y="31"/>
                      <a:pt x="50" y="41"/>
                      <a:pt x="70" y="41"/>
                    </a:cubicBezTo>
                    <a:cubicBezTo>
                      <a:pt x="110" y="31"/>
                      <a:pt x="130" y="31"/>
                      <a:pt x="170" y="11"/>
                    </a:cubicBezTo>
                    <a:lnTo>
                      <a:pt x="170" y="41"/>
                    </a:lnTo>
                    <a:lnTo>
                      <a:pt x="130" y="71"/>
                    </a:lnTo>
                    <a:cubicBezTo>
                      <a:pt x="110" y="71"/>
                      <a:pt x="0" y="41"/>
                      <a:pt x="10" y="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8"/>
              <p:cNvSpPr/>
              <p:nvPr/>
            </p:nvSpPr>
            <p:spPr>
              <a:xfrm>
                <a:off x="4081416" y="2656873"/>
                <a:ext cx="12074" cy="14747"/>
              </a:xfrm>
              <a:custGeom>
                <a:avLst/>
                <a:gdLst/>
                <a:ahLst/>
                <a:cxnLst/>
                <a:rect l="l" t="t" r="r" b="b"/>
                <a:pathLst>
                  <a:path w="131" h="160" extrusionOk="0">
                    <a:moveTo>
                      <a:pt x="130" y="70"/>
                    </a:moveTo>
                    <a:lnTo>
                      <a:pt x="130" y="100"/>
                    </a:lnTo>
                    <a:cubicBezTo>
                      <a:pt x="120" y="120"/>
                      <a:pt x="90" y="150"/>
                      <a:pt x="50" y="150"/>
                    </a:cubicBezTo>
                    <a:cubicBezTo>
                      <a:pt x="20" y="160"/>
                      <a:pt x="0" y="150"/>
                      <a:pt x="0" y="120"/>
                    </a:cubicBezTo>
                    <a:cubicBezTo>
                      <a:pt x="0" y="110"/>
                      <a:pt x="70" y="20"/>
                      <a:pt x="90" y="0"/>
                    </a:cubicBezTo>
                    <a:cubicBezTo>
                      <a:pt x="90" y="10"/>
                      <a:pt x="100" y="10"/>
                      <a:pt x="100" y="20"/>
                    </a:cubicBezTo>
                    <a:cubicBezTo>
                      <a:pt x="100" y="60"/>
                      <a:pt x="70" y="80"/>
                      <a:pt x="130"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8"/>
              <p:cNvSpPr/>
              <p:nvPr/>
            </p:nvSpPr>
            <p:spPr>
              <a:xfrm>
                <a:off x="3211705" y="2740375"/>
                <a:ext cx="14126" cy="7984"/>
              </a:xfrm>
              <a:custGeom>
                <a:avLst/>
                <a:gdLst/>
                <a:ahLst/>
                <a:cxnLst/>
                <a:rect l="l" t="t" r="r" b="b"/>
                <a:pathLst>
                  <a:path w="161" h="91" extrusionOk="0">
                    <a:moveTo>
                      <a:pt x="60" y="40"/>
                    </a:moveTo>
                    <a:cubicBezTo>
                      <a:pt x="80" y="10"/>
                      <a:pt x="80" y="10"/>
                      <a:pt x="120" y="10"/>
                    </a:cubicBezTo>
                    <a:cubicBezTo>
                      <a:pt x="160" y="0"/>
                      <a:pt x="150" y="20"/>
                      <a:pt x="150" y="60"/>
                    </a:cubicBezTo>
                    <a:cubicBezTo>
                      <a:pt x="100" y="80"/>
                      <a:pt x="70" y="80"/>
                      <a:pt x="31" y="90"/>
                    </a:cubicBezTo>
                    <a:cubicBezTo>
                      <a:pt x="21" y="80"/>
                      <a:pt x="1" y="80"/>
                      <a:pt x="1" y="60"/>
                    </a:cubicBezTo>
                    <a:cubicBezTo>
                      <a:pt x="21" y="50"/>
                      <a:pt x="31" y="50"/>
                      <a:pt x="60" y="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8"/>
              <p:cNvSpPr/>
              <p:nvPr/>
            </p:nvSpPr>
            <p:spPr>
              <a:xfrm>
                <a:off x="3173274" y="3111168"/>
                <a:ext cx="8774" cy="6230"/>
              </a:xfrm>
              <a:custGeom>
                <a:avLst/>
                <a:gdLst/>
                <a:ahLst/>
                <a:cxnLst/>
                <a:rect l="l" t="t" r="r" b="b"/>
                <a:pathLst>
                  <a:path w="100" h="71" extrusionOk="0">
                    <a:moveTo>
                      <a:pt x="100" y="21"/>
                    </a:moveTo>
                    <a:cubicBezTo>
                      <a:pt x="100" y="41"/>
                      <a:pt x="90" y="41"/>
                      <a:pt x="90" y="51"/>
                    </a:cubicBezTo>
                    <a:cubicBezTo>
                      <a:pt x="50" y="61"/>
                      <a:pt x="50" y="71"/>
                      <a:pt x="10" y="71"/>
                    </a:cubicBezTo>
                    <a:cubicBezTo>
                      <a:pt x="0" y="71"/>
                      <a:pt x="0" y="61"/>
                      <a:pt x="0" y="51"/>
                    </a:cubicBezTo>
                    <a:cubicBezTo>
                      <a:pt x="10" y="41"/>
                      <a:pt x="10" y="21"/>
                      <a:pt x="10" y="11"/>
                    </a:cubicBezTo>
                    <a:cubicBezTo>
                      <a:pt x="50" y="1"/>
                      <a:pt x="70" y="11"/>
                      <a:pt x="100" y="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8"/>
              <p:cNvSpPr/>
              <p:nvPr/>
            </p:nvSpPr>
            <p:spPr>
              <a:xfrm>
                <a:off x="3172397" y="3103359"/>
                <a:ext cx="2632" cy="3510"/>
              </a:xfrm>
              <a:custGeom>
                <a:avLst/>
                <a:gdLst/>
                <a:ahLst/>
                <a:cxnLst/>
                <a:rect l="l" t="t" r="r" b="b"/>
                <a:pathLst>
                  <a:path w="30" h="40" extrusionOk="0">
                    <a:moveTo>
                      <a:pt x="30" y="30"/>
                    </a:moveTo>
                    <a:lnTo>
                      <a:pt x="20" y="40"/>
                    </a:lnTo>
                    <a:cubicBezTo>
                      <a:pt x="10" y="40"/>
                      <a:pt x="10" y="10"/>
                      <a:pt x="0" y="10"/>
                    </a:cubicBezTo>
                    <a:cubicBezTo>
                      <a:pt x="10" y="0"/>
                      <a:pt x="30" y="10"/>
                      <a:pt x="30"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8"/>
              <p:cNvSpPr/>
              <p:nvPr/>
            </p:nvSpPr>
            <p:spPr>
              <a:xfrm>
                <a:off x="3165378" y="3101605"/>
                <a:ext cx="5352" cy="2720"/>
              </a:xfrm>
              <a:custGeom>
                <a:avLst/>
                <a:gdLst/>
                <a:ahLst/>
                <a:cxnLst/>
                <a:rect l="l" t="t" r="r" b="b"/>
                <a:pathLst>
                  <a:path w="61" h="31" extrusionOk="0">
                    <a:moveTo>
                      <a:pt x="60" y="0"/>
                    </a:moveTo>
                    <a:cubicBezTo>
                      <a:pt x="50" y="10"/>
                      <a:pt x="30" y="20"/>
                      <a:pt x="10" y="30"/>
                    </a:cubicBezTo>
                    <a:cubicBezTo>
                      <a:pt x="0" y="30"/>
                      <a:pt x="0" y="20"/>
                      <a:pt x="0" y="10"/>
                    </a:cubicBezTo>
                    <a:cubicBezTo>
                      <a:pt x="10" y="10"/>
                      <a:pt x="40" y="10"/>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8"/>
              <p:cNvSpPr/>
              <p:nvPr/>
            </p:nvSpPr>
            <p:spPr>
              <a:xfrm>
                <a:off x="3159236" y="3099850"/>
                <a:ext cx="4475" cy="2720"/>
              </a:xfrm>
              <a:custGeom>
                <a:avLst/>
                <a:gdLst/>
                <a:ahLst/>
                <a:cxnLst/>
                <a:rect l="l" t="t" r="r" b="b"/>
                <a:pathLst>
                  <a:path w="51" h="31" extrusionOk="0">
                    <a:moveTo>
                      <a:pt x="10" y="20"/>
                    </a:moveTo>
                    <a:cubicBezTo>
                      <a:pt x="20" y="20"/>
                      <a:pt x="30" y="0"/>
                      <a:pt x="50" y="0"/>
                    </a:cubicBezTo>
                    <a:lnTo>
                      <a:pt x="50" y="20"/>
                    </a:lnTo>
                    <a:cubicBezTo>
                      <a:pt x="30" y="30"/>
                      <a:pt x="30" y="30"/>
                      <a:pt x="20" y="30"/>
                    </a:cubicBezTo>
                    <a:cubicBezTo>
                      <a:pt x="10" y="30"/>
                      <a:pt x="1" y="20"/>
                      <a:pt x="1" y="20"/>
                    </a:cubicBezTo>
                    <a:lnTo>
                      <a:pt x="10" y="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8"/>
              <p:cNvSpPr/>
              <p:nvPr/>
            </p:nvSpPr>
            <p:spPr>
              <a:xfrm>
                <a:off x="3146952" y="3095463"/>
                <a:ext cx="5352" cy="3597"/>
              </a:xfrm>
              <a:custGeom>
                <a:avLst/>
                <a:gdLst/>
                <a:ahLst/>
                <a:cxnLst/>
                <a:rect l="l" t="t" r="r" b="b"/>
                <a:pathLst>
                  <a:path w="61" h="41" extrusionOk="0">
                    <a:moveTo>
                      <a:pt x="61" y="20"/>
                    </a:moveTo>
                    <a:cubicBezTo>
                      <a:pt x="61" y="30"/>
                      <a:pt x="61" y="30"/>
                      <a:pt x="51" y="40"/>
                    </a:cubicBezTo>
                    <a:lnTo>
                      <a:pt x="21" y="40"/>
                    </a:lnTo>
                    <a:cubicBezTo>
                      <a:pt x="11" y="40"/>
                      <a:pt x="1" y="30"/>
                      <a:pt x="11" y="30"/>
                    </a:cubicBezTo>
                    <a:lnTo>
                      <a:pt x="41" y="0"/>
                    </a:lnTo>
                    <a:cubicBezTo>
                      <a:pt x="41" y="20"/>
                      <a:pt x="51" y="20"/>
                      <a:pt x="61" y="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7" name="Google Shape;3167;p38"/>
            <p:cNvSpPr/>
            <p:nvPr/>
          </p:nvSpPr>
          <p:spPr>
            <a:xfrm>
              <a:off x="5642956" y="2692034"/>
              <a:ext cx="441955" cy="689901"/>
            </a:xfrm>
            <a:custGeom>
              <a:avLst/>
              <a:gdLst/>
              <a:ahLst/>
              <a:cxnLst/>
              <a:rect l="l" t="t" r="r" b="b"/>
              <a:pathLst>
                <a:path w="6629" h="10348" extrusionOk="0">
                  <a:moveTo>
                    <a:pt x="3309" y="0"/>
                  </a:moveTo>
                  <a:cubicBezTo>
                    <a:pt x="5144" y="0"/>
                    <a:pt x="6629" y="1475"/>
                    <a:pt x="6629" y="3310"/>
                  </a:cubicBezTo>
                  <a:cubicBezTo>
                    <a:pt x="6629" y="3898"/>
                    <a:pt x="6479" y="4436"/>
                    <a:pt x="6220" y="4914"/>
                  </a:cubicBezTo>
                  <a:lnTo>
                    <a:pt x="3309" y="10347"/>
                  </a:lnTo>
                  <a:lnTo>
                    <a:pt x="409" y="4914"/>
                  </a:lnTo>
                  <a:lnTo>
                    <a:pt x="409" y="4914"/>
                  </a:lnTo>
                  <a:cubicBezTo>
                    <a:pt x="150" y="4446"/>
                    <a:pt x="0" y="3898"/>
                    <a:pt x="0" y="3320"/>
                  </a:cubicBezTo>
                  <a:cubicBezTo>
                    <a:pt x="10" y="1475"/>
                    <a:pt x="1495" y="0"/>
                    <a:pt x="3309" y="0"/>
                  </a:cubicBezTo>
                  <a:close/>
                  <a:moveTo>
                    <a:pt x="3309" y="1844"/>
                  </a:moveTo>
                  <a:cubicBezTo>
                    <a:pt x="2502" y="1844"/>
                    <a:pt x="1844" y="2502"/>
                    <a:pt x="1844" y="3310"/>
                  </a:cubicBezTo>
                  <a:cubicBezTo>
                    <a:pt x="1844" y="4117"/>
                    <a:pt x="2502" y="4785"/>
                    <a:pt x="3309" y="4785"/>
                  </a:cubicBezTo>
                  <a:cubicBezTo>
                    <a:pt x="4127" y="4785"/>
                    <a:pt x="4785" y="4117"/>
                    <a:pt x="4785" y="3310"/>
                  </a:cubicBezTo>
                  <a:cubicBezTo>
                    <a:pt x="4795" y="2502"/>
                    <a:pt x="4137" y="1844"/>
                    <a:pt x="3309" y="1844"/>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8"/>
            <p:cNvSpPr/>
            <p:nvPr/>
          </p:nvSpPr>
          <p:spPr>
            <a:xfrm>
              <a:off x="5096568" y="1815530"/>
              <a:ext cx="442022" cy="689901"/>
            </a:xfrm>
            <a:custGeom>
              <a:avLst/>
              <a:gdLst/>
              <a:ahLst/>
              <a:cxnLst/>
              <a:rect l="l" t="t" r="r" b="b"/>
              <a:pathLst>
                <a:path w="6630" h="10348" extrusionOk="0">
                  <a:moveTo>
                    <a:pt x="3320" y="1"/>
                  </a:moveTo>
                  <a:cubicBezTo>
                    <a:pt x="5144" y="1"/>
                    <a:pt x="6629" y="1476"/>
                    <a:pt x="6629" y="3310"/>
                  </a:cubicBezTo>
                  <a:cubicBezTo>
                    <a:pt x="6629" y="3898"/>
                    <a:pt x="6480" y="4437"/>
                    <a:pt x="6221" y="4915"/>
                  </a:cubicBezTo>
                  <a:lnTo>
                    <a:pt x="3320" y="10348"/>
                  </a:lnTo>
                  <a:lnTo>
                    <a:pt x="409" y="4915"/>
                  </a:lnTo>
                  <a:lnTo>
                    <a:pt x="409" y="4915"/>
                  </a:lnTo>
                  <a:cubicBezTo>
                    <a:pt x="150" y="4447"/>
                    <a:pt x="1" y="3898"/>
                    <a:pt x="1" y="3320"/>
                  </a:cubicBezTo>
                  <a:cubicBezTo>
                    <a:pt x="1" y="1476"/>
                    <a:pt x="1486" y="1"/>
                    <a:pt x="3320" y="1"/>
                  </a:cubicBezTo>
                  <a:close/>
                  <a:moveTo>
                    <a:pt x="3320" y="1825"/>
                  </a:moveTo>
                  <a:cubicBezTo>
                    <a:pt x="2503" y="1825"/>
                    <a:pt x="1845" y="2493"/>
                    <a:pt x="1845" y="3300"/>
                  </a:cubicBezTo>
                  <a:cubicBezTo>
                    <a:pt x="1845" y="4108"/>
                    <a:pt x="2503" y="4766"/>
                    <a:pt x="3320" y="4766"/>
                  </a:cubicBezTo>
                  <a:cubicBezTo>
                    <a:pt x="4127" y="4766"/>
                    <a:pt x="4785" y="4108"/>
                    <a:pt x="4785" y="3300"/>
                  </a:cubicBezTo>
                  <a:cubicBezTo>
                    <a:pt x="4785" y="2493"/>
                    <a:pt x="4127" y="1825"/>
                    <a:pt x="3320" y="1825"/>
                  </a:cubicBez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8"/>
            <p:cNvSpPr/>
            <p:nvPr/>
          </p:nvSpPr>
          <p:spPr>
            <a:xfrm>
              <a:off x="3353073" y="1887594"/>
              <a:ext cx="442022" cy="690568"/>
            </a:xfrm>
            <a:custGeom>
              <a:avLst/>
              <a:gdLst/>
              <a:ahLst/>
              <a:cxnLst/>
              <a:rect l="l" t="t" r="r" b="b"/>
              <a:pathLst>
                <a:path w="6630" h="10358" extrusionOk="0">
                  <a:moveTo>
                    <a:pt x="409" y="4915"/>
                  </a:moveTo>
                  <a:lnTo>
                    <a:pt x="409" y="4915"/>
                  </a:lnTo>
                  <a:cubicBezTo>
                    <a:pt x="150" y="4436"/>
                    <a:pt x="0" y="3888"/>
                    <a:pt x="0" y="3320"/>
                  </a:cubicBezTo>
                  <a:cubicBezTo>
                    <a:pt x="0" y="1486"/>
                    <a:pt x="1476" y="1"/>
                    <a:pt x="3310" y="1"/>
                  </a:cubicBezTo>
                  <a:cubicBezTo>
                    <a:pt x="5144" y="1"/>
                    <a:pt x="6629" y="1486"/>
                    <a:pt x="6629" y="3320"/>
                  </a:cubicBezTo>
                  <a:cubicBezTo>
                    <a:pt x="6629" y="3898"/>
                    <a:pt x="6480" y="4436"/>
                    <a:pt x="6210" y="4925"/>
                  </a:cubicBezTo>
                  <a:lnTo>
                    <a:pt x="3310" y="10357"/>
                  </a:lnTo>
                  <a:close/>
                  <a:moveTo>
                    <a:pt x="3310" y="1845"/>
                  </a:moveTo>
                  <a:cubicBezTo>
                    <a:pt x="2502" y="1845"/>
                    <a:pt x="1844" y="2503"/>
                    <a:pt x="1844" y="3320"/>
                  </a:cubicBezTo>
                  <a:cubicBezTo>
                    <a:pt x="1844" y="4127"/>
                    <a:pt x="2502" y="4785"/>
                    <a:pt x="3310" y="4785"/>
                  </a:cubicBezTo>
                  <a:cubicBezTo>
                    <a:pt x="4117" y="4785"/>
                    <a:pt x="4785" y="4127"/>
                    <a:pt x="4785" y="3320"/>
                  </a:cubicBezTo>
                  <a:cubicBezTo>
                    <a:pt x="4795" y="2503"/>
                    <a:pt x="4137" y="1845"/>
                    <a:pt x="3310" y="1845"/>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8"/>
            <p:cNvSpPr/>
            <p:nvPr/>
          </p:nvSpPr>
          <p:spPr>
            <a:xfrm>
              <a:off x="3737776" y="2692020"/>
              <a:ext cx="442022" cy="689901"/>
            </a:xfrm>
            <a:custGeom>
              <a:avLst/>
              <a:gdLst/>
              <a:ahLst/>
              <a:cxnLst/>
              <a:rect l="l" t="t" r="r" b="b"/>
              <a:pathLst>
                <a:path w="6630" h="10348" extrusionOk="0">
                  <a:moveTo>
                    <a:pt x="3320" y="1"/>
                  </a:moveTo>
                  <a:cubicBezTo>
                    <a:pt x="5144" y="1"/>
                    <a:pt x="6629" y="1476"/>
                    <a:pt x="6629" y="3310"/>
                  </a:cubicBezTo>
                  <a:cubicBezTo>
                    <a:pt x="6629" y="3898"/>
                    <a:pt x="6480" y="4437"/>
                    <a:pt x="6221" y="4915"/>
                  </a:cubicBezTo>
                  <a:lnTo>
                    <a:pt x="3320" y="10348"/>
                  </a:lnTo>
                  <a:lnTo>
                    <a:pt x="409" y="4915"/>
                  </a:lnTo>
                  <a:lnTo>
                    <a:pt x="409" y="4915"/>
                  </a:lnTo>
                  <a:cubicBezTo>
                    <a:pt x="150" y="4447"/>
                    <a:pt x="1" y="3898"/>
                    <a:pt x="1" y="3320"/>
                  </a:cubicBezTo>
                  <a:cubicBezTo>
                    <a:pt x="1" y="1476"/>
                    <a:pt x="1486" y="1"/>
                    <a:pt x="3320" y="1"/>
                  </a:cubicBezTo>
                  <a:close/>
                  <a:moveTo>
                    <a:pt x="3320" y="1825"/>
                  </a:moveTo>
                  <a:cubicBezTo>
                    <a:pt x="2503" y="1825"/>
                    <a:pt x="1845" y="2493"/>
                    <a:pt x="1845" y="3300"/>
                  </a:cubicBezTo>
                  <a:cubicBezTo>
                    <a:pt x="1845" y="4108"/>
                    <a:pt x="2503" y="4766"/>
                    <a:pt x="3320" y="4766"/>
                  </a:cubicBezTo>
                  <a:cubicBezTo>
                    <a:pt x="4127" y="4766"/>
                    <a:pt x="4785" y="4108"/>
                    <a:pt x="4785" y="3300"/>
                  </a:cubicBezTo>
                  <a:cubicBezTo>
                    <a:pt x="4785" y="2493"/>
                    <a:pt x="4127" y="1825"/>
                    <a:pt x="3320" y="1825"/>
                  </a:cubicBezTo>
                  <a:close/>
                </a:path>
              </a:pathLst>
            </a:cu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1" name="Google Shape;3171;p38"/>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Introduzione</a:t>
            </a:r>
            <a:endParaRPr dirty="0"/>
          </a:p>
        </p:txBody>
      </p:sp>
      <p:sp>
        <p:nvSpPr>
          <p:cNvPr id="3174" name="Google Shape;3174;p38"/>
          <p:cNvSpPr txBox="1"/>
          <p:nvPr/>
        </p:nvSpPr>
        <p:spPr>
          <a:xfrm>
            <a:off x="5537824" y="1727668"/>
            <a:ext cx="2689053" cy="173924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latin typeface="Roboto"/>
                <a:ea typeface="Roboto"/>
                <a:cs typeface="Roboto"/>
                <a:sym typeface="Roboto"/>
              </a:rPr>
              <a:t>Questo progetto nasce per lo studio della localizzazione di precisione  usando </a:t>
            </a:r>
            <a:r>
              <a:rPr lang="it-IT" dirty="0">
                <a:latin typeface="Roboto"/>
                <a:ea typeface="Roboto"/>
                <a:cs typeface="Roboto"/>
                <a:sym typeface="Roboto"/>
              </a:rPr>
              <a:t>i dati rilevati in tempo reale da una combinazione di satelliti e sensori. I campi di applicazione sono</a:t>
            </a:r>
            <a:r>
              <a:rPr lang="en" dirty="0">
                <a:solidFill>
                  <a:srgbClr val="000000"/>
                </a:solidFill>
                <a:latin typeface="Roboto"/>
                <a:ea typeface="Roboto"/>
                <a:cs typeface="Roboto"/>
                <a:sym typeface="Roboto"/>
              </a:rPr>
              <a:t> l’agricoltura di precisione e lo studio sismologico del territorio.</a:t>
            </a:r>
            <a:r>
              <a:rPr lang="en" dirty="0">
                <a:latin typeface="Roboto"/>
                <a:ea typeface="Roboto"/>
                <a:cs typeface="Roboto"/>
                <a:sym typeface="Roboto"/>
              </a:rPr>
              <a:t> </a:t>
            </a:r>
            <a:endParaRPr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201549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8"/>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Introduzione</a:t>
            </a:r>
            <a:endParaRPr dirty="0"/>
          </a:p>
        </p:txBody>
      </p:sp>
      <p:grpSp>
        <p:nvGrpSpPr>
          <p:cNvPr id="918" name="Google Shape;918;p18"/>
          <p:cNvGrpSpPr/>
          <p:nvPr/>
        </p:nvGrpSpPr>
        <p:grpSpPr>
          <a:xfrm rot="5400000">
            <a:off x="5491672" y="1359699"/>
            <a:ext cx="3362508" cy="2910211"/>
            <a:chOff x="2905126" y="1426734"/>
            <a:chExt cx="3160252" cy="2563385"/>
          </a:xfrm>
        </p:grpSpPr>
        <p:sp>
          <p:nvSpPr>
            <p:cNvPr id="919" name="Google Shape;919;p18"/>
            <p:cNvSpPr/>
            <p:nvPr/>
          </p:nvSpPr>
          <p:spPr>
            <a:xfrm>
              <a:off x="2911136" y="1426734"/>
              <a:ext cx="3153313" cy="2563385"/>
            </a:xfrm>
            <a:custGeom>
              <a:avLst/>
              <a:gdLst/>
              <a:ahLst/>
              <a:cxnLst/>
              <a:rect l="l" t="t" r="r" b="b"/>
              <a:pathLst>
                <a:path w="42061" h="34191" extrusionOk="0">
                  <a:moveTo>
                    <a:pt x="1700" y="1"/>
                  </a:moveTo>
                  <a:cubicBezTo>
                    <a:pt x="765" y="1"/>
                    <a:pt x="0" y="754"/>
                    <a:pt x="0" y="1701"/>
                  </a:cubicBezTo>
                  <a:lnTo>
                    <a:pt x="0" y="32490"/>
                  </a:lnTo>
                  <a:cubicBezTo>
                    <a:pt x="0" y="33426"/>
                    <a:pt x="765" y="34191"/>
                    <a:pt x="1700" y="34191"/>
                  </a:cubicBezTo>
                  <a:lnTo>
                    <a:pt x="40360" y="34191"/>
                  </a:lnTo>
                  <a:cubicBezTo>
                    <a:pt x="40457" y="34191"/>
                    <a:pt x="40554" y="34179"/>
                    <a:pt x="40639" y="34154"/>
                  </a:cubicBezTo>
                  <a:cubicBezTo>
                    <a:pt x="41004" y="34094"/>
                    <a:pt x="41332" y="33936"/>
                    <a:pt x="41575" y="33669"/>
                  </a:cubicBezTo>
                  <a:cubicBezTo>
                    <a:pt x="41878" y="33365"/>
                    <a:pt x="42060" y="32940"/>
                    <a:pt x="42060" y="32490"/>
                  </a:cubicBezTo>
                  <a:lnTo>
                    <a:pt x="42060" y="1701"/>
                  </a:lnTo>
                  <a:cubicBezTo>
                    <a:pt x="42060" y="754"/>
                    <a:pt x="41295" y="1"/>
                    <a:pt x="40360" y="1"/>
                  </a:cubicBezTo>
                  <a:close/>
                </a:path>
              </a:pathLst>
            </a:custGeom>
            <a:solidFill>
              <a:srgbClr val="DCD7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5515325" y="2096002"/>
              <a:ext cx="549155" cy="42884"/>
            </a:xfrm>
            <a:custGeom>
              <a:avLst/>
              <a:gdLst/>
              <a:ahLst/>
              <a:cxnLst/>
              <a:rect l="l" t="t" r="r" b="b"/>
              <a:pathLst>
                <a:path w="7325" h="572" extrusionOk="0">
                  <a:moveTo>
                    <a:pt x="365" y="1"/>
                  </a:moveTo>
                  <a:cubicBezTo>
                    <a:pt x="1" y="1"/>
                    <a:pt x="1" y="572"/>
                    <a:pt x="365" y="572"/>
                  </a:cubicBezTo>
                  <a:lnTo>
                    <a:pt x="7324" y="572"/>
                  </a:lnTo>
                  <a:lnTo>
                    <a:pt x="7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3320852" y="2964693"/>
              <a:ext cx="881497" cy="173112"/>
            </a:xfrm>
            <a:custGeom>
              <a:avLst/>
              <a:gdLst/>
              <a:ahLst/>
              <a:cxnLst/>
              <a:rect l="l" t="t" r="r" b="b"/>
              <a:pathLst>
                <a:path w="11758" h="2309" extrusionOk="0">
                  <a:moveTo>
                    <a:pt x="11721" y="1"/>
                  </a:moveTo>
                  <a:lnTo>
                    <a:pt x="9790" y="13"/>
                  </a:lnTo>
                  <a:cubicBezTo>
                    <a:pt x="9243" y="219"/>
                    <a:pt x="8685" y="402"/>
                    <a:pt x="8126" y="572"/>
                  </a:cubicBezTo>
                  <a:cubicBezTo>
                    <a:pt x="6759" y="961"/>
                    <a:pt x="5354" y="1150"/>
                    <a:pt x="3947" y="1150"/>
                  </a:cubicBezTo>
                  <a:cubicBezTo>
                    <a:pt x="3554" y="1150"/>
                    <a:pt x="3162" y="1135"/>
                    <a:pt x="2770" y="1106"/>
                  </a:cubicBezTo>
                  <a:cubicBezTo>
                    <a:pt x="1835" y="1045"/>
                    <a:pt x="912" y="912"/>
                    <a:pt x="1" y="705"/>
                  </a:cubicBezTo>
                  <a:lnTo>
                    <a:pt x="1" y="705"/>
                  </a:lnTo>
                  <a:lnTo>
                    <a:pt x="13" y="2308"/>
                  </a:lnTo>
                  <a:lnTo>
                    <a:pt x="11758" y="2151"/>
                  </a:lnTo>
                  <a:lnTo>
                    <a:pt x="11721"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5264022" y="1684485"/>
              <a:ext cx="209466" cy="666580"/>
            </a:xfrm>
            <a:custGeom>
              <a:avLst/>
              <a:gdLst/>
              <a:ahLst/>
              <a:cxnLst/>
              <a:rect l="l" t="t" r="r" b="b"/>
              <a:pathLst>
                <a:path w="2794" h="8891" extrusionOk="0">
                  <a:moveTo>
                    <a:pt x="0" y="0"/>
                  </a:moveTo>
                  <a:lnTo>
                    <a:pt x="0" y="8891"/>
                  </a:lnTo>
                  <a:lnTo>
                    <a:pt x="2794" y="8891"/>
                  </a:lnTo>
                  <a:lnTo>
                    <a:pt x="279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2912035" y="2684451"/>
              <a:ext cx="3150614" cy="343749"/>
            </a:xfrm>
            <a:custGeom>
              <a:avLst/>
              <a:gdLst/>
              <a:ahLst/>
              <a:cxnLst/>
              <a:rect l="l" t="t" r="r" b="b"/>
              <a:pathLst>
                <a:path w="42025" h="4585" extrusionOk="0">
                  <a:moveTo>
                    <a:pt x="23048" y="1"/>
                  </a:moveTo>
                  <a:cubicBezTo>
                    <a:pt x="21911" y="1"/>
                    <a:pt x="20763" y="146"/>
                    <a:pt x="19603" y="496"/>
                  </a:cubicBezTo>
                  <a:cubicBezTo>
                    <a:pt x="19300" y="593"/>
                    <a:pt x="19008" y="678"/>
                    <a:pt x="18729" y="775"/>
                  </a:cubicBezTo>
                  <a:cubicBezTo>
                    <a:pt x="18279" y="921"/>
                    <a:pt x="17842" y="1079"/>
                    <a:pt x="17405" y="1249"/>
                  </a:cubicBezTo>
                  <a:cubicBezTo>
                    <a:pt x="14976" y="2136"/>
                    <a:pt x="12620" y="3217"/>
                    <a:pt x="9960" y="3314"/>
                  </a:cubicBezTo>
                  <a:cubicBezTo>
                    <a:pt x="9782" y="3320"/>
                    <a:pt x="9605" y="3323"/>
                    <a:pt x="9428" y="3323"/>
                  </a:cubicBezTo>
                  <a:cubicBezTo>
                    <a:pt x="7869" y="3323"/>
                    <a:pt x="6314" y="3088"/>
                    <a:pt x="4798" y="2706"/>
                  </a:cubicBezTo>
                  <a:cubicBezTo>
                    <a:pt x="4312" y="2585"/>
                    <a:pt x="3838" y="2464"/>
                    <a:pt x="3377" y="2306"/>
                  </a:cubicBezTo>
                  <a:cubicBezTo>
                    <a:pt x="2235" y="1953"/>
                    <a:pt x="1105" y="1528"/>
                    <a:pt x="0" y="1079"/>
                  </a:cubicBezTo>
                  <a:lnTo>
                    <a:pt x="0" y="2427"/>
                  </a:lnTo>
                  <a:cubicBezTo>
                    <a:pt x="1190" y="2901"/>
                    <a:pt x="2405" y="3338"/>
                    <a:pt x="3632" y="3690"/>
                  </a:cubicBezTo>
                  <a:cubicBezTo>
                    <a:pt x="4105" y="3824"/>
                    <a:pt x="4579" y="3945"/>
                    <a:pt x="5041" y="4055"/>
                  </a:cubicBezTo>
                  <a:cubicBezTo>
                    <a:pt x="6097" y="4298"/>
                    <a:pt x="7142" y="4468"/>
                    <a:pt x="8223" y="4540"/>
                  </a:cubicBezTo>
                  <a:cubicBezTo>
                    <a:pt x="8615" y="4570"/>
                    <a:pt x="9008" y="4584"/>
                    <a:pt x="9401" y="4584"/>
                  </a:cubicBezTo>
                  <a:cubicBezTo>
                    <a:pt x="10811" y="4584"/>
                    <a:pt x="12221" y="4395"/>
                    <a:pt x="13579" y="4006"/>
                  </a:cubicBezTo>
                  <a:cubicBezTo>
                    <a:pt x="14879" y="3642"/>
                    <a:pt x="16142" y="3107"/>
                    <a:pt x="17417" y="2609"/>
                  </a:cubicBezTo>
                  <a:cubicBezTo>
                    <a:pt x="17794" y="2464"/>
                    <a:pt x="18158" y="2318"/>
                    <a:pt x="18547" y="2184"/>
                  </a:cubicBezTo>
                  <a:cubicBezTo>
                    <a:pt x="18595" y="2160"/>
                    <a:pt x="18680" y="2136"/>
                    <a:pt x="18741" y="2111"/>
                  </a:cubicBezTo>
                  <a:cubicBezTo>
                    <a:pt x="20193" y="1590"/>
                    <a:pt x="21675" y="1252"/>
                    <a:pt x="23224" y="1252"/>
                  </a:cubicBezTo>
                  <a:cubicBezTo>
                    <a:pt x="23373" y="1252"/>
                    <a:pt x="23522" y="1255"/>
                    <a:pt x="23672" y="1261"/>
                  </a:cubicBezTo>
                  <a:cubicBezTo>
                    <a:pt x="24632" y="1310"/>
                    <a:pt x="25567" y="1455"/>
                    <a:pt x="26514" y="1686"/>
                  </a:cubicBezTo>
                  <a:cubicBezTo>
                    <a:pt x="26866" y="1759"/>
                    <a:pt x="27231" y="1856"/>
                    <a:pt x="27571" y="1953"/>
                  </a:cubicBezTo>
                  <a:cubicBezTo>
                    <a:pt x="28093" y="2099"/>
                    <a:pt x="28603" y="2257"/>
                    <a:pt x="29113" y="2415"/>
                  </a:cubicBezTo>
                  <a:cubicBezTo>
                    <a:pt x="30146" y="2731"/>
                    <a:pt x="31178" y="3083"/>
                    <a:pt x="32210" y="3387"/>
                  </a:cubicBezTo>
                  <a:cubicBezTo>
                    <a:pt x="32648" y="3508"/>
                    <a:pt x="33085" y="3630"/>
                    <a:pt x="33522" y="3739"/>
                  </a:cubicBezTo>
                  <a:cubicBezTo>
                    <a:pt x="33826" y="3812"/>
                    <a:pt x="34129" y="3872"/>
                    <a:pt x="34433" y="3933"/>
                  </a:cubicBezTo>
                  <a:cubicBezTo>
                    <a:pt x="35045" y="4052"/>
                    <a:pt x="35644" y="4111"/>
                    <a:pt x="36234" y="4111"/>
                  </a:cubicBezTo>
                  <a:cubicBezTo>
                    <a:pt x="37460" y="4111"/>
                    <a:pt x="38649" y="3855"/>
                    <a:pt x="39838" y="3338"/>
                  </a:cubicBezTo>
                  <a:cubicBezTo>
                    <a:pt x="40567" y="3022"/>
                    <a:pt x="41320" y="2658"/>
                    <a:pt x="42024" y="2257"/>
                  </a:cubicBezTo>
                  <a:lnTo>
                    <a:pt x="42024" y="775"/>
                  </a:lnTo>
                  <a:cubicBezTo>
                    <a:pt x="41417" y="1152"/>
                    <a:pt x="40797" y="1492"/>
                    <a:pt x="40166" y="1808"/>
                  </a:cubicBezTo>
                  <a:cubicBezTo>
                    <a:pt x="38864" y="2459"/>
                    <a:pt x="37569" y="2860"/>
                    <a:pt x="36184" y="2860"/>
                  </a:cubicBezTo>
                  <a:cubicBezTo>
                    <a:pt x="35759" y="2860"/>
                    <a:pt x="35327" y="2823"/>
                    <a:pt x="34882" y="2743"/>
                  </a:cubicBezTo>
                  <a:cubicBezTo>
                    <a:pt x="34421" y="2658"/>
                    <a:pt x="33984" y="2561"/>
                    <a:pt x="33522" y="2439"/>
                  </a:cubicBezTo>
                  <a:cubicBezTo>
                    <a:pt x="33085" y="2318"/>
                    <a:pt x="32648" y="2196"/>
                    <a:pt x="32210" y="2063"/>
                  </a:cubicBezTo>
                  <a:cubicBezTo>
                    <a:pt x="31372" y="1808"/>
                    <a:pt x="30571" y="1528"/>
                    <a:pt x="29745" y="1273"/>
                  </a:cubicBezTo>
                  <a:cubicBezTo>
                    <a:pt x="28968" y="1030"/>
                    <a:pt x="28202" y="800"/>
                    <a:pt x="27425" y="605"/>
                  </a:cubicBezTo>
                  <a:cubicBezTo>
                    <a:pt x="27073" y="520"/>
                    <a:pt x="26708" y="435"/>
                    <a:pt x="26356" y="362"/>
                  </a:cubicBezTo>
                  <a:cubicBezTo>
                    <a:pt x="25263" y="140"/>
                    <a:pt x="24160" y="1"/>
                    <a:pt x="23048" y="1"/>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8"/>
            <p:cNvSpPr/>
            <p:nvPr/>
          </p:nvSpPr>
          <p:spPr>
            <a:xfrm>
              <a:off x="3193401" y="1735465"/>
              <a:ext cx="1097261" cy="42884"/>
            </a:xfrm>
            <a:custGeom>
              <a:avLst/>
              <a:gdLst/>
              <a:ahLst/>
              <a:cxnLst/>
              <a:rect l="l" t="t" r="r" b="b"/>
              <a:pathLst>
                <a:path w="14636" h="572" extrusionOk="0">
                  <a:moveTo>
                    <a:pt x="365" y="0"/>
                  </a:moveTo>
                  <a:cubicBezTo>
                    <a:pt x="0" y="0"/>
                    <a:pt x="0" y="571"/>
                    <a:pt x="365" y="571"/>
                  </a:cubicBezTo>
                  <a:lnTo>
                    <a:pt x="14271" y="571"/>
                  </a:lnTo>
                  <a:cubicBezTo>
                    <a:pt x="14636" y="571"/>
                    <a:pt x="14636" y="0"/>
                    <a:pt x="14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4887968" y="2711590"/>
              <a:ext cx="91089" cy="118457"/>
            </a:xfrm>
            <a:custGeom>
              <a:avLst/>
              <a:gdLst/>
              <a:ahLst/>
              <a:cxnLst/>
              <a:rect l="l" t="t" r="r" b="b"/>
              <a:pathLst>
                <a:path w="1215" h="1580" extrusionOk="0">
                  <a:moveTo>
                    <a:pt x="0" y="0"/>
                  </a:moveTo>
                  <a:lnTo>
                    <a:pt x="158" y="1312"/>
                  </a:lnTo>
                  <a:cubicBezTo>
                    <a:pt x="510" y="1385"/>
                    <a:pt x="875" y="1470"/>
                    <a:pt x="1215" y="1579"/>
                  </a:cubicBezTo>
                  <a:lnTo>
                    <a:pt x="1069" y="243"/>
                  </a:lnTo>
                  <a:cubicBezTo>
                    <a:pt x="717" y="158"/>
                    <a:pt x="352" y="73"/>
                    <a:pt x="0" y="0"/>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4842386" y="2136561"/>
              <a:ext cx="186300" cy="1283079"/>
            </a:xfrm>
            <a:custGeom>
              <a:avLst/>
              <a:gdLst/>
              <a:ahLst/>
              <a:cxnLst/>
              <a:rect l="l" t="t" r="r" b="b"/>
              <a:pathLst>
                <a:path w="2485" h="17114" extrusionOk="0">
                  <a:moveTo>
                    <a:pt x="274" y="0"/>
                  </a:moveTo>
                  <a:cubicBezTo>
                    <a:pt x="132" y="0"/>
                    <a:pt x="1" y="91"/>
                    <a:pt x="25" y="274"/>
                  </a:cubicBezTo>
                  <a:cubicBezTo>
                    <a:pt x="560" y="5120"/>
                    <a:pt x="1118" y="9954"/>
                    <a:pt x="1653" y="14788"/>
                  </a:cubicBezTo>
                  <a:lnTo>
                    <a:pt x="1884" y="16840"/>
                  </a:lnTo>
                  <a:cubicBezTo>
                    <a:pt x="1908" y="17022"/>
                    <a:pt x="2063" y="17114"/>
                    <a:pt x="2207" y="17114"/>
                  </a:cubicBezTo>
                  <a:cubicBezTo>
                    <a:pt x="2351" y="17114"/>
                    <a:pt x="2485" y="17022"/>
                    <a:pt x="2467" y="16840"/>
                  </a:cubicBezTo>
                  <a:cubicBezTo>
                    <a:pt x="1920" y="11994"/>
                    <a:pt x="1373" y="7172"/>
                    <a:pt x="827" y="2326"/>
                  </a:cubicBezTo>
                  <a:lnTo>
                    <a:pt x="596" y="274"/>
                  </a:lnTo>
                  <a:cubicBezTo>
                    <a:pt x="572" y="91"/>
                    <a:pt x="41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3230737" y="3157744"/>
              <a:ext cx="1059026" cy="43784"/>
            </a:xfrm>
            <a:custGeom>
              <a:avLst/>
              <a:gdLst/>
              <a:ahLst/>
              <a:cxnLst/>
              <a:rect l="l" t="t" r="r" b="b"/>
              <a:pathLst>
                <a:path w="14126" h="584" extrusionOk="0">
                  <a:moveTo>
                    <a:pt x="365" y="1"/>
                  </a:moveTo>
                  <a:cubicBezTo>
                    <a:pt x="0" y="1"/>
                    <a:pt x="0" y="584"/>
                    <a:pt x="365" y="584"/>
                  </a:cubicBezTo>
                  <a:lnTo>
                    <a:pt x="13761" y="584"/>
                  </a:lnTo>
                  <a:cubicBezTo>
                    <a:pt x="14126" y="584"/>
                    <a:pt x="14126" y="1"/>
                    <a:pt x="13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8"/>
            <p:cNvSpPr/>
            <p:nvPr/>
          </p:nvSpPr>
          <p:spPr>
            <a:xfrm>
              <a:off x="3342743" y="3640334"/>
              <a:ext cx="947021" cy="43784"/>
            </a:xfrm>
            <a:custGeom>
              <a:avLst/>
              <a:gdLst/>
              <a:ahLst/>
              <a:cxnLst/>
              <a:rect l="l" t="t" r="r" b="b"/>
              <a:pathLst>
                <a:path w="12632" h="584" extrusionOk="0">
                  <a:moveTo>
                    <a:pt x="364" y="1"/>
                  </a:moveTo>
                  <a:cubicBezTo>
                    <a:pt x="0" y="13"/>
                    <a:pt x="0" y="584"/>
                    <a:pt x="364" y="584"/>
                  </a:cubicBezTo>
                  <a:lnTo>
                    <a:pt x="12267" y="584"/>
                  </a:lnTo>
                  <a:cubicBezTo>
                    <a:pt x="12632" y="584"/>
                    <a:pt x="12632" y="1"/>
                    <a:pt x="12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8"/>
            <p:cNvSpPr/>
            <p:nvPr/>
          </p:nvSpPr>
          <p:spPr>
            <a:xfrm>
              <a:off x="4235047" y="3179636"/>
              <a:ext cx="845062" cy="810453"/>
            </a:xfrm>
            <a:custGeom>
              <a:avLst/>
              <a:gdLst/>
              <a:ahLst/>
              <a:cxnLst/>
              <a:rect l="l" t="t" r="r" b="b"/>
              <a:pathLst>
                <a:path w="11272" h="10810" extrusionOk="0">
                  <a:moveTo>
                    <a:pt x="6644" y="5466"/>
                  </a:moveTo>
                  <a:cubicBezTo>
                    <a:pt x="7519" y="5466"/>
                    <a:pt x="8223" y="6182"/>
                    <a:pt x="8223" y="7045"/>
                  </a:cubicBezTo>
                  <a:cubicBezTo>
                    <a:pt x="8223" y="7907"/>
                    <a:pt x="7519" y="8624"/>
                    <a:pt x="6644" y="8624"/>
                  </a:cubicBezTo>
                  <a:cubicBezTo>
                    <a:pt x="5782" y="8624"/>
                    <a:pt x="5066" y="7907"/>
                    <a:pt x="5066" y="7045"/>
                  </a:cubicBezTo>
                  <a:cubicBezTo>
                    <a:pt x="5066" y="6182"/>
                    <a:pt x="5782" y="5466"/>
                    <a:pt x="6644" y="5466"/>
                  </a:cubicBezTo>
                  <a:close/>
                  <a:moveTo>
                    <a:pt x="6511" y="0"/>
                  </a:moveTo>
                  <a:lnTo>
                    <a:pt x="6511" y="4640"/>
                  </a:lnTo>
                  <a:lnTo>
                    <a:pt x="6499" y="4640"/>
                  </a:lnTo>
                  <a:cubicBezTo>
                    <a:pt x="5296" y="4725"/>
                    <a:pt x="4325" y="5696"/>
                    <a:pt x="4252" y="6887"/>
                  </a:cubicBezTo>
                  <a:lnTo>
                    <a:pt x="1" y="6887"/>
                  </a:lnTo>
                  <a:lnTo>
                    <a:pt x="1" y="7397"/>
                  </a:lnTo>
                  <a:lnTo>
                    <a:pt x="4276" y="7397"/>
                  </a:lnTo>
                  <a:cubicBezTo>
                    <a:pt x="4434" y="8454"/>
                    <a:pt x="5296" y="9304"/>
                    <a:pt x="6377" y="9425"/>
                  </a:cubicBezTo>
                  <a:lnTo>
                    <a:pt x="6377" y="10810"/>
                  </a:lnTo>
                  <a:lnTo>
                    <a:pt x="6863" y="10810"/>
                  </a:lnTo>
                  <a:lnTo>
                    <a:pt x="6863" y="9462"/>
                  </a:lnTo>
                  <a:cubicBezTo>
                    <a:pt x="6912" y="9462"/>
                    <a:pt x="6948" y="9437"/>
                    <a:pt x="6985" y="9413"/>
                  </a:cubicBezTo>
                  <a:cubicBezTo>
                    <a:pt x="8151" y="9243"/>
                    <a:pt x="9049" y="8247"/>
                    <a:pt x="9049" y="7045"/>
                  </a:cubicBezTo>
                  <a:cubicBezTo>
                    <a:pt x="9049" y="5842"/>
                    <a:pt x="8151" y="4846"/>
                    <a:pt x="6997" y="4676"/>
                  </a:cubicBezTo>
                  <a:lnTo>
                    <a:pt x="6997" y="3182"/>
                  </a:lnTo>
                  <a:lnTo>
                    <a:pt x="11272" y="3182"/>
                  </a:lnTo>
                  <a:cubicBezTo>
                    <a:pt x="11005" y="3012"/>
                    <a:pt x="10713" y="2854"/>
                    <a:pt x="10446" y="2697"/>
                  </a:cubicBezTo>
                  <a:lnTo>
                    <a:pt x="6997" y="2697"/>
                  </a:lnTo>
                  <a:lnTo>
                    <a:pt x="6997" y="292"/>
                  </a:lnTo>
                  <a:cubicBezTo>
                    <a:pt x="6827" y="195"/>
                    <a:pt x="6657" y="85"/>
                    <a:pt x="6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8"/>
            <p:cNvSpPr/>
            <p:nvPr/>
          </p:nvSpPr>
          <p:spPr>
            <a:xfrm>
              <a:off x="3164238" y="2170223"/>
              <a:ext cx="739429" cy="572415"/>
            </a:xfrm>
            <a:custGeom>
              <a:avLst/>
              <a:gdLst/>
              <a:ahLst/>
              <a:cxnLst/>
              <a:rect l="l" t="t" r="r" b="b"/>
              <a:pathLst>
                <a:path w="9863" h="7635" extrusionOk="0">
                  <a:moveTo>
                    <a:pt x="9577" y="1"/>
                  </a:moveTo>
                  <a:cubicBezTo>
                    <a:pt x="9435" y="1"/>
                    <a:pt x="9292" y="92"/>
                    <a:pt x="9292" y="274"/>
                  </a:cubicBezTo>
                  <a:lnTo>
                    <a:pt x="9292" y="7051"/>
                  </a:lnTo>
                  <a:lnTo>
                    <a:pt x="377" y="7051"/>
                  </a:lnTo>
                  <a:cubicBezTo>
                    <a:pt x="1" y="7051"/>
                    <a:pt x="1" y="7634"/>
                    <a:pt x="377" y="7634"/>
                  </a:cubicBezTo>
                  <a:lnTo>
                    <a:pt x="9571" y="7634"/>
                  </a:lnTo>
                  <a:cubicBezTo>
                    <a:pt x="9729" y="7634"/>
                    <a:pt x="9863" y="7501"/>
                    <a:pt x="9863" y="7343"/>
                  </a:cubicBezTo>
                  <a:lnTo>
                    <a:pt x="9863" y="274"/>
                  </a:lnTo>
                  <a:cubicBezTo>
                    <a:pt x="9863" y="92"/>
                    <a:pt x="9720" y="1"/>
                    <a:pt x="9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8"/>
            <p:cNvSpPr/>
            <p:nvPr/>
          </p:nvSpPr>
          <p:spPr>
            <a:xfrm>
              <a:off x="5373255" y="3179636"/>
              <a:ext cx="692123" cy="55630"/>
            </a:xfrm>
            <a:custGeom>
              <a:avLst/>
              <a:gdLst/>
              <a:ahLst/>
              <a:cxnLst/>
              <a:rect l="l" t="t" r="r" b="b"/>
              <a:pathLst>
                <a:path w="9232" h="742" extrusionOk="0">
                  <a:moveTo>
                    <a:pt x="365" y="0"/>
                  </a:moveTo>
                  <a:cubicBezTo>
                    <a:pt x="1" y="0"/>
                    <a:pt x="1" y="571"/>
                    <a:pt x="377" y="571"/>
                  </a:cubicBezTo>
                  <a:cubicBezTo>
                    <a:pt x="3329" y="632"/>
                    <a:pt x="6280" y="680"/>
                    <a:pt x="9232" y="741"/>
                  </a:cubicBezTo>
                  <a:lnTo>
                    <a:pt x="9232" y="158"/>
                  </a:lnTo>
                  <a:cubicBezTo>
                    <a:pt x="6730" y="122"/>
                    <a:pt x="4240" y="73"/>
                    <a:pt x="1726" y="24"/>
                  </a:cubicBezTo>
                  <a:lnTo>
                    <a:pt x="3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a:off x="3165137" y="2738880"/>
              <a:ext cx="2260121" cy="247784"/>
            </a:xfrm>
            <a:custGeom>
              <a:avLst/>
              <a:gdLst/>
              <a:ahLst/>
              <a:cxnLst/>
              <a:rect l="l" t="t" r="r" b="b"/>
              <a:pathLst>
                <a:path w="30147" h="3305" extrusionOk="0">
                  <a:moveTo>
                    <a:pt x="15365" y="1"/>
                  </a:moveTo>
                  <a:cubicBezTo>
                    <a:pt x="14916" y="159"/>
                    <a:pt x="14478" y="304"/>
                    <a:pt x="14041" y="474"/>
                  </a:cubicBezTo>
                  <a:lnTo>
                    <a:pt x="14041" y="1835"/>
                  </a:lnTo>
                  <a:cubicBezTo>
                    <a:pt x="14418" y="1689"/>
                    <a:pt x="14782" y="1555"/>
                    <a:pt x="15171" y="1410"/>
                  </a:cubicBezTo>
                  <a:cubicBezTo>
                    <a:pt x="15219" y="1397"/>
                    <a:pt x="15292" y="1373"/>
                    <a:pt x="15365" y="1349"/>
                  </a:cubicBezTo>
                  <a:lnTo>
                    <a:pt x="15365" y="1"/>
                  </a:lnTo>
                  <a:close/>
                  <a:moveTo>
                    <a:pt x="28834" y="1300"/>
                  </a:moveTo>
                  <a:lnTo>
                    <a:pt x="28834" y="2624"/>
                  </a:lnTo>
                  <a:cubicBezTo>
                    <a:pt x="29272" y="2770"/>
                    <a:pt x="29709" y="2891"/>
                    <a:pt x="30146" y="2989"/>
                  </a:cubicBezTo>
                  <a:lnTo>
                    <a:pt x="30146" y="1689"/>
                  </a:lnTo>
                  <a:cubicBezTo>
                    <a:pt x="29709" y="1580"/>
                    <a:pt x="29272" y="1446"/>
                    <a:pt x="28834" y="1300"/>
                  </a:cubicBezTo>
                  <a:close/>
                  <a:moveTo>
                    <a:pt x="13" y="1568"/>
                  </a:moveTo>
                  <a:cubicBezTo>
                    <a:pt x="1" y="1568"/>
                    <a:pt x="1" y="1568"/>
                    <a:pt x="13" y="1580"/>
                  </a:cubicBezTo>
                  <a:cubicBezTo>
                    <a:pt x="61" y="1859"/>
                    <a:pt x="122" y="2114"/>
                    <a:pt x="171" y="2381"/>
                  </a:cubicBezTo>
                  <a:lnTo>
                    <a:pt x="268" y="2940"/>
                  </a:lnTo>
                  <a:cubicBezTo>
                    <a:pt x="742" y="3086"/>
                    <a:pt x="1215" y="3207"/>
                    <a:pt x="1689" y="3304"/>
                  </a:cubicBezTo>
                  <a:lnTo>
                    <a:pt x="1446" y="1956"/>
                  </a:lnTo>
                  <a:cubicBezTo>
                    <a:pt x="972" y="1835"/>
                    <a:pt x="487" y="1701"/>
                    <a:pt x="13" y="1568"/>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a:off x="2912035" y="1426734"/>
              <a:ext cx="3115978" cy="2563385"/>
            </a:xfrm>
            <a:custGeom>
              <a:avLst/>
              <a:gdLst/>
              <a:ahLst/>
              <a:cxnLst/>
              <a:rect l="l" t="t" r="r" b="b"/>
              <a:pathLst>
                <a:path w="41563" h="34191" extrusionOk="0">
                  <a:moveTo>
                    <a:pt x="34737" y="2685"/>
                  </a:moveTo>
                  <a:lnTo>
                    <a:pt x="34737" y="13082"/>
                  </a:lnTo>
                  <a:lnTo>
                    <a:pt x="31093" y="13082"/>
                  </a:lnTo>
                  <a:cubicBezTo>
                    <a:pt x="29684" y="12049"/>
                    <a:pt x="28275" y="11005"/>
                    <a:pt x="26866" y="9972"/>
                  </a:cubicBezTo>
                  <a:lnTo>
                    <a:pt x="26866" y="2685"/>
                  </a:lnTo>
                  <a:close/>
                  <a:moveTo>
                    <a:pt x="26259" y="10628"/>
                  </a:moveTo>
                  <a:cubicBezTo>
                    <a:pt x="26405" y="10750"/>
                    <a:pt x="26599" y="10871"/>
                    <a:pt x="26757" y="10956"/>
                  </a:cubicBezTo>
                  <a:cubicBezTo>
                    <a:pt x="27243" y="11308"/>
                    <a:pt x="27704" y="11673"/>
                    <a:pt x="28202" y="12025"/>
                  </a:cubicBezTo>
                  <a:cubicBezTo>
                    <a:pt x="29016" y="12632"/>
                    <a:pt x="29854" y="13240"/>
                    <a:pt x="30668" y="13847"/>
                  </a:cubicBezTo>
                  <a:cubicBezTo>
                    <a:pt x="30704" y="13871"/>
                    <a:pt x="30729" y="13895"/>
                    <a:pt x="30777" y="13920"/>
                  </a:cubicBezTo>
                  <a:cubicBezTo>
                    <a:pt x="30841" y="13955"/>
                    <a:pt x="30905" y="13974"/>
                    <a:pt x="30963" y="13974"/>
                  </a:cubicBezTo>
                  <a:cubicBezTo>
                    <a:pt x="31006" y="13974"/>
                    <a:pt x="31045" y="13964"/>
                    <a:pt x="31081" y="13944"/>
                  </a:cubicBezTo>
                  <a:lnTo>
                    <a:pt x="32453" y="13944"/>
                  </a:lnTo>
                  <a:lnTo>
                    <a:pt x="32453" y="28288"/>
                  </a:lnTo>
                  <a:cubicBezTo>
                    <a:pt x="30959" y="27401"/>
                    <a:pt x="29490" y="26539"/>
                    <a:pt x="27996" y="25652"/>
                  </a:cubicBezTo>
                  <a:cubicBezTo>
                    <a:pt x="27729" y="25495"/>
                    <a:pt x="27437" y="25324"/>
                    <a:pt x="27170" y="25167"/>
                  </a:cubicBezTo>
                  <a:cubicBezTo>
                    <a:pt x="26320" y="24669"/>
                    <a:pt x="25482" y="24171"/>
                    <a:pt x="24632" y="23685"/>
                  </a:cubicBezTo>
                  <a:cubicBezTo>
                    <a:pt x="24462" y="23588"/>
                    <a:pt x="24291" y="23490"/>
                    <a:pt x="24146" y="23393"/>
                  </a:cubicBezTo>
                  <a:cubicBezTo>
                    <a:pt x="23198" y="22835"/>
                    <a:pt x="22263" y="22288"/>
                    <a:pt x="21316" y="21729"/>
                  </a:cubicBezTo>
                  <a:cubicBezTo>
                    <a:pt x="20381" y="21159"/>
                    <a:pt x="19433" y="20612"/>
                    <a:pt x="18498" y="20053"/>
                  </a:cubicBezTo>
                  <a:lnTo>
                    <a:pt x="18498" y="10628"/>
                  </a:lnTo>
                  <a:close/>
                  <a:moveTo>
                    <a:pt x="3304" y="1"/>
                  </a:moveTo>
                  <a:lnTo>
                    <a:pt x="3304" y="9742"/>
                  </a:lnTo>
                  <a:lnTo>
                    <a:pt x="0" y="9742"/>
                  </a:lnTo>
                  <a:lnTo>
                    <a:pt x="0" y="10604"/>
                  </a:lnTo>
                  <a:lnTo>
                    <a:pt x="3304" y="10604"/>
                  </a:lnTo>
                  <a:lnTo>
                    <a:pt x="3304" y="15620"/>
                  </a:lnTo>
                  <a:cubicBezTo>
                    <a:pt x="3304" y="16215"/>
                    <a:pt x="3231" y="16835"/>
                    <a:pt x="3316" y="17406"/>
                  </a:cubicBezTo>
                  <a:cubicBezTo>
                    <a:pt x="3413" y="18219"/>
                    <a:pt x="3607" y="19033"/>
                    <a:pt x="3753" y="19835"/>
                  </a:cubicBezTo>
                  <a:cubicBezTo>
                    <a:pt x="4421" y="23527"/>
                    <a:pt x="5077" y="27219"/>
                    <a:pt x="5745" y="30911"/>
                  </a:cubicBezTo>
                  <a:lnTo>
                    <a:pt x="6340" y="34191"/>
                  </a:lnTo>
                  <a:lnTo>
                    <a:pt x="7203" y="34191"/>
                  </a:lnTo>
                  <a:cubicBezTo>
                    <a:pt x="7081" y="33523"/>
                    <a:pt x="6960" y="32867"/>
                    <a:pt x="6850" y="32199"/>
                  </a:cubicBezTo>
                  <a:cubicBezTo>
                    <a:pt x="6170" y="28385"/>
                    <a:pt x="5490" y="24559"/>
                    <a:pt x="4798" y="20746"/>
                  </a:cubicBezTo>
                  <a:cubicBezTo>
                    <a:pt x="4603" y="19665"/>
                    <a:pt x="4409" y="18572"/>
                    <a:pt x="4215" y="17491"/>
                  </a:cubicBezTo>
                  <a:cubicBezTo>
                    <a:pt x="4190" y="17406"/>
                    <a:pt x="4178" y="17321"/>
                    <a:pt x="4166" y="17248"/>
                  </a:cubicBezTo>
                  <a:lnTo>
                    <a:pt x="4166" y="10628"/>
                  </a:lnTo>
                  <a:lnTo>
                    <a:pt x="17636" y="10628"/>
                  </a:lnTo>
                  <a:lnTo>
                    <a:pt x="17636" y="34191"/>
                  </a:lnTo>
                  <a:lnTo>
                    <a:pt x="18498" y="34191"/>
                  </a:lnTo>
                  <a:lnTo>
                    <a:pt x="18498" y="21049"/>
                  </a:lnTo>
                  <a:cubicBezTo>
                    <a:pt x="18559" y="21086"/>
                    <a:pt x="18619" y="21110"/>
                    <a:pt x="18680" y="21159"/>
                  </a:cubicBezTo>
                  <a:cubicBezTo>
                    <a:pt x="19968" y="21924"/>
                    <a:pt x="21255" y="22677"/>
                    <a:pt x="22555" y="23454"/>
                  </a:cubicBezTo>
                  <a:cubicBezTo>
                    <a:pt x="23077" y="23770"/>
                    <a:pt x="23611" y="24073"/>
                    <a:pt x="24146" y="24401"/>
                  </a:cubicBezTo>
                  <a:cubicBezTo>
                    <a:pt x="24316" y="24486"/>
                    <a:pt x="24474" y="24596"/>
                    <a:pt x="24632" y="24681"/>
                  </a:cubicBezTo>
                  <a:cubicBezTo>
                    <a:pt x="24899" y="24851"/>
                    <a:pt x="25190" y="25021"/>
                    <a:pt x="25470" y="25167"/>
                  </a:cubicBezTo>
                  <a:cubicBezTo>
                    <a:pt x="25737" y="25337"/>
                    <a:pt x="26028" y="25507"/>
                    <a:pt x="26295" y="25652"/>
                  </a:cubicBezTo>
                  <a:cubicBezTo>
                    <a:pt x="29028" y="27268"/>
                    <a:pt x="31749" y="28871"/>
                    <a:pt x="34482" y="30486"/>
                  </a:cubicBezTo>
                  <a:cubicBezTo>
                    <a:pt x="36534" y="31701"/>
                    <a:pt x="38563" y="32952"/>
                    <a:pt x="40627" y="34154"/>
                  </a:cubicBezTo>
                  <a:cubicBezTo>
                    <a:pt x="40992" y="34094"/>
                    <a:pt x="41320" y="33911"/>
                    <a:pt x="41563" y="33669"/>
                  </a:cubicBezTo>
                  <a:cubicBezTo>
                    <a:pt x="39231" y="32284"/>
                    <a:pt x="36911" y="30924"/>
                    <a:pt x="34591" y="29551"/>
                  </a:cubicBezTo>
                  <a:cubicBezTo>
                    <a:pt x="34166" y="29296"/>
                    <a:pt x="33729" y="29053"/>
                    <a:pt x="33304" y="28798"/>
                  </a:cubicBezTo>
                  <a:lnTo>
                    <a:pt x="33304" y="13968"/>
                  </a:lnTo>
                  <a:lnTo>
                    <a:pt x="35162" y="13968"/>
                  </a:lnTo>
                  <a:cubicBezTo>
                    <a:pt x="35393" y="13968"/>
                    <a:pt x="35587" y="13762"/>
                    <a:pt x="35587" y="13543"/>
                  </a:cubicBezTo>
                  <a:lnTo>
                    <a:pt x="35587" y="25"/>
                  </a:lnTo>
                  <a:lnTo>
                    <a:pt x="34725" y="25"/>
                  </a:lnTo>
                  <a:lnTo>
                    <a:pt x="34725" y="1847"/>
                  </a:lnTo>
                  <a:lnTo>
                    <a:pt x="26417" y="1847"/>
                  </a:lnTo>
                  <a:cubicBezTo>
                    <a:pt x="26186" y="1847"/>
                    <a:pt x="25992" y="2041"/>
                    <a:pt x="25992" y="2272"/>
                  </a:cubicBezTo>
                  <a:lnTo>
                    <a:pt x="25992" y="9778"/>
                  </a:lnTo>
                  <a:lnTo>
                    <a:pt x="18498" y="9778"/>
                  </a:lnTo>
                  <a:lnTo>
                    <a:pt x="18498" y="25"/>
                  </a:lnTo>
                  <a:lnTo>
                    <a:pt x="17624" y="25"/>
                  </a:lnTo>
                  <a:lnTo>
                    <a:pt x="17624" y="9778"/>
                  </a:lnTo>
                  <a:lnTo>
                    <a:pt x="4166" y="9778"/>
                  </a:lnTo>
                  <a:lnTo>
                    <a:pt x="4166" y="6122"/>
                  </a:lnTo>
                  <a:cubicBezTo>
                    <a:pt x="4166" y="4082"/>
                    <a:pt x="4190" y="2029"/>
                    <a:pt x="4190" y="1"/>
                  </a:cubicBezTo>
                  <a:close/>
                </a:path>
              </a:pathLst>
            </a:custGeom>
            <a:solidFill>
              <a:srgbClr val="F99D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a:off x="4327936" y="3087121"/>
              <a:ext cx="194922" cy="576089"/>
            </a:xfrm>
            <a:custGeom>
              <a:avLst/>
              <a:gdLst/>
              <a:ahLst/>
              <a:cxnLst/>
              <a:rect l="l" t="t" r="r" b="b"/>
              <a:pathLst>
                <a:path w="2600" h="7684" extrusionOk="0">
                  <a:moveTo>
                    <a:pt x="230" y="0"/>
                  </a:moveTo>
                  <a:cubicBezTo>
                    <a:pt x="116" y="0"/>
                    <a:pt x="1" y="87"/>
                    <a:pt x="1" y="214"/>
                  </a:cubicBezTo>
                  <a:lnTo>
                    <a:pt x="1" y="7453"/>
                  </a:lnTo>
                  <a:cubicBezTo>
                    <a:pt x="1" y="7574"/>
                    <a:pt x="110" y="7684"/>
                    <a:pt x="231" y="7684"/>
                  </a:cubicBezTo>
                  <a:lnTo>
                    <a:pt x="2393" y="7684"/>
                  </a:lnTo>
                  <a:cubicBezTo>
                    <a:pt x="2515" y="7684"/>
                    <a:pt x="2600" y="7598"/>
                    <a:pt x="2600" y="7477"/>
                  </a:cubicBezTo>
                  <a:lnTo>
                    <a:pt x="2600" y="1538"/>
                  </a:lnTo>
                  <a:cubicBezTo>
                    <a:pt x="2600" y="1465"/>
                    <a:pt x="2551" y="1380"/>
                    <a:pt x="2491" y="1356"/>
                  </a:cubicBezTo>
                  <a:lnTo>
                    <a:pt x="341" y="32"/>
                  </a:lnTo>
                  <a:cubicBezTo>
                    <a:pt x="307" y="10"/>
                    <a:pt x="269" y="0"/>
                    <a:pt x="230" y="0"/>
                  </a:cubicBez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a:off x="5009046"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a:off x="4859704" y="3826112"/>
              <a:ext cx="127599" cy="163065"/>
            </a:xfrm>
            <a:custGeom>
              <a:avLst/>
              <a:gdLst/>
              <a:ahLst/>
              <a:cxnLst/>
              <a:rect l="l" t="t" r="r" b="b"/>
              <a:pathLst>
                <a:path w="1702" h="2175" extrusionOk="0">
                  <a:moveTo>
                    <a:pt x="1701" y="1"/>
                  </a:moveTo>
                  <a:lnTo>
                    <a:pt x="1" y="778"/>
                  </a:ln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8"/>
            <p:cNvSpPr/>
            <p:nvPr/>
          </p:nvSpPr>
          <p:spPr>
            <a:xfrm>
              <a:off x="5159288"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8"/>
            <p:cNvSpPr/>
            <p:nvPr/>
          </p:nvSpPr>
          <p:spPr>
            <a:xfrm>
              <a:off x="5307731" y="3826112"/>
              <a:ext cx="127524" cy="163065"/>
            </a:xfrm>
            <a:custGeom>
              <a:avLst/>
              <a:gdLst/>
              <a:ahLst/>
              <a:cxnLst/>
              <a:rect l="l" t="t" r="r" b="b"/>
              <a:pathLst>
                <a:path w="1701" h="2175" extrusionOk="0">
                  <a:moveTo>
                    <a:pt x="0" y="1"/>
                  </a:moveTo>
                  <a:lnTo>
                    <a:pt x="0"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8"/>
            <p:cNvSpPr/>
            <p:nvPr/>
          </p:nvSpPr>
          <p:spPr>
            <a:xfrm>
              <a:off x="5009046" y="3440011"/>
              <a:ext cx="127524" cy="356119"/>
            </a:xfrm>
            <a:custGeom>
              <a:avLst/>
              <a:gdLst/>
              <a:ahLst/>
              <a:cxnLst/>
              <a:rect l="l" t="t" r="r" b="b"/>
              <a:pathLst>
                <a:path w="1701" h="4750" extrusionOk="0">
                  <a:moveTo>
                    <a:pt x="1" y="1"/>
                  </a:moveTo>
                  <a:lnTo>
                    <a:pt x="1" y="4750"/>
                  </a:lnTo>
                  <a:lnTo>
                    <a:pt x="1701" y="4750"/>
                  </a:lnTo>
                  <a:lnTo>
                    <a:pt x="1701" y="1045"/>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8"/>
            <p:cNvSpPr/>
            <p:nvPr/>
          </p:nvSpPr>
          <p:spPr>
            <a:xfrm>
              <a:off x="5159288" y="3529301"/>
              <a:ext cx="127524" cy="266827"/>
            </a:xfrm>
            <a:custGeom>
              <a:avLst/>
              <a:gdLst/>
              <a:ahLst/>
              <a:cxnLst/>
              <a:rect l="l" t="t" r="r" b="b"/>
              <a:pathLst>
                <a:path w="1701" h="3559" extrusionOk="0">
                  <a:moveTo>
                    <a:pt x="1" y="0"/>
                  </a:moveTo>
                  <a:lnTo>
                    <a:pt x="1" y="3559"/>
                  </a:lnTo>
                  <a:lnTo>
                    <a:pt x="1701" y="3559"/>
                  </a:lnTo>
                  <a:lnTo>
                    <a:pt x="1701" y="1057"/>
                  </a:lnTo>
                  <a:lnTo>
                    <a:pt x="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8"/>
            <p:cNvSpPr/>
            <p:nvPr/>
          </p:nvSpPr>
          <p:spPr>
            <a:xfrm>
              <a:off x="5307731" y="3618517"/>
              <a:ext cx="129398" cy="177610"/>
            </a:xfrm>
            <a:custGeom>
              <a:avLst/>
              <a:gdLst/>
              <a:ahLst/>
              <a:cxnLst/>
              <a:rect l="l" t="t" r="r" b="b"/>
              <a:pathLst>
                <a:path w="1726" h="2369" extrusionOk="0">
                  <a:moveTo>
                    <a:pt x="0" y="0"/>
                  </a:moveTo>
                  <a:lnTo>
                    <a:pt x="0" y="2369"/>
                  </a:lnTo>
                  <a:lnTo>
                    <a:pt x="1725" y="2369"/>
                  </a:lnTo>
                  <a:lnTo>
                    <a:pt x="1725" y="1057"/>
                  </a:lnTo>
                  <a:lnTo>
                    <a:pt x="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8"/>
            <p:cNvSpPr/>
            <p:nvPr/>
          </p:nvSpPr>
          <p:spPr>
            <a:xfrm>
              <a:off x="5458872" y="3708632"/>
              <a:ext cx="286910" cy="267802"/>
            </a:xfrm>
            <a:custGeom>
              <a:avLst/>
              <a:gdLst/>
              <a:ahLst/>
              <a:cxnLst/>
              <a:rect l="l" t="t" r="r" b="b"/>
              <a:pathLst>
                <a:path w="3827" h="3572" extrusionOk="0">
                  <a:moveTo>
                    <a:pt x="1" y="1"/>
                  </a:moveTo>
                  <a:lnTo>
                    <a:pt x="1" y="3572"/>
                  </a:lnTo>
                  <a:lnTo>
                    <a:pt x="3316" y="3572"/>
                  </a:lnTo>
                  <a:lnTo>
                    <a:pt x="3826" y="2296"/>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8"/>
            <p:cNvSpPr/>
            <p:nvPr/>
          </p:nvSpPr>
          <p:spPr>
            <a:xfrm>
              <a:off x="4327936" y="3756014"/>
              <a:ext cx="141243" cy="232265"/>
            </a:xfrm>
            <a:custGeom>
              <a:avLst/>
              <a:gdLst/>
              <a:ahLst/>
              <a:cxnLst/>
              <a:rect l="l" t="t" r="r" b="b"/>
              <a:pathLst>
                <a:path w="1884" h="3098" extrusionOk="0">
                  <a:moveTo>
                    <a:pt x="1" y="0"/>
                  </a:moveTo>
                  <a:lnTo>
                    <a:pt x="1" y="3097"/>
                  </a:lnTo>
                  <a:lnTo>
                    <a:pt x="1883" y="3097"/>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8"/>
            <p:cNvSpPr/>
            <p:nvPr/>
          </p:nvSpPr>
          <p:spPr>
            <a:xfrm>
              <a:off x="5620959" y="250212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8"/>
            <p:cNvSpPr/>
            <p:nvPr/>
          </p:nvSpPr>
          <p:spPr>
            <a:xfrm>
              <a:off x="562095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8"/>
            <p:cNvSpPr/>
            <p:nvPr/>
          </p:nvSpPr>
          <p:spPr>
            <a:xfrm>
              <a:off x="5458872" y="3033892"/>
              <a:ext cx="157587" cy="106611"/>
            </a:xfrm>
            <a:custGeom>
              <a:avLst/>
              <a:gdLst/>
              <a:ahLst/>
              <a:cxnLst/>
              <a:rect l="l" t="t" r="r" b="b"/>
              <a:pathLst>
                <a:path w="2102" h="1422" extrusionOk="0">
                  <a:moveTo>
                    <a:pt x="1" y="1"/>
                  </a:moveTo>
                  <a:lnTo>
                    <a:pt x="1" y="1422"/>
                  </a:lnTo>
                  <a:lnTo>
                    <a:pt x="2102" y="1422"/>
                  </a:lnTo>
                  <a:lnTo>
                    <a:pt x="210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8"/>
            <p:cNvSpPr/>
            <p:nvPr/>
          </p:nvSpPr>
          <p:spPr>
            <a:xfrm>
              <a:off x="5665567"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8"/>
            <p:cNvSpPr/>
            <p:nvPr/>
          </p:nvSpPr>
          <p:spPr>
            <a:xfrm>
              <a:off x="5872261"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5747510" y="3570236"/>
              <a:ext cx="232257" cy="302364"/>
            </a:xfrm>
            <a:custGeom>
              <a:avLst/>
              <a:gdLst/>
              <a:ahLst/>
              <a:cxnLst/>
              <a:rect l="l" t="t" r="r" b="b"/>
              <a:pathLst>
                <a:path w="3098" h="4033" extrusionOk="0">
                  <a:moveTo>
                    <a:pt x="1" y="1"/>
                  </a:moveTo>
                  <a:lnTo>
                    <a:pt x="1" y="2490"/>
                  </a:lnTo>
                  <a:lnTo>
                    <a:pt x="3098" y="4033"/>
                  </a:lnTo>
                  <a:lnTo>
                    <a:pt x="30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5620959" y="1771901"/>
              <a:ext cx="141169" cy="231365"/>
            </a:xfrm>
            <a:custGeom>
              <a:avLst/>
              <a:gdLst/>
              <a:ahLst/>
              <a:cxnLst/>
              <a:rect l="l" t="t" r="r" b="b"/>
              <a:pathLst>
                <a:path w="1883" h="3086" extrusionOk="0">
                  <a:moveTo>
                    <a:pt x="0" y="0"/>
                  </a:moveTo>
                  <a:lnTo>
                    <a:pt x="0" y="3085"/>
                  </a:lnTo>
                  <a:lnTo>
                    <a:pt x="1883" y="3085"/>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5620959" y="1501405"/>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5815808" y="1501405"/>
              <a:ext cx="185851" cy="503665"/>
            </a:xfrm>
            <a:custGeom>
              <a:avLst/>
              <a:gdLst/>
              <a:ahLst/>
              <a:cxnLst/>
              <a:rect l="l" t="t" r="r" b="b"/>
              <a:pathLst>
                <a:path w="2479" h="6718" extrusionOk="0">
                  <a:moveTo>
                    <a:pt x="1" y="1"/>
                  </a:moveTo>
                  <a:lnTo>
                    <a:pt x="1" y="6717"/>
                  </a:lnTo>
                  <a:lnTo>
                    <a:pt x="2478" y="6717"/>
                  </a:lnTo>
                  <a:lnTo>
                    <a:pt x="247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5493508" y="3262479"/>
              <a:ext cx="503573" cy="286020"/>
            </a:xfrm>
            <a:custGeom>
              <a:avLst/>
              <a:gdLst/>
              <a:ahLst/>
              <a:cxnLst/>
              <a:rect l="l" t="t" r="r" b="b"/>
              <a:pathLst>
                <a:path w="6717" h="3815" extrusionOk="0">
                  <a:moveTo>
                    <a:pt x="0" y="0"/>
                  </a:moveTo>
                  <a:lnTo>
                    <a:pt x="0" y="3814"/>
                  </a:lnTo>
                  <a:lnTo>
                    <a:pt x="6717" y="3814"/>
                  </a:lnTo>
                  <a:lnTo>
                    <a:pt x="671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583859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5838599" y="2500321"/>
              <a:ext cx="142068" cy="231365"/>
            </a:xfrm>
            <a:custGeom>
              <a:avLst/>
              <a:gdLst/>
              <a:ahLst/>
              <a:cxnLst/>
              <a:rect l="l" t="t" r="r" b="b"/>
              <a:pathLst>
                <a:path w="1895" h="3086" extrusionOk="0">
                  <a:moveTo>
                    <a:pt x="0" y="1"/>
                  </a:moveTo>
                  <a:lnTo>
                    <a:pt x="0" y="3086"/>
                  </a:lnTo>
                  <a:lnTo>
                    <a:pt x="1895" y="1956"/>
                  </a:lnTo>
                  <a:lnTo>
                    <a:pt x="1895"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8"/>
            <p:cNvSpPr/>
            <p:nvPr/>
          </p:nvSpPr>
          <p:spPr>
            <a:xfrm>
              <a:off x="4487324" y="3872520"/>
              <a:ext cx="98361" cy="116657"/>
            </a:xfrm>
            <a:custGeom>
              <a:avLst/>
              <a:gdLst/>
              <a:ahLst/>
              <a:cxnLst/>
              <a:rect l="l" t="t" r="r" b="b"/>
              <a:pathLst>
                <a:path w="1312" h="1556" extrusionOk="0">
                  <a:moveTo>
                    <a:pt x="0" y="1"/>
                  </a:moveTo>
                  <a:lnTo>
                    <a:pt x="0" y="1556"/>
                  </a:lnTo>
                  <a:lnTo>
                    <a:pt x="1312" y="1556"/>
                  </a:lnTo>
                  <a:lnTo>
                    <a:pt x="13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8"/>
            <p:cNvSpPr/>
            <p:nvPr/>
          </p:nvSpPr>
          <p:spPr>
            <a:xfrm>
              <a:off x="4769589" y="3897110"/>
              <a:ext cx="77444" cy="91167"/>
            </a:xfrm>
            <a:custGeom>
              <a:avLst/>
              <a:gdLst/>
              <a:ahLst/>
              <a:cxnLst/>
              <a:rect l="l" t="t" r="r" b="b"/>
              <a:pathLst>
                <a:path w="1033" h="1216" extrusionOk="0">
                  <a:moveTo>
                    <a:pt x="0" y="1"/>
                  </a:moveTo>
                  <a:lnTo>
                    <a:pt x="0" y="1215"/>
                  </a:lnTo>
                  <a:lnTo>
                    <a:pt x="1033" y="1215"/>
                  </a:lnTo>
                  <a:lnTo>
                    <a:pt x="103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8"/>
            <p:cNvSpPr/>
            <p:nvPr/>
          </p:nvSpPr>
          <p:spPr>
            <a:xfrm>
              <a:off x="4626620" y="3274324"/>
              <a:ext cx="59226" cy="201301"/>
            </a:xfrm>
            <a:custGeom>
              <a:avLst/>
              <a:gdLst/>
              <a:ahLst/>
              <a:cxnLst/>
              <a:rect l="l" t="t" r="r" b="b"/>
              <a:pathLst>
                <a:path w="790" h="2685" extrusionOk="0">
                  <a:moveTo>
                    <a:pt x="0" y="0"/>
                  </a:moveTo>
                  <a:lnTo>
                    <a:pt x="0" y="2685"/>
                  </a:lnTo>
                  <a:lnTo>
                    <a:pt x="790" y="2685"/>
                  </a:lnTo>
                  <a:lnTo>
                    <a:pt x="79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8"/>
            <p:cNvSpPr/>
            <p:nvPr/>
          </p:nvSpPr>
          <p:spPr>
            <a:xfrm>
              <a:off x="3258926" y="2267236"/>
              <a:ext cx="557327" cy="376137"/>
            </a:xfrm>
            <a:custGeom>
              <a:avLst/>
              <a:gdLst/>
              <a:ahLst/>
              <a:cxnLst/>
              <a:rect l="l" t="t" r="r" b="b"/>
              <a:pathLst>
                <a:path w="7434" h="5017" extrusionOk="0">
                  <a:moveTo>
                    <a:pt x="1" y="0"/>
                  </a:moveTo>
                  <a:lnTo>
                    <a:pt x="1" y="5016"/>
                  </a:lnTo>
                  <a:lnTo>
                    <a:pt x="7434" y="5016"/>
                  </a:lnTo>
                  <a:lnTo>
                    <a:pt x="743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8"/>
            <p:cNvSpPr/>
            <p:nvPr/>
          </p:nvSpPr>
          <p:spPr>
            <a:xfrm>
              <a:off x="3767978" y="3158194"/>
              <a:ext cx="91089" cy="830995"/>
            </a:xfrm>
            <a:custGeom>
              <a:avLst/>
              <a:gdLst/>
              <a:ahLst/>
              <a:cxnLst/>
              <a:rect l="l" t="t" r="r" b="b"/>
              <a:pathLst>
                <a:path w="1215" h="11084" extrusionOk="0">
                  <a:moveTo>
                    <a:pt x="275" y="1"/>
                  </a:moveTo>
                  <a:cubicBezTo>
                    <a:pt x="134" y="1"/>
                    <a:pt x="0" y="92"/>
                    <a:pt x="12" y="274"/>
                  </a:cubicBezTo>
                  <a:cubicBezTo>
                    <a:pt x="219" y="3821"/>
                    <a:pt x="425" y="7391"/>
                    <a:pt x="644" y="10962"/>
                  </a:cubicBezTo>
                  <a:lnTo>
                    <a:pt x="644" y="11084"/>
                  </a:lnTo>
                  <a:lnTo>
                    <a:pt x="1215" y="11084"/>
                  </a:lnTo>
                  <a:cubicBezTo>
                    <a:pt x="1032" y="7986"/>
                    <a:pt x="850" y="4902"/>
                    <a:pt x="668" y="1804"/>
                  </a:cubicBezTo>
                  <a:cubicBezTo>
                    <a:pt x="644" y="1306"/>
                    <a:pt x="607" y="784"/>
                    <a:pt x="583" y="274"/>
                  </a:cubicBezTo>
                  <a:cubicBezTo>
                    <a:pt x="565" y="92"/>
                    <a:pt x="416" y="1"/>
                    <a:pt x="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8"/>
            <p:cNvSpPr/>
            <p:nvPr/>
          </p:nvSpPr>
          <p:spPr>
            <a:xfrm>
              <a:off x="4996301" y="1765004"/>
              <a:ext cx="245002" cy="470827"/>
            </a:xfrm>
            <a:custGeom>
              <a:avLst/>
              <a:gdLst/>
              <a:ahLst/>
              <a:cxnLst/>
              <a:rect l="l" t="t" r="r" b="b"/>
              <a:pathLst>
                <a:path w="3268" h="6280" extrusionOk="0">
                  <a:moveTo>
                    <a:pt x="1439" y="0"/>
                  </a:moveTo>
                  <a:cubicBezTo>
                    <a:pt x="1263" y="0"/>
                    <a:pt x="1096" y="33"/>
                    <a:pt x="960" y="104"/>
                  </a:cubicBezTo>
                  <a:cubicBezTo>
                    <a:pt x="486" y="347"/>
                    <a:pt x="243" y="894"/>
                    <a:pt x="171" y="1404"/>
                  </a:cubicBezTo>
                  <a:cubicBezTo>
                    <a:pt x="25" y="2242"/>
                    <a:pt x="1" y="3068"/>
                    <a:pt x="61" y="3930"/>
                  </a:cubicBezTo>
                  <a:cubicBezTo>
                    <a:pt x="73" y="4161"/>
                    <a:pt x="110" y="4379"/>
                    <a:pt x="195" y="4586"/>
                  </a:cubicBezTo>
                  <a:cubicBezTo>
                    <a:pt x="341" y="4890"/>
                    <a:pt x="656" y="5108"/>
                    <a:pt x="960" y="5339"/>
                  </a:cubicBezTo>
                  <a:cubicBezTo>
                    <a:pt x="1021" y="5388"/>
                    <a:pt x="1069" y="5436"/>
                    <a:pt x="1118" y="5473"/>
                  </a:cubicBezTo>
                  <a:cubicBezTo>
                    <a:pt x="1470" y="5776"/>
                    <a:pt x="1810" y="6128"/>
                    <a:pt x="2272" y="6250"/>
                  </a:cubicBezTo>
                  <a:cubicBezTo>
                    <a:pt x="2349" y="6268"/>
                    <a:pt x="2429" y="6280"/>
                    <a:pt x="2506" y="6280"/>
                  </a:cubicBezTo>
                  <a:cubicBezTo>
                    <a:pt x="2634" y="6280"/>
                    <a:pt x="2756" y="6248"/>
                    <a:pt x="2855" y="6165"/>
                  </a:cubicBezTo>
                  <a:cubicBezTo>
                    <a:pt x="2988" y="6043"/>
                    <a:pt x="3025" y="5861"/>
                    <a:pt x="3049" y="5679"/>
                  </a:cubicBezTo>
                  <a:cubicBezTo>
                    <a:pt x="3268" y="4197"/>
                    <a:pt x="3171" y="2728"/>
                    <a:pt x="2879" y="1270"/>
                  </a:cubicBezTo>
                  <a:cubicBezTo>
                    <a:pt x="2818" y="979"/>
                    <a:pt x="2745" y="699"/>
                    <a:pt x="2563" y="469"/>
                  </a:cubicBezTo>
                  <a:cubicBezTo>
                    <a:pt x="2332" y="186"/>
                    <a:pt x="1859" y="0"/>
                    <a:pt x="1439" y="0"/>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8"/>
            <p:cNvSpPr/>
            <p:nvPr/>
          </p:nvSpPr>
          <p:spPr>
            <a:xfrm>
              <a:off x="3633180" y="3723252"/>
              <a:ext cx="113879" cy="232265"/>
            </a:xfrm>
            <a:custGeom>
              <a:avLst/>
              <a:gdLst/>
              <a:ahLst/>
              <a:cxnLst/>
              <a:rect l="l" t="t" r="r" b="b"/>
              <a:pathLst>
                <a:path w="1519" h="3098" extrusionOk="0">
                  <a:moveTo>
                    <a:pt x="1" y="0"/>
                  </a:moveTo>
                  <a:lnTo>
                    <a:pt x="1" y="3097"/>
                  </a:lnTo>
                  <a:lnTo>
                    <a:pt x="1519" y="3097"/>
                  </a:lnTo>
                  <a:lnTo>
                    <a:pt x="151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8"/>
            <p:cNvSpPr/>
            <p:nvPr/>
          </p:nvSpPr>
          <p:spPr>
            <a:xfrm>
              <a:off x="3480240" y="3723252"/>
              <a:ext cx="113879" cy="232265"/>
            </a:xfrm>
            <a:custGeom>
              <a:avLst/>
              <a:gdLst/>
              <a:ahLst/>
              <a:cxnLst/>
              <a:rect l="l" t="t" r="r" b="b"/>
              <a:pathLst>
                <a:path w="1519" h="3098" extrusionOk="0">
                  <a:moveTo>
                    <a:pt x="0" y="0"/>
                  </a:moveTo>
                  <a:lnTo>
                    <a:pt x="0" y="3097"/>
                  </a:lnTo>
                  <a:lnTo>
                    <a:pt x="1518" y="3097"/>
                  </a:lnTo>
                  <a:lnTo>
                    <a:pt x="151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8"/>
            <p:cNvSpPr/>
            <p:nvPr/>
          </p:nvSpPr>
          <p:spPr>
            <a:xfrm>
              <a:off x="4062989" y="3439111"/>
              <a:ext cx="134796" cy="161266"/>
            </a:xfrm>
            <a:custGeom>
              <a:avLst/>
              <a:gdLst/>
              <a:ahLst/>
              <a:cxnLst/>
              <a:rect l="l" t="t" r="r" b="b"/>
              <a:pathLst>
                <a:path w="1798" h="2151" extrusionOk="0">
                  <a:moveTo>
                    <a:pt x="0" y="1"/>
                  </a:moveTo>
                  <a:lnTo>
                    <a:pt x="0" y="2150"/>
                  </a:lnTo>
                  <a:lnTo>
                    <a:pt x="1798" y="2150"/>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8"/>
            <p:cNvSpPr/>
            <p:nvPr/>
          </p:nvSpPr>
          <p:spPr>
            <a:xfrm>
              <a:off x="4062989" y="3243361"/>
              <a:ext cx="134796" cy="162166"/>
            </a:xfrm>
            <a:custGeom>
              <a:avLst/>
              <a:gdLst/>
              <a:ahLst/>
              <a:cxnLst/>
              <a:rect l="l" t="t" r="r" b="b"/>
              <a:pathLst>
                <a:path w="1798" h="2163" extrusionOk="0">
                  <a:moveTo>
                    <a:pt x="0" y="0"/>
                  </a:moveTo>
                  <a:lnTo>
                    <a:pt x="0" y="2162"/>
                  </a:lnTo>
                  <a:lnTo>
                    <a:pt x="1798"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8"/>
            <p:cNvSpPr/>
            <p:nvPr/>
          </p:nvSpPr>
          <p:spPr>
            <a:xfrm>
              <a:off x="3897228" y="3439111"/>
              <a:ext cx="134871" cy="162166"/>
            </a:xfrm>
            <a:custGeom>
              <a:avLst/>
              <a:gdLst/>
              <a:ahLst/>
              <a:cxnLst/>
              <a:rect l="l" t="t" r="r" b="b"/>
              <a:pathLst>
                <a:path w="1799" h="2163" extrusionOk="0">
                  <a:moveTo>
                    <a:pt x="1" y="1"/>
                  </a:moveTo>
                  <a:lnTo>
                    <a:pt x="1" y="2163"/>
                  </a:lnTo>
                  <a:lnTo>
                    <a:pt x="1798" y="2163"/>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8"/>
            <p:cNvSpPr/>
            <p:nvPr/>
          </p:nvSpPr>
          <p:spPr>
            <a:xfrm>
              <a:off x="3898128" y="3244261"/>
              <a:ext cx="133971" cy="161266"/>
            </a:xfrm>
            <a:custGeom>
              <a:avLst/>
              <a:gdLst/>
              <a:ahLst/>
              <a:cxnLst/>
              <a:rect l="l" t="t" r="r" b="b"/>
              <a:pathLst>
                <a:path w="1787" h="2151" extrusionOk="0">
                  <a:moveTo>
                    <a:pt x="1" y="1"/>
                  </a:moveTo>
                  <a:lnTo>
                    <a:pt x="1" y="2150"/>
                  </a:lnTo>
                  <a:lnTo>
                    <a:pt x="1786" y="2150"/>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8"/>
            <p:cNvSpPr/>
            <p:nvPr/>
          </p:nvSpPr>
          <p:spPr>
            <a:xfrm>
              <a:off x="3500257" y="19830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8"/>
            <p:cNvSpPr/>
            <p:nvPr/>
          </p:nvSpPr>
          <p:spPr>
            <a:xfrm>
              <a:off x="3499357" y="1821007"/>
              <a:ext cx="195822" cy="134876"/>
            </a:xfrm>
            <a:custGeom>
              <a:avLst/>
              <a:gdLst/>
              <a:ahLst/>
              <a:cxnLst/>
              <a:rect l="l" t="t" r="r" b="b"/>
              <a:pathLst>
                <a:path w="2612" h="1799" extrusionOk="0">
                  <a:moveTo>
                    <a:pt x="0" y="1"/>
                  </a:moveTo>
                  <a:lnTo>
                    <a:pt x="0" y="1799"/>
                  </a:lnTo>
                  <a:lnTo>
                    <a:pt x="2611" y="1799"/>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8"/>
            <p:cNvSpPr/>
            <p:nvPr/>
          </p:nvSpPr>
          <p:spPr>
            <a:xfrm>
              <a:off x="3258026" y="1983095"/>
              <a:ext cx="195822" cy="133976"/>
            </a:xfrm>
            <a:custGeom>
              <a:avLst/>
              <a:gdLst/>
              <a:ahLst/>
              <a:cxnLst/>
              <a:rect l="l" t="t" r="r" b="b"/>
              <a:pathLst>
                <a:path w="2612" h="1787" extrusionOk="0">
                  <a:moveTo>
                    <a:pt x="1" y="1"/>
                  </a:moveTo>
                  <a:lnTo>
                    <a:pt x="1"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8"/>
            <p:cNvSpPr/>
            <p:nvPr/>
          </p:nvSpPr>
          <p:spPr>
            <a:xfrm>
              <a:off x="3257126" y="1821007"/>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8"/>
            <p:cNvSpPr/>
            <p:nvPr/>
          </p:nvSpPr>
          <p:spPr>
            <a:xfrm>
              <a:off x="3981945" y="19821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8"/>
            <p:cNvSpPr/>
            <p:nvPr/>
          </p:nvSpPr>
          <p:spPr>
            <a:xfrm>
              <a:off x="3981045" y="1820108"/>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8"/>
            <p:cNvSpPr/>
            <p:nvPr/>
          </p:nvSpPr>
          <p:spPr>
            <a:xfrm>
              <a:off x="3739714" y="1983095"/>
              <a:ext cx="195822" cy="134876"/>
            </a:xfrm>
            <a:custGeom>
              <a:avLst/>
              <a:gdLst/>
              <a:ahLst/>
              <a:cxnLst/>
              <a:rect l="l" t="t" r="r" b="b"/>
              <a:pathLst>
                <a:path w="2612" h="1799" extrusionOk="0">
                  <a:moveTo>
                    <a:pt x="1" y="1"/>
                  </a:moveTo>
                  <a:lnTo>
                    <a:pt x="1"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8"/>
            <p:cNvSpPr/>
            <p:nvPr/>
          </p:nvSpPr>
          <p:spPr>
            <a:xfrm>
              <a:off x="3738814" y="1821007"/>
              <a:ext cx="195822" cy="134876"/>
            </a:xfrm>
            <a:custGeom>
              <a:avLst/>
              <a:gdLst/>
              <a:ahLst/>
              <a:cxnLst/>
              <a:rect l="l" t="t" r="r" b="b"/>
              <a:pathLst>
                <a:path w="2612" h="1799" extrusionOk="0">
                  <a:moveTo>
                    <a:pt x="0" y="1"/>
                  </a:moveTo>
                  <a:lnTo>
                    <a:pt x="0" y="1799"/>
                  </a:lnTo>
                  <a:lnTo>
                    <a:pt x="2612" y="1799"/>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8"/>
            <p:cNvSpPr/>
            <p:nvPr/>
          </p:nvSpPr>
          <p:spPr>
            <a:xfrm>
              <a:off x="3499357" y="1550586"/>
              <a:ext cx="195822" cy="133976"/>
            </a:xfrm>
            <a:custGeom>
              <a:avLst/>
              <a:gdLst/>
              <a:ahLst/>
              <a:cxnLst/>
              <a:rect l="l" t="t" r="r" b="b"/>
              <a:pathLst>
                <a:path w="2612" h="1787" extrusionOk="0">
                  <a:moveTo>
                    <a:pt x="0" y="1"/>
                  </a:moveTo>
                  <a:lnTo>
                    <a:pt x="0" y="1786"/>
                  </a:lnTo>
                  <a:lnTo>
                    <a:pt x="2611" y="178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8"/>
            <p:cNvSpPr/>
            <p:nvPr/>
          </p:nvSpPr>
          <p:spPr>
            <a:xfrm>
              <a:off x="3499357" y="1426734"/>
              <a:ext cx="195822" cy="95740"/>
            </a:xfrm>
            <a:custGeom>
              <a:avLst/>
              <a:gdLst/>
              <a:ahLst/>
              <a:cxnLst/>
              <a:rect l="l" t="t" r="r" b="b"/>
              <a:pathLst>
                <a:path w="2612" h="1277" extrusionOk="0">
                  <a:moveTo>
                    <a:pt x="0" y="1"/>
                  </a:moveTo>
                  <a:lnTo>
                    <a:pt x="0" y="1276"/>
                  </a:lnTo>
                  <a:lnTo>
                    <a:pt x="2611" y="127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8"/>
            <p:cNvSpPr/>
            <p:nvPr/>
          </p:nvSpPr>
          <p:spPr>
            <a:xfrm>
              <a:off x="3256227" y="1550586"/>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8"/>
            <p:cNvSpPr/>
            <p:nvPr/>
          </p:nvSpPr>
          <p:spPr>
            <a:xfrm>
              <a:off x="3257126"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3981045" y="1549687"/>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3981945"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3738814" y="1550586"/>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3738814"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a:off x="4062989" y="3924475"/>
              <a:ext cx="134796" cy="64701"/>
            </a:xfrm>
            <a:custGeom>
              <a:avLst/>
              <a:gdLst/>
              <a:ahLst/>
              <a:cxnLst/>
              <a:rect l="l" t="t" r="r" b="b"/>
              <a:pathLst>
                <a:path w="1798" h="863" extrusionOk="0">
                  <a:moveTo>
                    <a:pt x="0" y="0"/>
                  </a:moveTo>
                  <a:lnTo>
                    <a:pt x="0"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8"/>
            <p:cNvSpPr/>
            <p:nvPr/>
          </p:nvSpPr>
          <p:spPr>
            <a:xfrm>
              <a:off x="4062989" y="3729624"/>
              <a:ext cx="133896" cy="161191"/>
            </a:xfrm>
            <a:custGeom>
              <a:avLst/>
              <a:gdLst/>
              <a:ahLst/>
              <a:cxnLst/>
              <a:rect l="l" t="t" r="r" b="b"/>
              <a:pathLst>
                <a:path w="1786" h="2150" extrusionOk="0">
                  <a:moveTo>
                    <a:pt x="0" y="0"/>
                  </a:moveTo>
                  <a:lnTo>
                    <a:pt x="0" y="2150"/>
                  </a:lnTo>
                  <a:lnTo>
                    <a:pt x="1786"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3897228" y="3924475"/>
              <a:ext cx="134871" cy="64701"/>
            </a:xfrm>
            <a:custGeom>
              <a:avLst/>
              <a:gdLst/>
              <a:ahLst/>
              <a:cxnLst/>
              <a:rect l="l" t="t" r="r" b="b"/>
              <a:pathLst>
                <a:path w="1799" h="863" extrusionOk="0">
                  <a:moveTo>
                    <a:pt x="1" y="0"/>
                  </a:moveTo>
                  <a:lnTo>
                    <a:pt x="1"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3897228" y="3729624"/>
              <a:ext cx="133971" cy="162166"/>
            </a:xfrm>
            <a:custGeom>
              <a:avLst/>
              <a:gdLst/>
              <a:ahLst/>
              <a:cxnLst/>
              <a:rect l="l" t="t" r="r" b="b"/>
              <a:pathLst>
                <a:path w="1787" h="2163" extrusionOk="0">
                  <a:moveTo>
                    <a:pt x="1" y="0"/>
                  </a:moveTo>
                  <a:lnTo>
                    <a:pt x="1" y="2162"/>
                  </a:lnTo>
                  <a:lnTo>
                    <a:pt x="1786" y="2162"/>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3596745" y="3437312"/>
              <a:ext cx="136670" cy="163065"/>
            </a:xfrm>
            <a:custGeom>
              <a:avLst/>
              <a:gdLst/>
              <a:ahLst/>
              <a:cxnLst/>
              <a:rect l="l" t="t" r="r" b="b"/>
              <a:pathLst>
                <a:path w="1823" h="2175" extrusionOk="0">
                  <a:moveTo>
                    <a:pt x="1786" y="0"/>
                  </a:moveTo>
                  <a:lnTo>
                    <a:pt x="1" y="25"/>
                  </a:lnTo>
                  <a:lnTo>
                    <a:pt x="25" y="2174"/>
                  </a:lnTo>
                  <a:lnTo>
                    <a:pt x="1823"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3594046" y="3241562"/>
              <a:ext cx="136670" cy="163965"/>
            </a:xfrm>
            <a:custGeom>
              <a:avLst/>
              <a:gdLst/>
              <a:ahLst/>
              <a:cxnLst/>
              <a:rect l="l" t="t" r="r" b="b"/>
              <a:pathLst>
                <a:path w="1823" h="2187" extrusionOk="0">
                  <a:moveTo>
                    <a:pt x="1798" y="0"/>
                  </a:moveTo>
                  <a:lnTo>
                    <a:pt x="0" y="24"/>
                  </a:lnTo>
                  <a:lnTo>
                    <a:pt x="37" y="2186"/>
                  </a:lnTo>
                  <a:lnTo>
                    <a:pt x="1822"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4083006" y="2505794"/>
              <a:ext cx="114779" cy="191330"/>
            </a:xfrm>
            <a:custGeom>
              <a:avLst/>
              <a:gdLst/>
              <a:ahLst/>
              <a:cxnLst/>
              <a:rect l="l" t="t" r="r" b="b"/>
              <a:pathLst>
                <a:path w="1531" h="2552" extrusionOk="0">
                  <a:moveTo>
                    <a:pt x="1507" y="0"/>
                  </a:moveTo>
                  <a:lnTo>
                    <a:pt x="0" y="25"/>
                  </a:lnTo>
                  <a:lnTo>
                    <a:pt x="37" y="2551"/>
                  </a:lnTo>
                  <a:lnTo>
                    <a:pt x="1531" y="2539"/>
                  </a:lnTo>
                  <a:lnTo>
                    <a:pt x="150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3942810" y="2505794"/>
              <a:ext cx="115679" cy="191330"/>
            </a:xfrm>
            <a:custGeom>
              <a:avLst/>
              <a:gdLst/>
              <a:ahLst/>
              <a:cxnLst/>
              <a:rect l="l" t="t" r="r" b="b"/>
              <a:pathLst>
                <a:path w="1543" h="2552" extrusionOk="0">
                  <a:moveTo>
                    <a:pt x="1506" y="0"/>
                  </a:moveTo>
                  <a:lnTo>
                    <a:pt x="0" y="13"/>
                  </a:lnTo>
                  <a:lnTo>
                    <a:pt x="37" y="2551"/>
                  </a:lnTo>
                  <a:lnTo>
                    <a:pt x="1543" y="2539"/>
                  </a:lnTo>
                  <a:lnTo>
                    <a:pt x="150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4082106" y="2269035"/>
              <a:ext cx="114779" cy="191330"/>
            </a:xfrm>
            <a:custGeom>
              <a:avLst/>
              <a:gdLst/>
              <a:ahLst/>
              <a:cxnLst/>
              <a:rect l="l" t="t" r="r" b="b"/>
              <a:pathLst>
                <a:path w="1531" h="2552" extrusionOk="0">
                  <a:moveTo>
                    <a:pt x="1506" y="1"/>
                  </a:moveTo>
                  <a:lnTo>
                    <a:pt x="0" y="13"/>
                  </a:lnTo>
                  <a:lnTo>
                    <a:pt x="37" y="2551"/>
                  </a:lnTo>
                  <a:lnTo>
                    <a:pt x="1531" y="2539"/>
                  </a:lnTo>
                  <a:lnTo>
                    <a:pt x="150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3943710" y="2267236"/>
              <a:ext cx="114779" cy="192229"/>
            </a:xfrm>
            <a:custGeom>
              <a:avLst/>
              <a:gdLst/>
              <a:ahLst/>
              <a:cxnLst/>
              <a:rect l="l" t="t" r="r" b="b"/>
              <a:pathLst>
                <a:path w="1531" h="2564" extrusionOk="0">
                  <a:moveTo>
                    <a:pt x="1494" y="0"/>
                  </a:moveTo>
                  <a:lnTo>
                    <a:pt x="0" y="25"/>
                  </a:lnTo>
                  <a:lnTo>
                    <a:pt x="25" y="2563"/>
                  </a:lnTo>
                  <a:lnTo>
                    <a:pt x="1531" y="2539"/>
                  </a:lnTo>
                  <a:lnTo>
                    <a:pt x="149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4340681" y="1854744"/>
              <a:ext cx="129398" cy="258655"/>
            </a:xfrm>
            <a:custGeom>
              <a:avLst/>
              <a:gdLst/>
              <a:ahLst/>
              <a:cxnLst/>
              <a:rect l="l" t="t" r="r" b="b"/>
              <a:pathLst>
                <a:path w="1726" h="3450" extrusionOk="0">
                  <a:moveTo>
                    <a:pt x="1677" y="0"/>
                  </a:moveTo>
                  <a:lnTo>
                    <a:pt x="1" y="25"/>
                  </a:lnTo>
                  <a:lnTo>
                    <a:pt x="37" y="3450"/>
                  </a:lnTo>
                  <a:lnTo>
                    <a:pt x="1725"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8"/>
            <p:cNvSpPr/>
            <p:nvPr/>
          </p:nvSpPr>
          <p:spPr>
            <a:xfrm>
              <a:off x="4340681" y="2271809"/>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8"/>
            <p:cNvSpPr/>
            <p:nvPr/>
          </p:nvSpPr>
          <p:spPr>
            <a:xfrm>
              <a:off x="4340681" y="2454814"/>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4628419" y="2270835"/>
              <a:ext cx="160361" cy="140349"/>
            </a:xfrm>
            <a:custGeom>
              <a:avLst/>
              <a:gdLst/>
              <a:ahLst/>
              <a:cxnLst/>
              <a:rect l="l" t="t" r="r" b="b"/>
              <a:pathLst>
                <a:path w="2139" h="1872" extrusionOk="0">
                  <a:moveTo>
                    <a:pt x="2114" y="1"/>
                  </a:moveTo>
                  <a:lnTo>
                    <a:pt x="1" y="37"/>
                  </a:lnTo>
                  <a:lnTo>
                    <a:pt x="25" y="1871"/>
                  </a:lnTo>
                  <a:lnTo>
                    <a:pt x="2138" y="1847"/>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8"/>
            <p:cNvSpPr/>
            <p:nvPr/>
          </p:nvSpPr>
          <p:spPr>
            <a:xfrm>
              <a:off x="4978983" y="2503095"/>
              <a:ext cx="160361" cy="140274"/>
            </a:xfrm>
            <a:custGeom>
              <a:avLst/>
              <a:gdLst/>
              <a:ahLst/>
              <a:cxnLst/>
              <a:rect l="l" t="t" r="r" b="b"/>
              <a:pathLst>
                <a:path w="2139" h="1871" extrusionOk="0">
                  <a:moveTo>
                    <a:pt x="2114" y="0"/>
                  </a:moveTo>
                  <a:lnTo>
                    <a:pt x="1" y="36"/>
                  </a:lnTo>
                  <a:lnTo>
                    <a:pt x="25" y="1870"/>
                  </a:lnTo>
                  <a:lnTo>
                    <a:pt x="2138" y="1846"/>
                  </a:lnTo>
                  <a:lnTo>
                    <a:pt x="211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8"/>
            <p:cNvSpPr/>
            <p:nvPr/>
          </p:nvSpPr>
          <p:spPr>
            <a:xfrm>
              <a:off x="5112881" y="3215097"/>
              <a:ext cx="159386" cy="139449"/>
            </a:xfrm>
            <a:custGeom>
              <a:avLst/>
              <a:gdLst/>
              <a:ahLst/>
              <a:cxnLst/>
              <a:rect l="l" t="t" r="r" b="b"/>
              <a:pathLst>
                <a:path w="2126" h="1860" extrusionOk="0">
                  <a:moveTo>
                    <a:pt x="2101" y="1"/>
                  </a:moveTo>
                  <a:lnTo>
                    <a:pt x="0" y="25"/>
                  </a:lnTo>
                  <a:lnTo>
                    <a:pt x="12" y="1859"/>
                  </a:lnTo>
                  <a:lnTo>
                    <a:pt x="2126" y="1835"/>
                  </a:lnTo>
                  <a:lnTo>
                    <a:pt x="21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8"/>
            <p:cNvSpPr/>
            <p:nvPr/>
          </p:nvSpPr>
          <p:spPr>
            <a:xfrm>
              <a:off x="4630293" y="2454814"/>
              <a:ext cx="159386" cy="139374"/>
            </a:xfrm>
            <a:custGeom>
              <a:avLst/>
              <a:gdLst/>
              <a:ahLst/>
              <a:cxnLst/>
              <a:rect l="l" t="t" r="r" b="b"/>
              <a:pathLst>
                <a:path w="2126" h="1859" extrusionOk="0">
                  <a:moveTo>
                    <a:pt x="2101" y="0"/>
                  </a:moveTo>
                  <a:lnTo>
                    <a:pt x="0" y="25"/>
                  </a:lnTo>
                  <a:lnTo>
                    <a:pt x="24" y="1859"/>
                  </a:lnTo>
                  <a:lnTo>
                    <a:pt x="2125" y="1834"/>
                  </a:lnTo>
                  <a:lnTo>
                    <a:pt x="210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8"/>
            <p:cNvSpPr/>
            <p:nvPr/>
          </p:nvSpPr>
          <p:spPr>
            <a:xfrm>
              <a:off x="2973961" y="1825581"/>
              <a:ext cx="129323" cy="258730"/>
            </a:xfrm>
            <a:custGeom>
              <a:avLst/>
              <a:gdLst/>
              <a:ahLst/>
              <a:cxnLst/>
              <a:rect l="l" t="t" r="r" b="b"/>
              <a:pathLst>
                <a:path w="1725" h="3451" extrusionOk="0">
                  <a:moveTo>
                    <a:pt x="1676" y="1"/>
                  </a:moveTo>
                  <a:lnTo>
                    <a:pt x="0" y="25"/>
                  </a:lnTo>
                  <a:lnTo>
                    <a:pt x="37" y="3450"/>
                  </a:lnTo>
                  <a:lnTo>
                    <a:pt x="1725" y="3438"/>
                  </a:lnTo>
                  <a:lnTo>
                    <a:pt x="167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8"/>
            <p:cNvSpPr/>
            <p:nvPr/>
          </p:nvSpPr>
          <p:spPr>
            <a:xfrm>
              <a:off x="2972987" y="1487760"/>
              <a:ext cx="130298" cy="258730"/>
            </a:xfrm>
            <a:custGeom>
              <a:avLst/>
              <a:gdLst/>
              <a:ahLst/>
              <a:cxnLst/>
              <a:rect l="l" t="t" r="r" b="b"/>
              <a:pathLst>
                <a:path w="1738" h="3451" extrusionOk="0">
                  <a:moveTo>
                    <a:pt x="1689" y="1"/>
                  </a:moveTo>
                  <a:lnTo>
                    <a:pt x="1" y="25"/>
                  </a:lnTo>
                  <a:lnTo>
                    <a:pt x="50" y="3450"/>
                  </a:lnTo>
                  <a:lnTo>
                    <a:pt x="1738"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8"/>
            <p:cNvSpPr/>
            <p:nvPr/>
          </p:nvSpPr>
          <p:spPr>
            <a:xfrm>
              <a:off x="4339781" y="1556059"/>
              <a:ext cx="129398" cy="258655"/>
            </a:xfrm>
            <a:custGeom>
              <a:avLst/>
              <a:gdLst/>
              <a:ahLst/>
              <a:cxnLst/>
              <a:rect l="l" t="t" r="r" b="b"/>
              <a:pathLst>
                <a:path w="1726" h="3450" extrusionOk="0">
                  <a:moveTo>
                    <a:pt x="1689" y="1"/>
                  </a:moveTo>
                  <a:lnTo>
                    <a:pt x="1" y="25"/>
                  </a:lnTo>
                  <a:lnTo>
                    <a:pt x="49" y="3450"/>
                  </a:lnTo>
                  <a:lnTo>
                    <a:pt x="1725" y="3426"/>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8"/>
            <p:cNvSpPr/>
            <p:nvPr/>
          </p:nvSpPr>
          <p:spPr>
            <a:xfrm>
              <a:off x="4510940" y="1854744"/>
              <a:ext cx="129398" cy="258655"/>
            </a:xfrm>
            <a:custGeom>
              <a:avLst/>
              <a:gdLst/>
              <a:ahLst/>
              <a:cxnLst/>
              <a:rect l="l" t="t" r="r" b="b"/>
              <a:pathLst>
                <a:path w="1726" h="3450" extrusionOk="0">
                  <a:moveTo>
                    <a:pt x="1677" y="0"/>
                  </a:moveTo>
                  <a:lnTo>
                    <a:pt x="1" y="25"/>
                  </a:lnTo>
                  <a:lnTo>
                    <a:pt x="37" y="3450"/>
                  </a:lnTo>
                  <a:lnTo>
                    <a:pt x="1726"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p:nvPr/>
          </p:nvSpPr>
          <p:spPr>
            <a:xfrm>
              <a:off x="4510040" y="1556059"/>
              <a:ext cx="129398" cy="258655"/>
            </a:xfrm>
            <a:custGeom>
              <a:avLst/>
              <a:gdLst/>
              <a:ahLst/>
              <a:cxnLst/>
              <a:rect l="l" t="t" r="r" b="b"/>
              <a:pathLst>
                <a:path w="1726" h="3450" extrusionOk="0">
                  <a:moveTo>
                    <a:pt x="1689" y="1"/>
                  </a:moveTo>
                  <a:lnTo>
                    <a:pt x="1" y="25"/>
                  </a:lnTo>
                  <a:lnTo>
                    <a:pt x="49" y="3450"/>
                  </a:lnTo>
                  <a:lnTo>
                    <a:pt x="1725"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8"/>
            <p:cNvSpPr/>
            <p:nvPr/>
          </p:nvSpPr>
          <p:spPr>
            <a:xfrm>
              <a:off x="4679399" y="1854744"/>
              <a:ext cx="130298" cy="259555"/>
            </a:xfrm>
            <a:custGeom>
              <a:avLst/>
              <a:gdLst/>
              <a:ahLst/>
              <a:cxnLst/>
              <a:rect l="l" t="t" r="r" b="b"/>
              <a:pathLst>
                <a:path w="1738" h="3462" extrusionOk="0">
                  <a:moveTo>
                    <a:pt x="1689" y="0"/>
                  </a:moveTo>
                  <a:lnTo>
                    <a:pt x="1" y="25"/>
                  </a:lnTo>
                  <a:lnTo>
                    <a:pt x="49" y="3462"/>
                  </a:lnTo>
                  <a:lnTo>
                    <a:pt x="1738" y="3438"/>
                  </a:lnTo>
                  <a:lnTo>
                    <a:pt x="168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8"/>
            <p:cNvSpPr/>
            <p:nvPr/>
          </p:nvSpPr>
          <p:spPr>
            <a:xfrm>
              <a:off x="4679399" y="1556059"/>
              <a:ext cx="129398" cy="259630"/>
            </a:xfrm>
            <a:custGeom>
              <a:avLst/>
              <a:gdLst/>
              <a:ahLst/>
              <a:cxnLst/>
              <a:rect l="l" t="t" r="r" b="b"/>
              <a:pathLst>
                <a:path w="1726" h="3463" extrusionOk="0">
                  <a:moveTo>
                    <a:pt x="1677" y="1"/>
                  </a:moveTo>
                  <a:lnTo>
                    <a:pt x="1" y="25"/>
                  </a:lnTo>
                  <a:lnTo>
                    <a:pt x="37" y="3462"/>
                  </a:lnTo>
                  <a:lnTo>
                    <a:pt x="1726" y="3438"/>
                  </a:lnTo>
                  <a:lnTo>
                    <a:pt x="1677"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p:nvPr/>
          </p:nvSpPr>
          <p:spPr>
            <a:xfrm>
              <a:off x="3431059" y="3440011"/>
              <a:ext cx="136670" cy="163065"/>
            </a:xfrm>
            <a:custGeom>
              <a:avLst/>
              <a:gdLst/>
              <a:ahLst/>
              <a:cxnLst/>
              <a:rect l="l" t="t" r="r" b="b"/>
              <a:pathLst>
                <a:path w="1823" h="2175" extrusionOk="0">
                  <a:moveTo>
                    <a:pt x="1786" y="1"/>
                  </a:moveTo>
                  <a:lnTo>
                    <a:pt x="0" y="25"/>
                  </a:lnTo>
                  <a:lnTo>
                    <a:pt x="25" y="2175"/>
                  </a:lnTo>
                  <a:lnTo>
                    <a:pt x="1822" y="2151"/>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8"/>
            <p:cNvSpPr/>
            <p:nvPr/>
          </p:nvSpPr>
          <p:spPr>
            <a:xfrm>
              <a:off x="3429185" y="3244261"/>
              <a:ext cx="135771" cy="163965"/>
            </a:xfrm>
            <a:custGeom>
              <a:avLst/>
              <a:gdLst/>
              <a:ahLst/>
              <a:cxnLst/>
              <a:rect l="l" t="t" r="r" b="b"/>
              <a:pathLst>
                <a:path w="1811" h="2187" extrusionOk="0">
                  <a:moveTo>
                    <a:pt x="1786" y="1"/>
                  </a:moveTo>
                  <a:lnTo>
                    <a:pt x="1" y="25"/>
                  </a:lnTo>
                  <a:lnTo>
                    <a:pt x="25" y="2187"/>
                  </a:lnTo>
                  <a:lnTo>
                    <a:pt x="1811" y="2162"/>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8"/>
            <p:cNvSpPr/>
            <p:nvPr/>
          </p:nvSpPr>
          <p:spPr>
            <a:xfrm>
              <a:off x="2912035" y="3201452"/>
              <a:ext cx="404313" cy="787736"/>
            </a:xfrm>
            <a:custGeom>
              <a:avLst/>
              <a:gdLst/>
              <a:ahLst/>
              <a:cxnLst/>
              <a:rect l="l" t="t" r="r" b="b"/>
              <a:pathLst>
                <a:path w="5393" h="10507" extrusionOk="0">
                  <a:moveTo>
                    <a:pt x="0" y="1"/>
                  </a:moveTo>
                  <a:lnTo>
                    <a:pt x="0" y="8806"/>
                  </a:lnTo>
                  <a:cubicBezTo>
                    <a:pt x="0" y="9741"/>
                    <a:pt x="765" y="10507"/>
                    <a:pt x="1701" y="10507"/>
                  </a:cubicBezTo>
                  <a:lnTo>
                    <a:pt x="5393" y="10507"/>
                  </a:lnTo>
                  <a:lnTo>
                    <a:pt x="3741" y="1859"/>
                  </a:lnTo>
                  <a:lnTo>
                    <a:pt x="0"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8"/>
            <p:cNvSpPr/>
            <p:nvPr/>
          </p:nvSpPr>
          <p:spPr>
            <a:xfrm>
              <a:off x="2912035" y="2908240"/>
              <a:ext cx="253174" cy="366166"/>
            </a:xfrm>
            <a:custGeom>
              <a:avLst/>
              <a:gdLst/>
              <a:ahLst/>
              <a:cxnLst/>
              <a:rect l="l" t="t" r="r" b="b"/>
              <a:pathLst>
                <a:path w="3377" h="4884" extrusionOk="0">
                  <a:moveTo>
                    <a:pt x="0" y="1"/>
                  </a:moveTo>
                  <a:lnTo>
                    <a:pt x="0" y="3280"/>
                  </a:lnTo>
                  <a:lnTo>
                    <a:pt x="3377" y="4883"/>
                  </a:lnTo>
                  <a:lnTo>
                    <a:pt x="3024" y="1130"/>
                  </a:lnTo>
                  <a:lnTo>
                    <a:pt x="0"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8"/>
            <p:cNvSpPr/>
            <p:nvPr/>
          </p:nvSpPr>
          <p:spPr>
            <a:xfrm>
              <a:off x="2912035" y="2284554"/>
              <a:ext cx="202194" cy="436190"/>
            </a:xfrm>
            <a:custGeom>
              <a:avLst/>
              <a:gdLst/>
              <a:ahLst/>
              <a:cxnLst/>
              <a:rect l="l" t="t" r="r" b="b"/>
              <a:pathLst>
                <a:path w="2697" h="5818" extrusionOk="0">
                  <a:moveTo>
                    <a:pt x="2697" y="0"/>
                  </a:moveTo>
                  <a:lnTo>
                    <a:pt x="0" y="97"/>
                  </a:lnTo>
                  <a:lnTo>
                    <a:pt x="0" y="5381"/>
                  </a:lnTo>
                  <a:lnTo>
                    <a:pt x="2697" y="5818"/>
                  </a:lnTo>
                  <a:lnTo>
                    <a:pt x="269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8"/>
            <p:cNvSpPr/>
            <p:nvPr/>
          </p:nvSpPr>
          <p:spPr>
            <a:xfrm>
              <a:off x="2905126" y="1427442"/>
              <a:ext cx="3153300" cy="2562600"/>
            </a:xfrm>
            <a:prstGeom prst="roundRect">
              <a:avLst>
                <a:gd name="adj" fmla="val 5787"/>
              </a:avLst>
            </a:prstGeom>
            <a:solidFill>
              <a:srgbClr val="FDFDFD">
                <a:alpha val="50840"/>
              </a:srgbClr>
            </a:solidFill>
            <a:ln w="28575" cap="flat" cmpd="sng">
              <a:solidFill>
                <a:srgbClr val="B3B3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18"/>
          <p:cNvSpPr/>
          <p:nvPr/>
        </p:nvSpPr>
        <p:spPr>
          <a:xfrm>
            <a:off x="5953077" y="1371600"/>
            <a:ext cx="235800" cy="235800"/>
          </a:xfrm>
          <a:prstGeom prst="ellipse">
            <a:avLst/>
          </a:prstGeom>
          <a:solidFill>
            <a:schemeClr val="accent1"/>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8"/>
          <p:cNvSpPr/>
          <p:nvPr/>
        </p:nvSpPr>
        <p:spPr>
          <a:xfrm>
            <a:off x="6467427" y="1991700"/>
            <a:ext cx="235800" cy="235800"/>
          </a:xfrm>
          <a:prstGeom prst="ellipse">
            <a:avLst/>
          </a:prstGeom>
          <a:solidFill>
            <a:schemeClr val="accent2"/>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8"/>
          <p:cNvSpPr/>
          <p:nvPr/>
        </p:nvSpPr>
        <p:spPr>
          <a:xfrm>
            <a:off x="6315027" y="2700550"/>
            <a:ext cx="235800" cy="235800"/>
          </a:xfrm>
          <a:prstGeom prst="ellipse">
            <a:avLst/>
          </a:prstGeom>
          <a:solidFill>
            <a:schemeClr val="accent3"/>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8"/>
          <p:cNvSpPr/>
          <p:nvPr/>
        </p:nvSpPr>
        <p:spPr>
          <a:xfrm>
            <a:off x="7381827" y="2842300"/>
            <a:ext cx="235800" cy="235800"/>
          </a:xfrm>
          <a:prstGeom prst="ellipse">
            <a:avLst/>
          </a:prstGeom>
          <a:solidFill>
            <a:schemeClr val="accent4"/>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8"/>
          <p:cNvSpPr/>
          <p:nvPr/>
        </p:nvSpPr>
        <p:spPr>
          <a:xfrm>
            <a:off x="7146027" y="3409400"/>
            <a:ext cx="235800" cy="235800"/>
          </a:xfrm>
          <a:prstGeom prst="ellipse">
            <a:avLst/>
          </a:prstGeom>
          <a:solidFill>
            <a:schemeClr val="accent5"/>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174;p38">
            <a:extLst>
              <a:ext uri="{FF2B5EF4-FFF2-40B4-BE49-F238E27FC236}">
                <a16:creationId xmlns:a16="http://schemas.microsoft.com/office/drawing/2014/main" id="{246BF490-52D4-50EF-2474-A3DF74436B84}"/>
              </a:ext>
            </a:extLst>
          </p:cNvPr>
          <p:cNvSpPr txBox="1"/>
          <p:nvPr/>
        </p:nvSpPr>
        <p:spPr>
          <a:xfrm>
            <a:off x="1005178" y="1453647"/>
            <a:ext cx="3267482" cy="21655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solidFill>
                  <a:srgbClr val="000000"/>
                </a:solidFill>
                <a:latin typeface="Roboto"/>
                <a:ea typeface="Roboto"/>
                <a:cs typeface="Roboto"/>
                <a:sym typeface="Roboto"/>
              </a:rPr>
              <a:t>Il nostro contributo al progetto consiste nella creazione di web </a:t>
            </a:r>
            <a:r>
              <a:rPr lang="it-IT" sz="1800" dirty="0" err="1">
                <a:solidFill>
                  <a:srgbClr val="000000"/>
                </a:solidFill>
                <a:latin typeface="Roboto"/>
                <a:ea typeface="Roboto"/>
                <a:cs typeface="Roboto"/>
                <a:sym typeface="Roboto"/>
              </a:rPr>
              <a:t>application</a:t>
            </a:r>
            <a:r>
              <a:rPr lang="it-IT" sz="1800" dirty="0">
                <a:solidFill>
                  <a:srgbClr val="000000"/>
                </a:solidFill>
                <a:latin typeface="Roboto"/>
                <a:ea typeface="Roboto"/>
                <a:cs typeface="Roboto"/>
                <a:sym typeface="Roboto"/>
              </a:rPr>
              <a:t> che permetta di visualizzare i dati in tempo reale e farne il download. Nello sviluppo è incluso anche un </a:t>
            </a:r>
            <a:r>
              <a:rPr lang="it-IT" sz="1800" dirty="0" err="1">
                <a:solidFill>
                  <a:srgbClr val="000000"/>
                </a:solidFill>
                <a:latin typeface="Roboto"/>
                <a:ea typeface="Roboto"/>
                <a:cs typeface="Roboto"/>
                <a:sym typeface="Roboto"/>
              </a:rPr>
              <a:t>parsing</a:t>
            </a:r>
            <a:r>
              <a:rPr lang="it-IT" sz="1800" dirty="0">
                <a:solidFill>
                  <a:srgbClr val="000000"/>
                </a:solidFill>
                <a:latin typeface="Roboto"/>
                <a:ea typeface="Roboto"/>
                <a:cs typeface="Roboto"/>
                <a:sym typeface="Roboto"/>
              </a:rPr>
              <a:t> dei dati poiché essi provengono da un satellite e sono scritti in formato UBX.</a:t>
            </a:r>
            <a:endParaRPr sz="18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409172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8"/>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Requisiti funzionali</a:t>
            </a:r>
            <a:endParaRPr dirty="0"/>
          </a:p>
        </p:txBody>
      </p:sp>
      <p:sp>
        <p:nvSpPr>
          <p:cNvPr id="1014" name="Google Shape;1014;p18"/>
          <p:cNvSpPr/>
          <p:nvPr/>
        </p:nvSpPr>
        <p:spPr>
          <a:xfrm flipH="1">
            <a:off x="2442777" y="2235303"/>
            <a:ext cx="5342680" cy="519300"/>
          </a:xfrm>
          <a:prstGeom prst="rect">
            <a:avLst/>
          </a:prstGeom>
          <a:solidFill>
            <a:srgbClr val="EEEEEE"/>
          </a:solidFill>
          <a:ln>
            <a:noFill/>
          </a:ln>
        </p:spPr>
        <p:txBody>
          <a:bodyPr spcFirstLastPara="1" wrap="square" lIns="91425" tIns="91425" rIns="182875" bIns="91425" anchor="ctr" anchorCtr="0">
            <a:noAutofit/>
          </a:bodyPr>
          <a:lstStyle/>
          <a:p>
            <a:pPr marL="0" lvl="0" indent="0" algn="l" rtl="0">
              <a:spcBef>
                <a:spcPts val="0"/>
              </a:spcBef>
              <a:spcAft>
                <a:spcPts val="0"/>
              </a:spcAft>
              <a:buClr>
                <a:srgbClr val="000000"/>
              </a:buClr>
              <a:buSzPts val="1100"/>
              <a:buFont typeface="Arial"/>
              <a:buNone/>
            </a:pPr>
            <a:r>
              <a:rPr lang="en" sz="1200" dirty="0">
                <a:solidFill>
                  <a:srgbClr val="000000"/>
                </a:solidFill>
                <a:latin typeface="Roboto"/>
                <a:ea typeface="Roboto"/>
                <a:cs typeface="Roboto"/>
                <a:sym typeface="Roboto"/>
              </a:rPr>
              <a:t>L’applicativo deve fornire una vista dei dati in tempo reale per la consultazione da remoto</a:t>
            </a:r>
            <a:endParaRPr sz="1200" dirty="0">
              <a:solidFill>
                <a:srgbClr val="000000"/>
              </a:solidFill>
              <a:latin typeface="Roboto"/>
              <a:ea typeface="Roboto"/>
              <a:cs typeface="Roboto"/>
              <a:sym typeface="Roboto"/>
            </a:endParaRPr>
          </a:p>
        </p:txBody>
      </p:sp>
      <p:sp>
        <p:nvSpPr>
          <p:cNvPr id="1015" name="Google Shape;1015;p18"/>
          <p:cNvSpPr/>
          <p:nvPr/>
        </p:nvSpPr>
        <p:spPr>
          <a:xfrm flipH="1">
            <a:off x="2442776" y="1526453"/>
            <a:ext cx="5342681" cy="519300"/>
          </a:xfrm>
          <a:prstGeom prst="rect">
            <a:avLst/>
          </a:prstGeom>
          <a:solidFill>
            <a:srgbClr val="EEEEEE"/>
          </a:solidFill>
          <a:ln>
            <a:noFill/>
          </a:ln>
        </p:spPr>
        <p:txBody>
          <a:bodyPr spcFirstLastPara="1" wrap="square" lIns="91425" tIns="91425" rIns="182875" bIns="91425" anchor="ctr" anchorCtr="0">
            <a:noAutofit/>
          </a:bodyPr>
          <a:lstStyle/>
          <a:p>
            <a:pPr marL="0" lvl="0" indent="0" algn="l" rtl="0">
              <a:spcBef>
                <a:spcPts val="0"/>
              </a:spcBef>
              <a:spcAft>
                <a:spcPts val="0"/>
              </a:spcAft>
              <a:buClr>
                <a:srgbClr val="000000"/>
              </a:buClr>
              <a:buSzPts val="1100"/>
              <a:buFont typeface="Arial"/>
              <a:buNone/>
            </a:pPr>
            <a:r>
              <a:rPr lang="en" sz="1200" dirty="0">
                <a:solidFill>
                  <a:srgbClr val="000000"/>
                </a:solidFill>
                <a:latin typeface="Roboto"/>
                <a:ea typeface="Roboto"/>
                <a:cs typeface="Roboto"/>
                <a:sym typeface="Roboto"/>
              </a:rPr>
              <a:t>L’applicativo deve essere in grado di analizzare </a:t>
            </a:r>
            <a:r>
              <a:rPr lang="it-IT" sz="1200" dirty="0">
                <a:latin typeface="Roboto"/>
                <a:ea typeface="Roboto"/>
                <a:cs typeface="Roboto"/>
                <a:sym typeface="Roboto"/>
              </a:rPr>
              <a:t>i dati raccolti dal dispositivo e selezionare i messaggi utili.</a:t>
            </a:r>
            <a:endParaRPr sz="1200" dirty="0">
              <a:solidFill>
                <a:srgbClr val="000000"/>
              </a:solidFill>
              <a:latin typeface="Roboto"/>
              <a:ea typeface="Roboto"/>
              <a:cs typeface="Roboto"/>
              <a:sym typeface="Roboto"/>
            </a:endParaRPr>
          </a:p>
        </p:txBody>
      </p:sp>
      <p:sp>
        <p:nvSpPr>
          <p:cNvPr id="1016" name="Google Shape;1016;p18"/>
          <p:cNvSpPr/>
          <p:nvPr/>
        </p:nvSpPr>
        <p:spPr>
          <a:xfrm flipH="1">
            <a:off x="2442777" y="2944153"/>
            <a:ext cx="5342680" cy="519300"/>
          </a:xfrm>
          <a:prstGeom prst="rect">
            <a:avLst/>
          </a:prstGeom>
          <a:solidFill>
            <a:srgbClr val="EEEEEE"/>
          </a:solidFill>
          <a:ln>
            <a:noFill/>
          </a:ln>
        </p:spPr>
        <p:txBody>
          <a:bodyPr spcFirstLastPara="1" wrap="square" lIns="91425" tIns="91425" rIns="182875" bIns="91425" anchor="ctr" anchorCtr="0">
            <a:noAutofit/>
          </a:bodyPr>
          <a:lstStyle/>
          <a:p>
            <a:pPr marL="0" lvl="0" indent="0" algn="l" rtl="0">
              <a:spcBef>
                <a:spcPts val="0"/>
              </a:spcBef>
              <a:spcAft>
                <a:spcPts val="0"/>
              </a:spcAft>
              <a:buClr>
                <a:srgbClr val="000000"/>
              </a:buClr>
              <a:buSzPts val="1100"/>
              <a:buFont typeface="Arial"/>
              <a:buNone/>
            </a:pPr>
            <a:r>
              <a:rPr lang="en" sz="1200" dirty="0">
                <a:solidFill>
                  <a:srgbClr val="000000"/>
                </a:solidFill>
                <a:latin typeface="Roboto"/>
                <a:ea typeface="Roboto"/>
                <a:cs typeface="Roboto"/>
                <a:sym typeface="Roboto"/>
              </a:rPr>
              <a:t>Download dei dati in locale presso il client  che li richiede</a:t>
            </a:r>
            <a:endParaRPr sz="1200" dirty="0">
              <a:solidFill>
                <a:srgbClr val="000000"/>
              </a:solidFill>
              <a:latin typeface="Roboto"/>
              <a:ea typeface="Roboto"/>
              <a:cs typeface="Roboto"/>
              <a:sym typeface="Roboto"/>
            </a:endParaRPr>
          </a:p>
        </p:txBody>
      </p:sp>
      <p:sp>
        <p:nvSpPr>
          <p:cNvPr id="1019" name="Google Shape;1019;p18"/>
          <p:cNvSpPr txBox="1"/>
          <p:nvPr/>
        </p:nvSpPr>
        <p:spPr>
          <a:xfrm flipH="1">
            <a:off x="515967" y="1579553"/>
            <a:ext cx="1521838" cy="4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1"/>
                </a:solidFill>
                <a:latin typeface="Fira Sans Extra Condensed Medium"/>
                <a:ea typeface="Fira Sans Extra Condensed Medium"/>
                <a:cs typeface="Fira Sans Extra Condensed Medium"/>
                <a:sym typeface="Fira Sans Extra Condensed Medium"/>
              </a:rPr>
              <a:t>Analisi dati</a:t>
            </a:r>
            <a:endParaRPr sz="22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020" name="Google Shape;1020;p18"/>
          <p:cNvSpPr txBox="1"/>
          <p:nvPr/>
        </p:nvSpPr>
        <p:spPr>
          <a:xfrm flipH="1">
            <a:off x="515969" y="2288403"/>
            <a:ext cx="1900660" cy="4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2"/>
                </a:solidFill>
                <a:latin typeface="Fira Sans Extra Condensed Medium"/>
                <a:ea typeface="Fira Sans Extra Condensed Medium"/>
                <a:cs typeface="Fira Sans Extra Condensed Medium"/>
                <a:sym typeface="Fira Sans Extra Condensed Medium"/>
              </a:rPr>
              <a:t>Visualizzazione</a:t>
            </a:r>
            <a:endParaRPr sz="22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021" name="Google Shape;1021;p18"/>
          <p:cNvSpPr txBox="1"/>
          <p:nvPr/>
        </p:nvSpPr>
        <p:spPr>
          <a:xfrm flipH="1">
            <a:off x="515969" y="2997253"/>
            <a:ext cx="1463054" cy="4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3"/>
                </a:solidFill>
                <a:latin typeface="Fira Sans Extra Condensed Medium"/>
                <a:ea typeface="Fira Sans Extra Condensed Medium"/>
                <a:cs typeface="Fira Sans Extra Condensed Medium"/>
                <a:sym typeface="Fira Sans Extra Condensed Medium"/>
              </a:rPr>
              <a:t>Dati locali</a:t>
            </a:r>
            <a:endParaRPr sz="2200" dirty="0">
              <a:solidFill>
                <a:schemeClr val="accent3"/>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403569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8"/>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Requisiti non funzionali</a:t>
            </a:r>
            <a:endParaRPr dirty="0"/>
          </a:p>
        </p:txBody>
      </p:sp>
      <p:sp>
        <p:nvSpPr>
          <p:cNvPr id="1014" name="Google Shape;1014;p18"/>
          <p:cNvSpPr/>
          <p:nvPr/>
        </p:nvSpPr>
        <p:spPr>
          <a:xfrm flipH="1">
            <a:off x="2442777" y="2235300"/>
            <a:ext cx="5342680" cy="519300"/>
          </a:xfrm>
          <a:prstGeom prst="rect">
            <a:avLst/>
          </a:prstGeom>
          <a:solidFill>
            <a:srgbClr val="EEEEEE"/>
          </a:solidFill>
          <a:ln>
            <a:noFill/>
          </a:ln>
        </p:spPr>
        <p:txBody>
          <a:bodyPr spcFirstLastPara="1" wrap="square" lIns="91425" tIns="91425" rIns="182875" bIns="91425" anchor="ctr" anchorCtr="0">
            <a:noAutofit/>
          </a:bodyPr>
          <a:lstStyle/>
          <a:p>
            <a:pPr marL="0" lvl="0" indent="0" algn="l" rtl="0">
              <a:spcBef>
                <a:spcPts val="0"/>
              </a:spcBef>
              <a:spcAft>
                <a:spcPts val="0"/>
              </a:spcAft>
              <a:buClr>
                <a:srgbClr val="000000"/>
              </a:buClr>
              <a:buSzPts val="1100"/>
              <a:buFont typeface="Arial"/>
              <a:buNone/>
            </a:pPr>
            <a:r>
              <a:rPr lang="en" sz="1200" dirty="0">
                <a:solidFill>
                  <a:srgbClr val="000000"/>
                </a:solidFill>
                <a:latin typeface="Roboto"/>
                <a:ea typeface="Roboto"/>
                <a:cs typeface="Roboto"/>
                <a:sym typeface="Roboto"/>
              </a:rPr>
              <a:t>Il sistema può essere facilmente modificato.</a:t>
            </a:r>
            <a:endParaRPr sz="1200" dirty="0">
              <a:solidFill>
                <a:srgbClr val="000000"/>
              </a:solidFill>
              <a:latin typeface="Roboto"/>
              <a:ea typeface="Roboto"/>
              <a:cs typeface="Roboto"/>
              <a:sym typeface="Roboto"/>
            </a:endParaRPr>
          </a:p>
        </p:txBody>
      </p:sp>
      <p:sp>
        <p:nvSpPr>
          <p:cNvPr id="1015" name="Google Shape;1015;p18"/>
          <p:cNvSpPr/>
          <p:nvPr/>
        </p:nvSpPr>
        <p:spPr>
          <a:xfrm flipH="1">
            <a:off x="2442776" y="1473350"/>
            <a:ext cx="5342681" cy="519300"/>
          </a:xfrm>
          <a:prstGeom prst="rect">
            <a:avLst/>
          </a:prstGeom>
          <a:solidFill>
            <a:srgbClr val="EEEEEE"/>
          </a:solidFill>
          <a:ln>
            <a:noFill/>
          </a:ln>
        </p:spPr>
        <p:txBody>
          <a:bodyPr spcFirstLastPara="1" wrap="square" lIns="91425" tIns="91425" rIns="182875" bIns="91425" anchor="ctr" anchorCtr="0">
            <a:noAutofit/>
          </a:bodyPr>
          <a:lstStyle/>
          <a:p>
            <a:pPr marL="0" lvl="0" indent="0" algn="l" rtl="0">
              <a:spcBef>
                <a:spcPts val="0"/>
              </a:spcBef>
              <a:spcAft>
                <a:spcPts val="0"/>
              </a:spcAft>
              <a:buClr>
                <a:srgbClr val="000000"/>
              </a:buClr>
              <a:buSzPts val="1100"/>
              <a:buFont typeface="Arial"/>
              <a:buNone/>
            </a:pPr>
            <a:r>
              <a:rPr lang="it-IT" sz="1200" dirty="0">
                <a:latin typeface="Roboto"/>
                <a:ea typeface="Roboto"/>
                <a:cs typeface="Roboto"/>
                <a:sym typeface="Roboto"/>
              </a:rPr>
              <a:t>Questo applicativo deve essere utilizzabile facilmente per permettere a chi lo desidera di visualizzare i dati in tempo reale.</a:t>
            </a:r>
            <a:endParaRPr sz="1200" dirty="0">
              <a:solidFill>
                <a:srgbClr val="000000"/>
              </a:solidFill>
              <a:latin typeface="Roboto"/>
              <a:ea typeface="Roboto"/>
              <a:cs typeface="Roboto"/>
              <a:sym typeface="Roboto"/>
            </a:endParaRPr>
          </a:p>
        </p:txBody>
      </p:sp>
      <p:sp>
        <p:nvSpPr>
          <p:cNvPr id="1016" name="Google Shape;1016;p18"/>
          <p:cNvSpPr/>
          <p:nvPr/>
        </p:nvSpPr>
        <p:spPr>
          <a:xfrm flipH="1">
            <a:off x="2442777" y="2944150"/>
            <a:ext cx="5342680" cy="519300"/>
          </a:xfrm>
          <a:prstGeom prst="rect">
            <a:avLst/>
          </a:prstGeom>
          <a:solidFill>
            <a:srgbClr val="EEEEEE"/>
          </a:solidFill>
          <a:ln>
            <a:noFill/>
          </a:ln>
        </p:spPr>
        <p:txBody>
          <a:bodyPr spcFirstLastPara="1" wrap="square" lIns="91425" tIns="91425" rIns="182875" bIns="91425" anchor="ctr" anchorCtr="0">
            <a:noAutofit/>
          </a:bodyPr>
          <a:lstStyle/>
          <a:p>
            <a:pPr marL="0" lvl="0" indent="0" algn="l" rtl="0">
              <a:spcBef>
                <a:spcPts val="0"/>
              </a:spcBef>
              <a:spcAft>
                <a:spcPts val="0"/>
              </a:spcAft>
              <a:buClr>
                <a:srgbClr val="000000"/>
              </a:buClr>
              <a:buSzPts val="1100"/>
              <a:buFont typeface="Arial"/>
              <a:buNone/>
            </a:pPr>
            <a:r>
              <a:rPr lang="en" sz="1200" dirty="0">
                <a:solidFill>
                  <a:srgbClr val="000000"/>
                </a:solidFill>
                <a:latin typeface="Roboto"/>
                <a:ea typeface="Roboto"/>
                <a:cs typeface="Roboto"/>
                <a:sym typeface="Roboto"/>
              </a:rPr>
              <a:t>Il sistema deve consentire l’aggiunta di nuove funzionalità</a:t>
            </a:r>
            <a:endParaRPr sz="1200" dirty="0">
              <a:solidFill>
                <a:srgbClr val="000000"/>
              </a:solidFill>
              <a:latin typeface="Roboto"/>
              <a:ea typeface="Roboto"/>
              <a:cs typeface="Roboto"/>
              <a:sym typeface="Roboto"/>
            </a:endParaRPr>
          </a:p>
        </p:txBody>
      </p:sp>
      <p:sp>
        <p:nvSpPr>
          <p:cNvPr id="1019" name="Google Shape;1019;p18"/>
          <p:cNvSpPr txBox="1"/>
          <p:nvPr/>
        </p:nvSpPr>
        <p:spPr>
          <a:xfrm flipH="1">
            <a:off x="515967" y="1579550"/>
            <a:ext cx="1521838" cy="4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1"/>
                </a:solidFill>
                <a:latin typeface="Fira Sans Extra Condensed Medium"/>
                <a:ea typeface="Fira Sans Extra Condensed Medium"/>
                <a:cs typeface="Fira Sans Extra Condensed Medium"/>
                <a:sym typeface="Fira Sans Extra Condensed Medium"/>
              </a:rPr>
              <a:t>Usabilità</a:t>
            </a:r>
          </a:p>
        </p:txBody>
      </p:sp>
      <p:sp>
        <p:nvSpPr>
          <p:cNvPr id="1020" name="Google Shape;1020;p18"/>
          <p:cNvSpPr txBox="1"/>
          <p:nvPr/>
        </p:nvSpPr>
        <p:spPr>
          <a:xfrm flipH="1">
            <a:off x="515969" y="2288400"/>
            <a:ext cx="1900660" cy="4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2"/>
                </a:solidFill>
                <a:latin typeface="Fira Sans Extra Condensed Medium"/>
                <a:ea typeface="Fira Sans Extra Condensed Medium"/>
                <a:cs typeface="Fira Sans Extra Condensed Medium"/>
                <a:sym typeface="Fira Sans Extra Condensed Medium"/>
              </a:rPr>
              <a:t>Manutenibilità</a:t>
            </a:r>
            <a:endParaRPr sz="22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021" name="Google Shape;1021;p18"/>
          <p:cNvSpPr txBox="1"/>
          <p:nvPr/>
        </p:nvSpPr>
        <p:spPr>
          <a:xfrm flipH="1">
            <a:off x="515969" y="2997250"/>
            <a:ext cx="1463054" cy="4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3"/>
                </a:solidFill>
                <a:latin typeface="Fira Sans Extra Condensed Medium"/>
                <a:ea typeface="Fira Sans Extra Condensed Medium"/>
                <a:cs typeface="Fira Sans Extra Condensed Medium"/>
                <a:sym typeface="Fira Sans Extra Condensed Medium"/>
              </a:rPr>
              <a:t>Evolvibilità</a:t>
            </a:r>
            <a:endParaRPr sz="2200" dirty="0">
              <a:solidFill>
                <a:schemeClr val="accent3"/>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327436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sp>
        <p:nvSpPr>
          <p:cNvPr id="2360" name="Google Shape;2360;p28"/>
          <p:cNvSpPr/>
          <p:nvPr/>
        </p:nvSpPr>
        <p:spPr>
          <a:xfrm>
            <a:off x="5586100" y="1231000"/>
            <a:ext cx="2909400" cy="13485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8"/>
          <p:cNvSpPr/>
          <p:nvPr/>
        </p:nvSpPr>
        <p:spPr>
          <a:xfrm>
            <a:off x="1209675" y="1231000"/>
            <a:ext cx="2909400" cy="1348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8"/>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Strumenti utilizzati</a:t>
            </a:r>
            <a:endParaRPr dirty="0"/>
          </a:p>
        </p:txBody>
      </p:sp>
      <p:sp>
        <p:nvSpPr>
          <p:cNvPr id="2363" name="Google Shape;2363;p28"/>
          <p:cNvSpPr/>
          <p:nvPr/>
        </p:nvSpPr>
        <p:spPr>
          <a:xfrm>
            <a:off x="648505" y="1454303"/>
            <a:ext cx="902151" cy="901894"/>
          </a:xfrm>
          <a:custGeom>
            <a:avLst/>
            <a:gdLst/>
            <a:ahLst/>
            <a:cxnLst/>
            <a:rect l="l" t="t" r="r" b="b"/>
            <a:pathLst>
              <a:path w="28028" h="28020" extrusionOk="0">
                <a:moveTo>
                  <a:pt x="14014" y="1"/>
                </a:moveTo>
                <a:cubicBezTo>
                  <a:pt x="10428" y="1"/>
                  <a:pt x="6841" y="1370"/>
                  <a:pt x="4118" y="4110"/>
                </a:cubicBezTo>
                <a:cubicBezTo>
                  <a:pt x="1457" y="6738"/>
                  <a:pt x="1" y="10253"/>
                  <a:pt x="1" y="14022"/>
                </a:cubicBezTo>
                <a:cubicBezTo>
                  <a:pt x="1" y="17759"/>
                  <a:pt x="1457" y="21274"/>
                  <a:pt x="4118" y="23903"/>
                </a:cubicBezTo>
                <a:cubicBezTo>
                  <a:pt x="6841" y="26658"/>
                  <a:pt x="10420" y="28020"/>
                  <a:pt x="14030" y="28020"/>
                </a:cubicBezTo>
                <a:cubicBezTo>
                  <a:pt x="17609" y="28020"/>
                  <a:pt x="21187" y="26658"/>
                  <a:pt x="23911" y="23903"/>
                </a:cubicBezTo>
                <a:cubicBezTo>
                  <a:pt x="26571" y="21274"/>
                  <a:pt x="28028" y="17759"/>
                  <a:pt x="28028" y="14022"/>
                </a:cubicBezTo>
                <a:cubicBezTo>
                  <a:pt x="28028" y="10253"/>
                  <a:pt x="26571" y="6738"/>
                  <a:pt x="23911" y="4110"/>
                </a:cubicBezTo>
                <a:cubicBezTo>
                  <a:pt x="21187" y="1370"/>
                  <a:pt x="17601" y="1"/>
                  <a:pt x="14014" y="1"/>
                </a:cubicBezTo>
                <a:close/>
              </a:path>
            </a:pathLst>
          </a:cu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8"/>
          <p:cNvSpPr/>
          <p:nvPr/>
        </p:nvSpPr>
        <p:spPr>
          <a:xfrm>
            <a:off x="5016413" y="1454303"/>
            <a:ext cx="901153" cy="901894"/>
          </a:xfrm>
          <a:custGeom>
            <a:avLst/>
            <a:gdLst/>
            <a:ahLst/>
            <a:cxnLst/>
            <a:rect l="l" t="t" r="r" b="b"/>
            <a:pathLst>
              <a:path w="27997" h="28020" extrusionOk="0">
                <a:moveTo>
                  <a:pt x="13998" y="1"/>
                </a:moveTo>
                <a:cubicBezTo>
                  <a:pt x="10412" y="1"/>
                  <a:pt x="6825" y="1370"/>
                  <a:pt x="4086" y="4110"/>
                </a:cubicBezTo>
                <a:cubicBezTo>
                  <a:pt x="1457" y="6738"/>
                  <a:pt x="1" y="10253"/>
                  <a:pt x="1" y="14022"/>
                </a:cubicBezTo>
                <a:cubicBezTo>
                  <a:pt x="1" y="17759"/>
                  <a:pt x="1457" y="21274"/>
                  <a:pt x="4086" y="23903"/>
                </a:cubicBezTo>
                <a:cubicBezTo>
                  <a:pt x="6809" y="26658"/>
                  <a:pt x="10420" y="28020"/>
                  <a:pt x="13998" y="28020"/>
                </a:cubicBezTo>
                <a:cubicBezTo>
                  <a:pt x="17577" y="28020"/>
                  <a:pt x="21156" y="26658"/>
                  <a:pt x="23911" y="23903"/>
                </a:cubicBezTo>
                <a:cubicBezTo>
                  <a:pt x="26539" y="21274"/>
                  <a:pt x="27996" y="17759"/>
                  <a:pt x="27996" y="14022"/>
                </a:cubicBezTo>
                <a:cubicBezTo>
                  <a:pt x="27996" y="10253"/>
                  <a:pt x="26539" y="6738"/>
                  <a:pt x="23911" y="4110"/>
                </a:cubicBezTo>
                <a:cubicBezTo>
                  <a:pt x="21171" y="1370"/>
                  <a:pt x="17585" y="1"/>
                  <a:pt x="13998" y="1"/>
                </a:cubicBezTo>
                <a:close/>
              </a:path>
            </a:pathLst>
          </a:custGeom>
          <a:solidFill>
            <a:schemeClr val="accent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8"/>
          <p:cNvSpPr/>
          <p:nvPr/>
        </p:nvSpPr>
        <p:spPr>
          <a:xfrm>
            <a:off x="5586100" y="3208900"/>
            <a:ext cx="2909400" cy="1348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8"/>
          <p:cNvSpPr/>
          <p:nvPr/>
        </p:nvSpPr>
        <p:spPr>
          <a:xfrm>
            <a:off x="1209675" y="3208900"/>
            <a:ext cx="2909400" cy="1348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8"/>
          <p:cNvSpPr/>
          <p:nvPr/>
        </p:nvSpPr>
        <p:spPr>
          <a:xfrm>
            <a:off x="648505" y="3432203"/>
            <a:ext cx="902151" cy="901894"/>
          </a:xfrm>
          <a:custGeom>
            <a:avLst/>
            <a:gdLst/>
            <a:ahLst/>
            <a:cxnLst/>
            <a:rect l="l" t="t" r="r" b="b"/>
            <a:pathLst>
              <a:path w="28028" h="28020" extrusionOk="0">
                <a:moveTo>
                  <a:pt x="14014" y="1"/>
                </a:moveTo>
                <a:cubicBezTo>
                  <a:pt x="10428" y="1"/>
                  <a:pt x="6841" y="1370"/>
                  <a:pt x="4118" y="4110"/>
                </a:cubicBezTo>
                <a:cubicBezTo>
                  <a:pt x="1457" y="6738"/>
                  <a:pt x="1" y="10253"/>
                  <a:pt x="1" y="14022"/>
                </a:cubicBezTo>
                <a:cubicBezTo>
                  <a:pt x="1" y="17759"/>
                  <a:pt x="1457" y="21274"/>
                  <a:pt x="4118" y="23903"/>
                </a:cubicBezTo>
                <a:cubicBezTo>
                  <a:pt x="6841" y="26658"/>
                  <a:pt x="10420" y="28020"/>
                  <a:pt x="14030" y="28020"/>
                </a:cubicBezTo>
                <a:cubicBezTo>
                  <a:pt x="17609" y="28020"/>
                  <a:pt x="21187" y="26658"/>
                  <a:pt x="23911" y="23903"/>
                </a:cubicBezTo>
                <a:cubicBezTo>
                  <a:pt x="26571" y="21274"/>
                  <a:pt x="28028" y="17759"/>
                  <a:pt x="28028" y="14022"/>
                </a:cubicBezTo>
                <a:cubicBezTo>
                  <a:pt x="28028" y="10253"/>
                  <a:pt x="26571" y="6738"/>
                  <a:pt x="23911" y="4110"/>
                </a:cubicBezTo>
                <a:cubicBezTo>
                  <a:pt x="21187" y="1370"/>
                  <a:pt x="17601" y="1"/>
                  <a:pt x="14014" y="1"/>
                </a:cubicBezTo>
                <a:close/>
              </a:path>
            </a:pathLst>
          </a:custGeom>
          <a:solidFill>
            <a:schemeClr val="accent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8"/>
          <p:cNvSpPr/>
          <p:nvPr/>
        </p:nvSpPr>
        <p:spPr>
          <a:xfrm>
            <a:off x="5016413" y="3432203"/>
            <a:ext cx="901153" cy="901894"/>
          </a:xfrm>
          <a:custGeom>
            <a:avLst/>
            <a:gdLst/>
            <a:ahLst/>
            <a:cxnLst/>
            <a:rect l="l" t="t" r="r" b="b"/>
            <a:pathLst>
              <a:path w="27997" h="28020" extrusionOk="0">
                <a:moveTo>
                  <a:pt x="13998" y="1"/>
                </a:moveTo>
                <a:cubicBezTo>
                  <a:pt x="10412" y="1"/>
                  <a:pt x="6825" y="1370"/>
                  <a:pt x="4086" y="4110"/>
                </a:cubicBezTo>
                <a:cubicBezTo>
                  <a:pt x="1457" y="6738"/>
                  <a:pt x="1" y="10253"/>
                  <a:pt x="1" y="14022"/>
                </a:cubicBezTo>
                <a:cubicBezTo>
                  <a:pt x="1" y="17759"/>
                  <a:pt x="1457" y="21274"/>
                  <a:pt x="4086" y="23903"/>
                </a:cubicBezTo>
                <a:cubicBezTo>
                  <a:pt x="6809" y="26658"/>
                  <a:pt x="10420" y="28020"/>
                  <a:pt x="13998" y="28020"/>
                </a:cubicBezTo>
                <a:cubicBezTo>
                  <a:pt x="17577" y="28020"/>
                  <a:pt x="21156" y="26658"/>
                  <a:pt x="23911" y="23903"/>
                </a:cubicBezTo>
                <a:cubicBezTo>
                  <a:pt x="26539" y="21274"/>
                  <a:pt x="27996" y="17759"/>
                  <a:pt x="27996" y="14022"/>
                </a:cubicBezTo>
                <a:cubicBezTo>
                  <a:pt x="27996" y="10253"/>
                  <a:pt x="26539" y="6738"/>
                  <a:pt x="23911" y="4110"/>
                </a:cubicBezTo>
                <a:cubicBezTo>
                  <a:pt x="21171" y="1370"/>
                  <a:pt x="17585" y="1"/>
                  <a:pt x="13998" y="1"/>
                </a:cubicBezTo>
                <a:close/>
              </a:path>
            </a:pathLst>
          </a:custGeom>
          <a:solidFill>
            <a:schemeClr val="accent4"/>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8"/>
          <p:cNvSpPr txBox="1"/>
          <p:nvPr/>
        </p:nvSpPr>
        <p:spPr>
          <a:xfrm>
            <a:off x="6327550" y="1541416"/>
            <a:ext cx="1426500" cy="72498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Roboto"/>
                <a:ea typeface="Roboto"/>
                <a:cs typeface="Roboto"/>
                <a:sym typeface="Roboto"/>
              </a:rPr>
              <a:t>Per la sviluppo dell’aplicativo è stato utilizzato visual studio code.</a:t>
            </a:r>
            <a:endParaRPr sz="1200" dirty="0">
              <a:solidFill>
                <a:schemeClr val="lt1"/>
              </a:solidFill>
              <a:latin typeface="Roboto"/>
              <a:ea typeface="Roboto"/>
              <a:cs typeface="Roboto"/>
              <a:sym typeface="Roboto"/>
            </a:endParaRPr>
          </a:p>
        </p:txBody>
      </p:sp>
      <p:sp>
        <p:nvSpPr>
          <p:cNvPr id="2374" name="Google Shape;2374;p28"/>
          <p:cNvSpPr txBox="1"/>
          <p:nvPr/>
        </p:nvSpPr>
        <p:spPr>
          <a:xfrm flipH="1">
            <a:off x="1935959" y="1541417"/>
            <a:ext cx="1682449" cy="67926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Roboto"/>
                <a:ea typeface="Roboto"/>
                <a:cs typeface="Roboto"/>
                <a:sym typeface="Roboto"/>
              </a:rPr>
              <a:t>Per la comunicazione sono state utilizzate le applicazioni Teams e Discord</a:t>
            </a:r>
            <a:endParaRPr sz="1200" dirty="0">
              <a:solidFill>
                <a:schemeClr val="lt1"/>
              </a:solidFill>
              <a:latin typeface="Roboto"/>
              <a:ea typeface="Roboto"/>
              <a:cs typeface="Roboto"/>
              <a:sym typeface="Roboto"/>
            </a:endParaRPr>
          </a:p>
        </p:txBody>
      </p:sp>
      <p:sp>
        <p:nvSpPr>
          <p:cNvPr id="2377" name="Google Shape;2377;p28"/>
          <p:cNvSpPr txBox="1"/>
          <p:nvPr/>
        </p:nvSpPr>
        <p:spPr>
          <a:xfrm>
            <a:off x="6043299" y="3432202"/>
            <a:ext cx="2248784" cy="81975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Roboto"/>
                <a:ea typeface="Roboto"/>
                <a:cs typeface="Roboto"/>
                <a:sym typeface="Roboto"/>
              </a:rPr>
              <a:t>Per la creazione dei diagrammi abbiamo utilizzato  Visual Paradigm e Oveleaf per la scrittura della documentazione</a:t>
            </a:r>
            <a:endParaRPr sz="1200" dirty="0">
              <a:solidFill>
                <a:schemeClr val="lt1"/>
              </a:solidFill>
              <a:latin typeface="Roboto"/>
              <a:ea typeface="Roboto"/>
              <a:cs typeface="Roboto"/>
              <a:sym typeface="Roboto"/>
            </a:endParaRPr>
          </a:p>
        </p:txBody>
      </p:sp>
      <p:sp>
        <p:nvSpPr>
          <p:cNvPr id="2380" name="Google Shape;2380;p28"/>
          <p:cNvSpPr txBox="1"/>
          <p:nvPr/>
        </p:nvSpPr>
        <p:spPr>
          <a:xfrm flipH="1">
            <a:off x="1951125" y="3432202"/>
            <a:ext cx="1426500" cy="74791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dirty="0">
                <a:solidFill>
                  <a:schemeClr val="lt1"/>
                </a:solidFill>
                <a:latin typeface="Roboto"/>
                <a:ea typeface="Roboto"/>
                <a:cs typeface="Roboto"/>
                <a:sym typeface="Roboto"/>
              </a:rPr>
              <a:t>Per lo storage dei dati abbiamo utilizzato MongoDB</a:t>
            </a:r>
            <a:endParaRPr sz="1200" dirty="0">
              <a:solidFill>
                <a:schemeClr val="lt1"/>
              </a:solidFill>
              <a:latin typeface="Roboto"/>
              <a:ea typeface="Roboto"/>
              <a:cs typeface="Roboto"/>
              <a:sym typeface="Roboto"/>
            </a:endParaRPr>
          </a:p>
        </p:txBody>
      </p:sp>
      <p:grpSp>
        <p:nvGrpSpPr>
          <p:cNvPr id="2381" name="Google Shape;2381;p28"/>
          <p:cNvGrpSpPr/>
          <p:nvPr/>
        </p:nvGrpSpPr>
        <p:grpSpPr>
          <a:xfrm>
            <a:off x="832875" y="1676650"/>
            <a:ext cx="533400" cy="457201"/>
            <a:chOff x="832875" y="1676650"/>
            <a:chExt cx="533400" cy="457201"/>
          </a:xfrm>
        </p:grpSpPr>
        <p:sp>
          <p:nvSpPr>
            <p:cNvPr id="2382" name="Google Shape;2382;p28"/>
            <p:cNvSpPr/>
            <p:nvPr/>
          </p:nvSpPr>
          <p:spPr>
            <a:xfrm>
              <a:off x="1054996" y="1813940"/>
              <a:ext cx="311279" cy="319911"/>
            </a:xfrm>
            <a:custGeom>
              <a:avLst/>
              <a:gdLst/>
              <a:ahLst/>
              <a:cxnLst/>
              <a:rect l="l" t="t" r="r" b="b"/>
              <a:pathLst>
                <a:path w="1187" h="1242" extrusionOk="0">
                  <a:moveTo>
                    <a:pt x="760" y="374"/>
                  </a:moveTo>
                  <a:cubicBezTo>
                    <a:pt x="775" y="374"/>
                    <a:pt x="791" y="375"/>
                    <a:pt x="808" y="375"/>
                  </a:cubicBezTo>
                  <a:cubicBezTo>
                    <a:pt x="868" y="375"/>
                    <a:pt x="918" y="415"/>
                    <a:pt x="918" y="444"/>
                  </a:cubicBezTo>
                  <a:cubicBezTo>
                    <a:pt x="918" y="494"/>
                    <a:pt x="868" y="534"/>
                    <a:pt x="808" y="534"/>
                  </a:cubicBezTo>
                  <a:cubicBezTo>
                    <a:pt x="748" y="534"/>
                    <a:pt x="698" y="464"/>
                    <a:pt x="698" y="415"/>
                  </a:cubicBezTo>
                  <a:cubicBezTo>
                    <a:pt x="698" y="379"/>
                    <a:pt x="724" y="374"/>
                    <a:pt x="760" y="374"/>
                  </a:cubicBezTo>
                  <a:close/>
                  <a:moveTo>
                    <a:pt x="539" y="674"/>
                  </a:moveTo>
                  <a:cubicBezTo>
                    <a:pt x="668" y="674"/>
                    <a:pt x="788" y="783"/>
                    <a:pt x="788" y="923"/>
                  </a:cubicBezTo>
                  <a:cubicBezTo>
                    <a:pt x="808" y="933"/>
                    <a:pt x="808" y="943"/>
                    <a:pt x="798" y="973"/>
                  </a:cubicBezTo>
                  <a:cubicBezTo>
                    <a:pt x="788" y="983"/>
                    <a:pt x="788" y="983"/>
                    <a:pt x="768" y="983"/>
                  </a:cubicBezTo>
                  <a:cubicBezTo>
                    <a:pt x="718" y="943"/>
                    <a:pt x="648" y="923"/>
                    <a:pt x="549" y="923"/>
                  </a:cubicBezTo>
                  <a:cubicBezTo>
                    <a:pt x="449" y="923"/>
                    <a:pt x="369" y="943"/>
                    <a:pt x="319" y="983"/>
                  </a:cubicBezTo>
                  <a:lnTo>
                    <a:pt x="310" y="983"/>
                  </a:lnTo>
                  <a:cubicBezTo>
                    <a:pt x="310" y="983"/>
                    <a:pt x="300" y="983"/>
                    <a:pt x="300" y="973"/>
                  </a:cubicBezTo>
                  <a:cubicBezTo>
                    <a:pt x="300" y="963"/>
                    <a:pt x="290" y="933"/>
                    <a:pt x="290" y="923"/>
                  </a:cubicBezTo>
                  <a:cubicBezTo>
                    <a:pt x="290" y="783"/>
                    <a:pt x="399" y="674"/>
                    <a:pt x="539" y="674"/>
                  </a:cubicBezTo>
                  <a:close/>
                  <a:moveTo>
                    <a:pt x="1091" y="1"/>
                  </a:moveTo>
                  <a:cubicBezTo>
                    <a:pt x="1085" y="1"/>
                    <a:pt x="1077" y="6"/>
                    <a:pt x="1067" y="16"/>
                  </a:cubicBezTo>
                  <a:cubicBezTo>
                    <a:pt x="947" y="46"/>
                    <a:pt x="768" y="86"/>
                    <a:pt x="559" y="86"/>
                  </a:cubicBezTo>
                  <a:lnTo>
                    <a:pt x="409" y="86"/>
                  </a:lnTo>
                  <a:cubicBezTo>
                    <a:pt x="389" y="195"/>
                    <a:pt x="349" y="295"/>
                    <a:pt x="300" y="385"/>
                  </a:cubicBezTo>
                  <a:lnTo>
                    <a:pt x="310" y="385"/>
                  </a:lnTo>
                  <a:cubicBezTo>
                    <a:pt x="369" y="385"/>
                    <a:pt x="419" y="385"/>
                    <a:pt x="419" y="425"/>
                  </a:cubicBezTo>
                  <a:cubicBezTo>
                    <a:pt x="419" y="454"/>
                    <a:pt x="369" y="544"/>
                    <a:pt x="310" y="544"/>
                  </a:cubicBezTo>
                  <a:cubicBezTo>
                    <a:pt x="270" y="544"/>
                    <a:pt x="240" y="534"/>
                    <a:pt x="220" y="524"/>
                  </a:cubicBezTo>
                  <a:cubicBezTo>
                    <a:pt x="160" y="594"/>
                    <a:pt x="90" y="664"/>
                    <a:pt x="0" y="704"/>
                  </a:cubicBezTo>
                  <a:cubicBezTo>
                    <a:pt x="100" y="1023"/>
                    <a:pt x="310" y="1242"/>
                    <a:pt x="569" y="1242"/>
                  </a:cubicBezTo>
                  <a:cubicBezTo>
                    <a:pt x="908" y="1242"/>
                    <a:pt x="1187" y="843"/>
                    <a:pt x="1187" y="375"/>
                  </a:cubicBezTo>
                  <a:cubicBezTo>
                    <a:pt x="1167" y="235"/>
                    <a:pt x="1157" y="135"/>
                    <a:pt x="1137" y="46"/>
                  </a:cubicBezTo>
                  <a:cubicBezTo>
                    <a:pt x="1137" y="36"/>
                    <a:pt x="1117" y="26"/>
                    <a:pt x="1107" y="16"/>
                  </a:cubicBezTo>
                  <a:cubicBezTo>
                    <a:pt x="1102" y="6"/>
                    <a:pt x="1097"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8"/>
            <p:cNvSpPr/>
            <p:nvPr/>
          </p:nvSpPr>
          <p:spPr>
            <a:xfrm>
              <a:off x="832875" y="1676650"/>
              <a:ext cx="319146" cy="310896"/>
            </a:xfrm>
            <a:custGeom>
              <a:avLst/>
              <a:gdLst/>
              <a:ahLst/>
              <a:cxnLst/>
              <a:rect l="l" t="t" r="r" b="b"/>
              <a:pathLst>
                <a:path w="1217" h="1207" extrusionOk="0">
                  <a:moveTo>
                    <a:pt x="847" y="359"/>
                  </a:moveTo>
                  <a:cubicBezTo>
                    <a:pt x="907" y="359"/>
                    <a:pt x="957" y="399"/>
                    <a:pt x="957" y="429"/>
                  </a:cubicBezTo>
                  <a:cubicBezTo>
                    <a:pt x="957" y="469"/>
                    <a:pt x="907" y="509"/>
                    <a:pt x="847" y="509"/>
                  </a:cubicBezTo>
                  <a:cubicBezTo>
                    <a:pt x="831" y="512"/>
                    <a:pt x="813" y="515"/>
                    <a:pt x="797" y="515"/>
                  </a:cubicBezTo>
                  <a:cubicBezTo>
                    <a:pt x="764" y="515"/>
                    <a:pt x="738" y="506"/>
                    <a:pt x="738" y="479"/>
                  </a:cubicBezTo>
                  <a:cubicBezTo>
                    <a:pt x="738" y="449"/>
                    <a:pt x="788" y="359"/>
                    <a:pt x="847" y="359"/>
                  </a:cubicBezTo>
                  <a:close/>
                  <a:moveTo>
                    <a:pt x="349" y="369"/>
                  </a:moveTo>
                  <a:cubicBezTo>
                    <a:pt x="409" y="369"/>
                    <a:pt x="459" y="449"/>
                    <a:pt x="459" y="499"/>
                  </a:cubicBezTo>
                  <a:cubicBezTo>
                    <a:pt x="459" y="529"/>
                    <a:pt x="409" y="529"/>
                    <a:pt x="349" y="529"/>
                  </a:cubicBezTo>
                  <a:cubicBezTo>
                    <a:pt x="289" y="519"/>
                    <a:pt x="239" y="479"/>
                    <a:pt x="239" y="449"/>
                  </a:cubicBezTo>
                  <a:cubicBezTo>
                    <a:pt x="239" y="409"/>
                    <a:pt x="289" y="369"/>
                    <a:pt x="349" y="369"/>
                  </a:cubicBezTo>
                  <a:close/>
                  <a:moveTo>
                    <a:pt x="857" y="728"/>
                  </a:moveTo>
                  <a:cubicBezTo>
                    <a:pt x="857" y="728"/>
                    <a:pt x="867" y="728"/>
                    <a:pt x="867" y="748"/>
                  </a:cubicBezTo>
                  <a:cubicBezTo>
                    <a:pt x="867" y="758"/>
                    <a:pt x="877" y="778"/>
                    <a:pt x="877" y="798"/>
                  </a:cubicBezTo>
                  <a:cubicBezTo>
                    <a:pt x="857" y="928"/>
                    <a:pt x="748" y="1047"/>
                    <a:pt x="608" y="1047"/>
                  </a:cubicBezTo>
                  <a:cubicBezTo>
                    <a:pt x="469" y="1047"/>
                    <a:pt x="359" y="928"/>
                    <a:pt x="359" y="798"/>
                  </a:cubicBezTo>
                  <a:cubicBezTo>
                    <a:pt x="359" y="778"/>
                    <a:pt x="359" y="758"/>
                    <a:pt x="369" y="748"/>
                  </a:cubicBezTo>
                  <a:cubicBezTo>
                    <a:pt x="369" y="748"/>
                    <a:pt x="369" y="728"/>
                    <a:pt x="379" y="728"/>
                  </a:cubicBezTo>
                  <a:lnTo>
                    <a:pt x="399" y="728"/>
                  </a:lnTo>
                  <a:cubicBezTo>
                    <a:pt x="449" y="768"/>
                    <a:pt x="519" y="798"/>
                    <a:pt x="618" y="798"/>
                  </a:cubicBezTo>
                  <a:cubicBezTo>
                    <a:pt x="718" y="798"/>
                    <a:pt x="798" y="768"/>
                    <a:pt x="847" y="728"/>
                  </a:cubicBezTo>
                  <a:close/>
                  <a:moveTo>
                    <a:pt x="60" y="1"/>
                  </a:moveTo>
                  <a:cubicBezTo>
                    <a:pt x="50" y="11"/>
                    <a:pt x="40" y="21"/>
                    <a:pt x="40" y="31"/>
                  </a:cubicBezTo>
                  <a:cubicBezTo>
                    <a:pt x="10" y="120"/>
                    <a:pt x="0" y="220"/>
                    <a:pt x="0" y="330"/>
                  </a:cubicBezTo>
                  <a:cubicBezTo>
                    <a:pt x="0" y="818"/>
                    <a:pt x="269" y="1207"/>
                    <a:pt x="608" y="1207"/>
                  </a:cubicBezTo>
                  <a:cubicBezTo>
                    <a:pt x="947" y="1207"/>
                    <a:pt x="1216" y="818"/>
                    <a:pt x="1216" y="330"/>
                  </a:cubicBezTo>
                  <a:cubicBezTo>
                    <a:pt x="1216" y="230"/>
                    <a:pt x="1206" y="130"/>
                    <a:pt x="1186" y="31"/>
                  </a:cubicBezTo>
                  <a:cubicBezTo>
                    <a:pt x="1186" y="21"/>
                    <a:pt x="1166" y="11"/>
                    <a:pt x="1157" y="1"/>
                  </a:cubicBezTo>
                  <a:lnTo>
                    <a:pt x="1117" y="1"/>
                  </a:lnTo>
                  <a:cubicBezTo>
                    <a:pt x="997" y="31"/>
                    <a:pt x="818" y="70"/>
                    <a:pt x="608" y="70"/>
                  </a:cubicBezTo>
                  <a:cubicBezTo>
                    <a:pt x="399" y="70"/>
                    <a:pt x="220" y="50"/>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6" name="Google Shape;2386;p28"/>
          <p:cNvSpPr/>
          <p:nvPr/>
        </p:nvSpPr>
        <p:spPr>
          <a:xfrm>
            <a:off x="5238396" y="1676645"/>
            <a:ext cx="457198" cy="457201"/>
          </a:xfrm>
          <a:custGeom>
            <a:avLst/>
            <a:gdLst/>
            <a:ahLst/>
            <a:cxnLst/>
            <a:rect l="l" t="t" r="r" b="b"/>
            <a:pathLst>
              <a:path w="1974" h="1965" extrusionOk="0">
                <a:moveTo>
                  <a:pt x="708" y="220"/>
                </a:moveTo>
                <a:cubicBezTo>
                  <a:pt x="797" y="220"/>
                  <a:pt x="877" y="290"/>
                  <a:pt x="877" y="379"/>
                </a:cubicBezTo>
                <a:cubicBezTo>
                  <a:pt x="877" y="469"/>
                  <a:pt x="797" y="549"/>
                  <a:pt x="708" y="549"/>
                </a:cubicBezTo>
                <a:cubicBezTo>
                  <a:pt x="628" y="549"/>
                  <a:pt x="548" y="469"/>
                  <a:pt x="548" y="379"/>
                </a:cubicBezTo>
                <a:cubicBezTo>
                  <a:pt x="548" y="290"/>
                  <a:pt x="628" y="220"/>
                  <a:pt x="708" y="220"/>
                </a:cubicBezTo>
                <a:close/>
                <a:moveTo>
                  <a:pt x="1256" y="220"/>
                </a:moveTo>
                <a:cubicBezTo>
                  <a:pt x="1346" y="220"/>
                  <a:pt x="1425" y="290"/>
                  <a:pt x="1425" y="379"/>
                </a:cubicBezTo>
                <a:cubicBezTo>
                  <a:pt x="1425" y="469"/>
                  <a:pt x="1346" y="549"/>
                  <a:pt x="1256" y="549"/>
                </a:cubicBezTo>
                <a:cubicBezTo>
                  <a:pt x="1176" y="549"/>
                  <a:pt x="1096" y="469"/>
                  <a:pt x="1096" y="379"/>
                </a:cubicBezTo>
                <a:cubicBezTo>
                  <a:pt x="1096" y="290"/>
                  <a:pt x="1176" y="220"/>
                  <a:pt x="1256" y="220"/>
                </a:cubicBezTo>
                <a:close/>
                <a:moveTo>
                  <a:pt x="389" y="668"/>
                </a:moveTo>
                <a:cubicBezTo>
                  <a:pt x="478" y="668"/>
                  <a:pt x="548" y="738"/>
                  <a:pt x="548" y="828"/>
                </a:cubicBezTo>
                <a:cubicBezTo>
                  <a:pt x="548" y="918"/>
                  <a:pt x="478" y="997"/>
                  <a:pt x="389" y="997"/>
                </a:cubicBezTo>
                <a:cubicBezTo>
                  <a:pt x="299" y="997"/>
                  <a:pt x="229" y="918"/>
                  <a:pt x="229" y="828"/>
                </a:cubicBezTo>
                <a:cubicBezTo>
                  <a:pt x="229" y="738"/>
                  <a:pt x="299" y="668"/>
                  <a:pt x="389" y="668"/>
                </a:cubicBezTo>
                <a:close/>
                <a:moveTo>
                  <a:pt x="1585" y="668"/>
                </a:moveTo>
                <a:cubicBezTo>
                  <a:pt x="1675" y="668"/>
                  <a:pt x="1744" y="738"/>
                  <a:pt x="1744" y="828"/>
                </a:cubicBezTo>
                <a:cubicBezTo>
                  <a:pt x="1744" y="918"/>
                  <a:pt x="1675" y="997"/>
                  <a:pt x="1585" y="997"/>
                </a:cubicBezTo>
                <a:cubicBezTo>
                  <a:pt x="1495" y="997"/>
                  <a:pt x="1425" y="918"/>
                  <a:pt x="1425" y="828"/>
                </a:cubicBezTo>
                <a:cubicBezTo>
                  <a:pt x="1425" y="738"/>
                  <a:pt x="1495" y="668"/>
                  <a:pt x="1585" y="668"/>
                </a:cubicBezTo>
                <a:close/>
                <a:moveTo>
                  <a:pt x="987" y="0"/>
                </a:moveTo>
                <a:cubicBezTo>
                  <a:pt x="439" y="0"/>
                  <a:pt x="0" y="429"/>
                  <a:pt x="0" y="977"/>
                </a:cubicBezTo>
                <a:cubicBezTo>
                  <a:pt x="0" y="1526"/>
                  <a:pt x="439" y="1964"/>
                  <a:pt x="987" y="1964"/>
                </a:cubicBezTo>
                <a:cubicBezTo>
                  <a:pt x="1077" y="1964"/>
                  <a:pt x="1146" y="1894"/>
                  <a:pt x="1146" y="1805"/>
                </a:cubicBezTo>
                <a:cubicBezTo>
                  <a:pt x="1146" y="1755"/>
                  <a:pt x="1136" y="1725"/>
                  <a:pt x="1096" y="1695"/>
                </a:cubicBezTo>
                <a:cubicBezTo>
                  <a:pt x="1067" y="1655"/>
                  <a:pt x="1047" y="1625"/>
                  <a:pt x="1047" y="1575"/>
                </a:cubicBezTo>
                <a:cubicBezTo>
                  <a:pt x="1047" y="1496"/>
                  <a:pt x="1116" y="1416"/>
                  <a:pt x="1206" y="1416"/>
                </a:cubicBezTo>
                <a:lnTo>
                  <a:pt x="1406" y="1416"/>
                </a:lnTo>
                <a:cubicBezTo>
                  <a:pt x="1715" y="1416"/>
                  <a:pt x="1954" y="1177"/>
                  <a:pt x="1954" y="868"/>
                </a:cubicBezTo>
                <a:cubicBezTo>
                  <a:pt x="1974" y="399"/>
                  <a:pt x="1535" y="0"/>
                  <a:pt x="9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magine 2" descr="Immagine che contiene cilindro, bianco e nero, molla elicoidale&#10;&#10;Descrizione generata automaticamente">
            <a:extLst>
              <a:ext uri="{FF2B5EF4-FFF2-40B4-BE49-F238E27FC236}">
                <a16:creationId xmlns:a16="http://schemas.microsoft.com/office/drawing/2014/main" id="{EDFDFA7A-8675-6594-B7C0-F58C876DFE05}"/>
              </a:ext>
            </a:extLst>
          </p:cNvPr>
          <p:cNvPicPr>
            <a:picLocks noChangeAspect="1"/>
          </p:cNvPicPr>
          <p:nvPr/>
        </p:nvPicPr>
        <p:blipFill>
          <a:blip r:embed="rId3"/>
          <a:stretch>
            <a:fillRect/>
          </a:stretch>
        </p:blipFill>
        <p:spPr>
          <a:xfrm>
            <a:off x="818350" y="3646335"/>
            <a:ext cx="514358" cy="514358"/>
          </a:xfrm>
          <a:prstGeom prst="rect">
            <a:avLst/>
          </a:prstGeom>
        </p:spPr>
      </p:pic>
      <p:pic>
        <p:nvPicPr>
          <p:cNvPr id="5" name="Immagine 4" descr="Immagine che contiene nero, oscurità&#10;&#10;Descrizione generata automaticamente">
            <a:extLst>
              <a:ext uri="{FF2B5EF4-FFF2-40B4-BE49-F238E27FC236}">
                <a16:creationId xmlns:a16="http://schemas.microsoft.com/office/drawing/2014/main" id="{2C528EAF-6F9B-792C-988F-A9192E95930E}"/>
              </a:ext>
            </a:extLst>
          </p:cNvPr>
          <p:cNvPicPr>
            <a:picLocks noChangeAspect="1"/>
          </p:cNvPicPr>
          <p:nvPr/>
        </p:nvPicPr>
        <p:blipFill>
          <a:blip r:embed="rId4"/>
          <a:stretch>
            <a:fillRect/>
          </a:stretch>
        </p:blipFill>
        <p:spPr>
          <a:xfrm flipV="1">
            <a:off x="5173912" y="3613678"/>
            <a:ext cx="563575" cy="563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cxnSp>
        <p:nvCxnSpPr>
          <p:cNvPr id="1774" name="Google Shape;1774;p26"/>
          <p:cNvCxnSpPr/>
          <p:nvPr/>
        </p:nvCxnSpPr>
        <p:spPr>
          <a:xfrm>
            <a:off x="580950" y="3248025"/>
            <a:ext cx="7982100" cy="0"/>
          </a:xfrm>
          <a:prstGeom prst="straightConnector1">
            <a:avLst/>
          </a:prstGeom>
          <a:noFill/>
          <a:ln w="28575" cap="flat" cmpd="sng">
            <a:solidFill>
              <a:schemeClr val="dk2"/>
            </a:solidFill>
            <a:prstDash val="solid"/>
            <a:round/>
            <a:headEnd type="oval" w="med" len="med"/>
            <a:tailEnd type="oval" w="med" len="med"/>
          </a:ln>
        </p:spPr>
      </p:cxnSp>
      <p:grpSp>
        <p:nvGrpSpPr>
          <p:cNvPr id="1775" name="Google Shape;1775;p26"/>
          <p:cNvGrpSpPr/>
          <p:nvPr/>
        </p:nvGrpSpPr>
        <p:grpSpPr>
          <a:xfrm>
            <a:off x="787017" y="2506975"/>
            <a:ext cx="587433" cy="892912"/>
            <a:chOff x="1609970" y="2506975"/>
            <a:chExt cx="587433" cy="892912"/>
          </a:xfrm>
        </p:grpSpPr>
        <p:grpSp>
          <p:nvGrpSpPr>
            <p:cNvPr id="1776" name="Google Shape;1776;p26"/>
            <p:cNvGrpSpPr/>
            <p:nvPr/>
          </p:nvGrpSpPr>
          <p:grpSpPr>
            <a:xfrm>
              <a:off x="1609970" y="2506975"/>
              <a:ext cx="587433" cy="731539"/>
              <a:chOff x="1609970" y="2220759"/>
              <a:chExt cx="587433" cy="731539"/>
            </a:xfrm>
          </p:grpSpPr>
          <p:sp>
            <p:nvSpPr>
              <p:cNvPr id="1777" name="Google Shape;1777;p26"/>
              <p:cNvSpPr/>
              <p:nvPr/>
            </p:nvSpPr>
            <p:spPr>
              <a:xfrm>
                <a:off x="1609970" y="2220759"/>
                <a:ext cx="587433" cy="731539"/>
              </a:xfrm>
              <a:custGeom>
                <a:avLst/>
                <a:gdLst/>
                <a:ahLst/>
                <a:cxnLst/>
                <a:rect l="l" t="t" r="r" b="b"/>
                <a:pathLst>
                  <a:path w="2513" h="3126" extrusionOk="0">
                    <a:moveTo>
                      <a:pt x="1257" y="838"/>
                    </a:moveTo>
                    <a:cubicBezTo>
                      <a:pt x="1496" y="838"/>
                      <a:pt x="1676" y="1027"/>
                      <a:pt x="1676" y="1266"/>
                    </a:cubicBezTo>
                    <a:cubicBezTo>
                      <a:pt x="1676" y="1495"/>
                      <a:pt x="1496" y="1685"/>
                      <a:pt x="1257" y="1685"/>
                    </a:cubicBezTo>
                    <a:cubicBezTo>
                      <a:pt x="1018" y="1685"/>
                      <a:pt x="828" y="1495"/>
                      <a:pt x="828" y="1266"/>
                    </a:cubicBezTo>
                    <a:cubicBezTo>
                      <a:pt x="828" y="1037"/>
                      <a:pt x="1018" y="838"/>
                      <a:pt x="1257" y="838"/>
                    </a:cubicBezTo>
                    <a:close/>
                    <a:moveTo>
                      <a:pt x="1257" y="0"/>
                    </a:moveTo>
                    <a:cubicBezTo>
                      <a:pt x="559" y="0"/>
                      <a:pt x="1" y="568"/>
                      <a:pt x="1" y="1266"/>
                    </a:cubicBezTo>
                    <a:cubicBezTo>
                      <a:pt x="1" y="1575"/>
                      <a:pt x="111" y="1864"/>
                      <a:pt x="300" y="2084"/>
                    </a:cubicBezTo>
                    <a:lnTo>
                      <a:pt x="1048" y="3021"/>
                    </a:lnTo>
                    <a:cubicBezTo>
                      <a:pt x="1097" y="3090"/>
                      <a:pt x="1172" y="3125"/>
                      <a:pt x="1248" y="3125"/>
                    </a:cubicBezTo>
                    <a:cubicBezTo>
                      <a:pt x="1324" y="3125"/>
                      <a:pt x="1401" y="3090"/>
                      <a:pt x="1456" y="3021"/>
                    </a:cubicBezTo>
                    <a:lnTo>
                      <a:pt x="2204" y="2084"/>
                    </a:lnTo>
                    <a:cubicBezTo>
                      <a:pt x="2403" y="1864"/>
                      <a:pt x="2513" y="1575"/>
                      <a:pt x="2513" y="1266"/>
                    </a:cubicBezTo>
                    <a:cubicBezTo>
                      <a:pt x="2513" y="568"/>
                      <a:pt x="1955" y="0"/>
                      <a:pt x="1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6"/>
              <p:cNvSpPr/>
              <p:nvPr/>
            </p:nvSpPr>
            <p:spPr>
              <a:xfrm>
                <a:off x="1803523" y="2416630"/>
                <a:ext cx="198226" cy="198447"/>
              </a:xfrm>
              <a:custGeom>
                <a:avLst/>
                <a:gdLst/>
                <a:ahLst/>
                <a:cxnLst/>
                <a:rect l="l" t="t" r="r" b="b"/>
                <a:pathLst>
                  <a:path w="848" h="848" extrusionOk="0">
                    <a:moveTo>
                      <a:pt x="429" y="1"/>
                    </a:moveTo>
                    <a:cubicBezTo>
                      <a:pt x="190" y="1"/>
                      <a:pt x="0" y="190"/>
                      <a:pt x="0" y="429"/>
                    </a:cubicBezTo>
                    <a:cubicBezTo>
                      <a:pt x="0" y="658"/>
                      <a:pt x="190" y="848"/>
                      <a:pt x="429" y="848"/>
                    </a:cubicBezTo>
                    <a:cubicBezTo>
                      <a:pt x="668" y="848"/>
                      <a:pt x="848" y="658"/>
                      <a:pt x="848" y="429"/>
                    </a:cubicBezTo>
                    <a:cubicBezTo>
                      <a:pt x="848" y="190"/>
                      <a:pt x="668" y="1"/>
                      <a:pt x="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9" name="Google Shape;1779;p26"/>
            <p:cNvSpPr/>
            <p:nvPr/>
          </p:nvSpPr>
          <p:spPr>
            <a:xfrm>
              <a:off x="1832288" y="3257088"/>
              <a:ext cx="142800" cy="1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26"/>
          <p:cNvGrpSpPr/>
          <p:nvPr/>
        </p:nvGrpSpPr>
        <p:grpSpPr>
          <a:xfrm>
            <a:off x="2565830" y="2506971"/>
            <a:ext cx="587407" cy="892917"/>
            <a:chOff x="3388783" y="2506971"/>
            <a:chExt cx="587407" cy="892917"/>
          </a:xfrm>
        </p:grpSpPr>
        <p:sp>
          <p:nvSpPr>
            <p:cNvPr id="1782" name="Google Shape;1782;p26"/>
            <p:cNvSpPr/>
            <p:nvPr/>
          </p:nvSpPr>
          <p:spPr>
            <a:xfrm>
              <a:off x="3388783" y="2506971"/>
              <a:ext cx="587407" cy="731545"/>
            </a:xfrm>
            <a:custGeom>
              <a:avLst/>
              <a:gdLst/>
              <a:ahLst/>
              <a:cxnLst/>
              <a:rect l="l" t="t" r="r" b="b"/>
              <a:pathLst>
                <a:path w="2513" h="3118" extrusionOk="0">
                  <a:moveTo>
                    <a:pt x="1257" y="0"/>
                  </a:moveTo>
                  <a:cubicBezTo>
                    <a:pt x="559" y="0"/>
                    <a:pt x="1" y="558"/>
                    <a:pt x="1" y="1256"/>
                  </a:cubicBezTo>
                  <a:cubicBezTo>
                    <a:pt x="1" y="1575"/>
                    <a:pt x="111" y="1854"/>
                    <a:pt x="300" y="2084"/>
                  </a:cubicBezTo>
                  <a:lnTo>
                    <a:pt x="1048" y="3021"/>
                  </a:lnTo>
                  <a:cubicBezTo>
                    <a:pt x="1097" y="3085"/>
                    <a:pt x="1172" y="3118"/>
                    <a:pt x="1248" y="3118"/>
                  </a:cubicBezTo>
                  <a:cubicBezTo>
                    <a:pt x="1324" y="3118"/>
                    <a:pt x="1401" y="3085"/>
                    <a:pt x="1456" y="3021"/>
                  </a:cubicBezTo>
                  <a:lnTo>
                    <a:pt x="2204" y="2084"/>
                  </a:lnTo>
                  <a:cubicBezTo>
                    <a:pt x="2403" y="1854"/>
                    <a:pt x="2513" y="1575"/>
                    <a:pt x="2513" y="1256"/>
                  </a:cubicBezTo>
                  <a:cubicBezTo>
                    <a:pt x="2513" y="558"/>
                    <a:pt x="1955" y="0"/>
                    <a:pt x="1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6"/>
            <p:cNvSpPr/>
            <p:nvPr/>
          </p:nvSpPr>
          <p:spPr>
            <a:xfrm>
              <a:off x="3611088" y="3257088"/>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26"/>
          <p:cNvGrpSpPr/>
          <p:nvPr/>
        </p:nvGrpSpPr>
        <p:grpSpPr>
          <a:xfrm>
            <a:off x="4344605" y="2506994"/>
            <a:ext cx="587410" cy="892894"/>
            <a:chOff x="5167558" y="2506994"/>
            <a:chExt cx="587410" cy="892894"/>
          </a:xfrm>
        </p:grpSpPr>
        <p:sp>
          <p:nvSpPr>
            <p:cNvPr id="1787" name="Google Shape;1787;p26"/>
            <p:cNvSpPr/>
            <p:nvPr/>
          </p:nvSpPr>
          <p:spPr>
            <a:xfrm>
              <a:off x="5167558" y="2506994"/>
              <a:ext cx="587410" cy="731497"/>
            </a:xfrm>
            <a:custGeom>
              <a:avLst/>
              <a:gdLst/>
              <a:ahLst/>
              <a:cxnLst/>
              <a:rect l="l" t="t" r="r" b="b"/>
              <a:pathLst>
                <a:path w="2513" h="3116" extrusionOk="0">
                  <a:moveTo>
                    <a:pt x="1257" y="0"/>
                  </a:moveTo>
                  <a:cubicBezTo>
                    <a:pt x="559" y="0"/>
                    <a:pt x="1" y="559"/>
                    <a:pt x="1" y="1256"/>
                  </a:cubicBezTo>
                  <a:cubicBezTo>
                    <a:pt x="1" y="1565"/>
                    <a:pt x="111" y="1855"/>
                    <a:pt x="300" y="2084"/>
                  </a:cubicBezTo>
                  <a:lnTo>
                    <a:pt x="1048" y="3011"/>
                  </a:lnTo>
                  <a:cubicBezTo>
                    <a:pt x="1097" y="3081"/>
                    <a:pt x="1172" y="3115"/>
                    <a:pt x="1248" y="3115"/>
                  </a:cubicBezTo>
                  <a:cubicBezTo>
                    <a:pt x="1324" y="3115"/>
                    <a:pt x="1401" y="3081"/>
                    <a:pt x="1456" y="3011"/>
                  </a:cubicBezTo>
                  <a:lnTo>
                    <a:pt x="2204" y="2084"/>
                  </a:lnTo>
                  <a:cubicBezTo>
                    <a:pt x="2403" y="1855"/>
                    <a:pt x="2513" y="1565"/>
                    <a:pt x="2513" y="1256"/>
                  </a:cubicBezTo>
                  <a:cubicBezTo>
                    <a:pt x="2513" y="559"/>
                    <a:pt x="1955" y="0"/>
                    <a:pt x="1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6"/>
            <p:cNvSpPr/>
            <p:nvPr/>
          </p:nvSpPr>
          <p:spPr>
            <a:xfrm>
              <a:off x="5389863" y="3257088"/>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1" name="Google Shape;1791;p26"/>
          <p:cNvGrpSpPr/>
          <p:nvPr/>
        </p:nvGrpSpPr>
        <p:grpSpPr>
          <a:xfrm>
            <a:off x="6123421" y="2516519"/>
            <a:ext cx="587426" cy="883369"/>
            <a:chOff x="6946374" y="2516519"/>
            <a:chExt cx="587426" cy="883369"/>
          </a:xfrm>
        </p:grpSpPr>
        <p:sp>
          <p:nvSpPr>
            <p:cNvPr id="1792" name="Google Shape;1792;p26"/>
            <p:cNvSpPr/>
            <p:nvPr/>
          </p:nvSpPr>
          <p:spPr>
            <a:xfrm>
              <a:off x="6946374" y="2516519"/>
              <a:ext cx="587426" cy="731499"/>
            </a:xfrm>
            <a:custGeom>
              <a:avLst/>
              <a:gdLst/>
              <a:ahLst/>
              <a:cxnLst/>
              <a:rect l="l" t="t" r="r" b="b"/>
              <a:pathLst>
                <a:path w="2513" h="3127" extrusionOk="0">
                  <a:moveTo>
                    <a:pt x="1257" y="1"/>
                  </a:moveTo>
                  <a:cubicBezTo>
                    <a:pt x="559" y="1"/>
                    <a:pt x="1" y="559"/>
                    <a:pt x="1" y="1267"/>
                  </a:cubicBezTo>
                  <a:cubicBezTo>
                    <a:pt x="1" y="1576"/>
                    <a:pt x="111" y="1865"/>
                    <a:pt x="300" y="2084"/>
                  </a:cubicBezTo>
                  <a:lnTo>
                    <a:pt x="1048" y="3021"/>
                  </a:lnTo>
                  <a:cubicBezTo>
                    <a:pt x="1097" y="3091"/>
                    <a:pt x="1172" y="3126"/>
                    <a:pt x="1248" y="3126"/>
                  </a:cubicBezTo>
                  <a:cubicBezTo>
                    <a:pt x="1324" y="3126"/>
                    <a:pt x="1401" y="3091"/>
                    <a:pt x="1456" y="3021"/>
                  </a:cubicBezTo>
                  <a:lnTo>
                    <a:pt x="2204" y="2084"/>
                  </a:lnTo>
                  <a:cubicBezTo>
                    <a:pt x="2403" y="1865"/>
                    <a:pt x="2513" y="1576"/>
                    <a:pt x="2513" y="1267"/>
                  </a:cubicBezTo>
                  <a:cubicBezTo>
                    <a:pt x="2513" y="559"/>
                    <a:pt x="1955" y="1"/>
                    <a:pt x="1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26"/>
            <p:cNvSpPr/>
            <p:nvPr/>
          </p:nvSpPr>
          <p:spPr>
            <a:xfrm>
              <a:off x="7168688" y="3257088"/>
              <a:ext cx="142800" cy="14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7" name="Google Shape;1797;p26"/>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Sprint Planning</a:t>
            </a:r>
            <a:endParaRPr dirty="0"/>
          </a:p>
        </p:txBody>
      </p:sp>
      <p:sp>
        <p:nvSpPr>
          <p:cNvPr id="1798" name="Google Shape;1798;p26"/>
          <p:cNvSpPr/>
          <p:nvPr/>
        </p:nvSpPr>
        <p:spPr>
          <a:xfrm rot="4295124">
            <a:off x="1744339" y="3054390"/>
            <a:ext cx="491385" cy="784570"/>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6"/>
          <p:cNvSpPr/>
          <p:nvPr/>
        </p:nvSpPr>
        <p:spPr>
          <a:xfrm rot="4295124">
            <a:off x="5301927" y="3054390"/>
            <a:ext cx="491385" cy="784570"/>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6"/>
          <p:cNvSpPr/>
          <p:nvPr/>
        </p:nvSpPr>
        <p:spPr>
          <a:xfrm rot="6504876" flipH="1">
            <a:off x="3523139" y="2618990"/>
            <a:ext cx="491385" cy="784570"/>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1" name="Google Shape;1801;p26"/>
          <p:cNvGrpSpPr/>
          <p:nvPr/>
        </p:nvGrpSpPr>
        <p:grpSpPr>
          <a:xfrm>
            <a:off x="366433" y="1434776"/>
            <a:ext cx="1426500" cy="968227"/>
            <a:chOff x="496364" y="3071775"/>
            <a:chExt cx="1426500" cy="968227"/>
          </a:xfrm>
        </p:grpSpPr>
        <p:sp>
          <p:nvSpPr>
            <p:cNvPr id="1802" name="Google Shape;1802;p26"/>
            <p:cNvSpPr txBox="1"/>
            <p:nvPr/>
          </p:nvSpPr>
          <p:spPr>
            <a:xfrm flipH="1">
              <a:off x="496364" y="3071775"/>
              <a:ext cx="1426500"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1"/>
                  </a:solidFill>
                  <a:latin typeface="Fira Sans Extra Condensed Medium"/>
                  <a:ea typeface="Fira Sans Extra Condensed Medium"/>
                  <a:cs typeface="Fira Sans Extra Condensed Medium"/>
                  <a:sym typeface="Fira Sans Extra Condensed Medium"/>
                </a:rPr>
                <a:t>1° Sprint</a:t>
              </a:r>
              <a:endParaRPr sz="22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803" name="Google Shape;1803;p26"/>
            <p:cNvSpPr txBox="1"/>
            <p:nvPr/>
          </p:nvSpPr>
          <p:spPr>
            <a:xfrm flipH="1">
              <a:off x="496364" y="3512902"/>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Roboto"/>
                  <a:ea typeface="Roboto"/>
                  <a:cs typeface="Roboto"/>
                  <a:sym typeface="Roboto"/>
                </a:rPr>
                <a:t>Esplorazione dei requisiti + prima bozza del parser</a:t>
              </a:r>
              <a:endParaRPr sz="1100" dirty="0">
                <a:solidFill>
                  <a:srgbClr val="000000"/>
                </a:solidFill>
                <a:latin typeface="Roboto"/>
                <a:ea typeface="Roboto"/>
                <a:cs typeface="Roboto"/>
                <a:sym typeface="Roboto"/>
              </a:endParaRPr>
            </a:p>
          </p:txBody>
        </p:sp>
      </p:grpSp>
      <p:grpSp>
        <p:nvGrpSpPr>
          <p:cNvPr id="1804" name="Google Shape;1804;p26"/>
          <p:cNvGrpSpPr/>
          <p:nvPr/>
        </p:nvGrpSpPr>
        <p:grpSpPr>
          <a:xfrm>
            <a:off x="2098378" y="3569833"/>
            <a:ext cx="1426500" cy="1217703"/>
            <a:chOff x="2194804" y="3069775"/>
            <a:chExt cx="1426500" cy="1217703"/>
          </a:xfrm>
        </p:grpSpPr>
        <p:sp>
          <p:nvSpPr>
            <p:cNvPr id="1805" name="Google Shape;1805;p26"/>
            <p:cNvSpPr txBox="1"/>
            <p:nvPr/>
          </p:nvSpPr>
          <p:spPr>
            <a:xfrm flipH="1">
              <a:off x="2194804" y="3069775"/>
              <a:ext cx="1426500"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2"/>
                  </a:solidFill>
                  <a:latin typeface="Fira Sans Extra Condensed Medium"/>
                  <a:ea typeface="Fira Sans Extra Condensed Medium"/>
                  <a:cs typeface="Fira Sans Extra Condensed Medium"/>
                  <a:sym typeface="Fira Sans Extra Condensed Medium"/>
                </a:rPr>
                <a:t>2° Sprint</a:t>
              </a:r>
              <a:endParaRPr sz="22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806" name="Google Shape;1806;p26"/>
            <p:cNvSpPr txBox="1"/>
            <p:nvPr/>
          </p:nvSpPr>
          <p:spPr>
            <a:xfrm flipH="1">
              <a:off x="2194804" y="3512901"/>
              <a:ext cx="1426500" cy="7745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100" dirty="0">
                  <a:solidFill>
                    <a:srgbClr val="000000"/>
                  </a:solidFill>
                  <a:latin typeface="Roboto"/>
                  <a:ea typeface="Roboto"/>
                  <a:cs typeface="Roboto"/>
                  <a:sym typeface="Roboto"/>
                </a:rPr>
                <a:t>Prima bozza dei diagrammi + implementazione server + sviluppo parser</a:t>
              </a:r>
              <a:endParaRPr sz="1100" dirty="0">
                <a:solidFill>
                  <a:srgbClr val="000000"/>
                </a:solidFill>
                <a:latin typeface="Roboto"/>
                <a:ea typeface="Roboto"/>
                <a:cs typeface="Roboto"/>
                <a:sym typeface="Roboto"/>
              </a:endParaRPr>
            </a:p>
          </p:txBody>
        </p:sp>
      </p:grpSp>
      <p:grpSp>
        <p:nvGrpSpPr>
          <p:cNvPr id="1807" name="Google Shape;1807;p26"/>
          <p:cNvGrpSpPr/>
          <p:nvPr/>
        </p:nvGrpSpPr>
        <p:grpSpPr>
          <a:xfrm>
            <a:off x="5684434" y="3569833"/>
            <a:ext cx="1426500" cy="1413647"/>
            <a:chOff x="10091916" y="8537125"/>
            <a:chExt cx="1426500" cy="1413647"/>
          </a:xfrm>
        </p:grpSpPr>
        <p:sp>
          <p:nvSpPr>
            <p:cNvPr id="1808" name="Google Shape;1808;p26"/>
            <p:cNvSpPr txBox="1"/>
            <p:nvPr/>
          </p:nvSpPr>
          <p:spPr>
            <a:xfrm>
              <a:off x="10091916" y="8537125"/>
              <a:ext cx="1426500"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4"/>
                  </a:solidFill>
                  <a:latin typeface="Fira Sans Extra Condensed Medium"/>
                  <a:ea typeface="Fira Sans Extra Condensed Medium"/>
                  <a:cs typeface="Fira Sans Extra Condensed Medium"/>
                  <a:sym typeface="Fira Sans Extra Condensed Medium"/>
                </a:rPr>
                <a:t>4° Sprint</a:t>
              </a:r>
              <a:endParaRPr sz="22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809" name="Google Shape;1809;p26"/>
            <p:cNvSpPr txBox="1"/>
            <p:nvPr/>
          </p:nvSpPr>
          <p:spPr>
            <a:xfrm>
              <a:off x="10091916" y="8980252"/>
              <a:ext cx="1426500" cy="9705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000000"/>
                  </a:solidFill>
                  <a:latin typeface="Roboto"/>
                  <a:ea typeface="Roboto"/>
                  <a:cs typeface="Roboto"/>
                  <a:sym typeface="Roboto"/>
                </a:rPr>
                <a:t>Completamento diagrammi + completamento test + generazione eseguibili</a:t>
              </a:r>
              <a:endParaRPr sz="1100" dirty="0">
                <a:solidFill>
                  <a:srgbClr val="000000"/>
                </a:solidFill>
                <a:latin typeface="Roboto"/>
                <a:ea typeface="Roboto"/>
                <a:cs typeface="Roboto"/>
                <a:sym typeface="Roboto"/>
              </a:endParaRPr>
            </a:p>
          </p:txBody>
        </p:sp>
      </p:grpSp>
      <p:grpSp>
        <p:nvGrpSpPr>
          <p:cNvPr id="1810" name="Google Shape;1810;p26"/>
          <p:cNvGrpSpPr/>
          <p:nvPr/>
        </p:nvGrpSpPr>
        <p:grpSpPr>
          <a:xfrm>
            <a:off x="3925060" y="1405585"/>
            <a:ext cx="1426500" cy="1039405"/>
            <a:chOff x="8209351" y="4622837"/>
            <a:chExt cx="1426500" cy="960215"/>
          </a:xfrm>
        </p:grpSpPr>
        <p:sp>
          <p:nvSpPr>
            <p:cNvPr id="1811" name="Google Shape;1811;p26"/>
            <p:cNvSpPr txBox="1"/>
            <p:nvPr/>
          </p:nvSpPr>
          <p:spPr>
            <a:xfrm>
              <a:off x="8209351" y="4622837"/>
              <a:ext cx="1426500"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3"/>
                  </a:solidFill>
                  <a:latin typeface="Fira Sans Extra Condensed Medium"/>
                  <a:ea typeface="Fira Sans Extra Condensed Medium"/>
                  <a:cs typeface="Fira Sans Extra Condensed Medium"/>
                  <a:sym typeface="Fira Sans Extra Condensed Medium"/>
                </a:rPr>
                <a:t>3° Sprint</a:t>
              </a:r>
              <a:endParaRPr sz="22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812" name="Google Shape;1812;p26"/>
            <p:cNvSpPr txBox="1"/>
            <p:nvPr/>
          </p:nvSpPr>
          <p:spPr>
            <a:xfrm>
              <a:off x="8209351" y="5055952"/>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000000"/>
                  </a:solidFill>
                  <a:latin typeface="Roboto"/>
                  <a:ea typeface="Roboto"/>
                  <a:cs typeface="Roboto"/>
                  <a:sym typeface="Roboto"/>
                </a:rPr>
                <a:t>Implementazione Client + Sviluppo diagrammi + progettazione test</a:t>
              </a:r>
              <a:endParaRPr sz="1100" dirty="0">
                <a:solidFill>
                  <a:srgbClr val="000000"/>
                </a:solidFill>
                <a:latin typeface="Roboto"/>
                <a:ea typeface="Roboto"/>
                <a:cs typeface="Roboto"/>
                <a:sym typeface="Roboto"/>
              </a:endParaRPr>
            </a:p>
          </p:txBody>
        </p:sp>
      </p:grpSp>
      <p:sp>
        <p:nvSpPr>
          <p:cNvPr id="2" name="Google Shape;1800;p26">
            <a:extLst>
              <a:ext uri="{FF2B5EF4-FFF2-40B4-BE49-F238E27FC236}">
                <a16:creationId xmlns:a16="http://schemas.microsoft.com/office/drawing/2014/main" id="{9259FA7B-DA5F-7AFB-4E13-8C12AE5C1D61}"/>
              </a:ext>
            </a:extLst>
          </p:cNvPr>
          <p:cNvSpPr/>
          <p:nvPr/>
        </p:nvSpPr>
        <p:spPr>
          <a:xfrm rot="6504876" flipH="1">
            <a:off x="6945120" y="2617825"/>
            <a:ext cx="491385" cy="784570"/>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785;p26">
            <a:extLst>
              <a:ext uri="{FF2B5EF4-FFF2-40B4-BE49-F238E27FC236}">
                <a16:creationId xmlns:a16="http://schemas.microsoft.com/office/drawing/2014/main" id="{3DCC69FE-77C7-E96D-F1EC-333CE50B1E05}"/>
              </a:ext>
            </a:extLst>
          </p:cNvPr>
          <p:cNvGrpSpPr/>
          <p:nvPr/>
        </p:nvGrpSpPr>
        <p:grpSpPr>
          <a:xfrm>
            <a:off x="7805682" y="2515543"/>
            <a:ext cx="587410" cy="892894"/>
            <a:chOff x="5167558" y="2506994"/>
            <a:chExt cx="587410" cy="892894"/>
          </a:xfrm>
        </p:grpSpPr>
        <p:sp>
          <p:nvSpPr>
            <p:cNvPr id="6" name="Google Shape;1787;p26">
              <a:extLst>
                <a:ext uri="{FF2B5EF4-FFF2-40B4-BE49-F238E27FC236}">
                  <a16:creationId xmlns:a16="http://schemas.microsoft.com/office/drawing/2014/main" id="{BF4EF1B8-FC95-9D79-2C04-1A52696AD8EE}"/>
                </a:ext>
              </a:extLst>
            </p:cNvPr>
            <p:cNvSpPr/>
            <p:nvPr/>
          </p:nvSpPr>
          <p:spPr>
            <a:xfrm>
              <a:off x="5167558" y="2506994"/>
              <a:ext cx="587410" cy="731497"/>
            </a:xfrm>
            <a:custGeom>
              <a:avLst/>
              <a:gdLst/>
              <a:ahLst/>
              <a:cxnLst/>
              <a:rect l="l" t="t" r="r" b="b"/>
              <a:pathLst>
                <a:path w="2513" h="3116" extrusionOk="0">
                  <a:moveTo>
                    <a:pt x="1257" y="0"/>
                  </a:moveTo>
                  <a:cubicBezTo>
                    <a:pt x="559" y="0"/>
                    <a:pt x="1" y="559"/>
                    <a:pt x="1" y="1256"/>
                  </a:cubicBezTo>
                  <a:cubicBezTo>
                    <a:pt x="1" y="1565"/>
                    <a:pt x="111" y="1855"/>
                    <a:pt x="300" y="2084"/>
                  </a:cubicBezTo>
                  <a:lnTo>
                    <a:pt x="1048" y="3011"/>
                  </a:lnTo>
                  <a:cubicBezTo>
                    <a:pt x="1097" y="3081"/>
                    <a:pt x="1172" y="3115"/>
                    <a:pt x="1248" y="3115"/>
                  </a:cubicBezTo>
                  <a:cubicBezTo>
                    <a:pt x="1324" y="3115"/>
                    <a:pt x="1401" y="3081"/>
                    <a:pt x="1456" y="3011"/>
                  </a:cubicBezTo>
                  <a:lnTo>
                    <a:pt x="2204" y="2084"/>
                  </a:lnTo>
                  <a:cubicBezTo>
                    <a:pt x="2403" y="1855"/>
                    <a:pt x="2513" y="1565"/>
                    <a:pt x="2513" y="1256"/>
                  </a:cubicBezTo>
                  <a:cubicBezTo>
                    <a:pt x="2513" y="559"/>
                    <a:pt x="1955" y="0"/>
                    <a:pt x="1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89;p26">
              <a:extLst>
                <a:ext uri="{FF2B5EF4-FFF2-40B4-BE49-F238E27FC236}">
                  <a16:creationId xmlns:a16="http://schemas.microsoft.com/office/drawing/2014/main" id="{35183EB3-300B-5052-551C-9155C3177D6B}"/>
                </a:ext>
              </a:extLst>
            </p:cNvPr>
            <p:cNvSpPr/>
            <p:nvPr/>
          </p:nvSpPr>
          <p:spPr>
            <a:xfrm>
              <a:off x="5389863" y="3257088"/>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810;p26">
            <a:extLst>
              <a:ext uri="{FF2B5EF4-FFF2-40B4-BE49-F238E27FC236}">
                <a16:creationId xmlns:a16="http://schemas.microsoft.com/office/drawing/2014/main" id="{EA7EF055-2E17-DC4A-D3A9-501E274F3309}"/>
              </a:ext>
            </a:extLst>
          </p:cNvPr>
          <p:cNvGrpSpPr/>
          <p:nvPr/>
        </p:nvGrpSpPr>
        <p:grpSpPr>
          <a:xfrm>
            <a:off x="7314737" y="1412269"/>
            <a:ext cx="1426500" cy="968227"/>
            <a:chOff x="8209351" y="4614825"/>
            <a:chExt cx="1426500" cy="968227"/>
          </a:xfrm>
        </p:grpSpPr>
        <p:sp>
          <p:nvSpPr>
            <p:cNvPr id="9" name="Google Shape;1811;p26">
              <a:extLst>
                <a:ext uri="{FF2B5EF4-FFF2-40B4-BE49-F238E27FC236}">
                  <a16:creationId xmlns:a16="http://schemas.microsoft.com/office/drawing/2014/main" id="{7361C4C0-BC9B-AFC5-66E6-4CE06005C572}"/>
                </a:ext>
              </a:extLst>
            </p:cNvPr>
            <p:cNvSpPr txBox="1"/>
            <p:nvPr/>
          </p:nvSpPr>
          <p:spPr>
            <a:xfrm>
              <a:off x="8209351" y="4614825"/>
              <a:ext cx="1426500"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3"/>
                  </a:solidFill>
                  <a:latin typeface="Fira Sans Extra Condensed Medium"/>
                  <a:ea typeface="Fira Sans Extra Condensed Medium"/>
                  <a:cs typeface="Fira Sans Extra Condensed Medium"/>
                  <a:sym typeface="Fira Sans Extra Condensed Medium"/>
                </a:rPr>
                <a:t>5° Sprint</a:t>
              </a:r>
              <a:endParaRPr sz="22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0" name="Google Shape;1812;p26">
              <a:extLst>
                <a:ext uri="{FF2B5EF4-FFF2-40B4-BE49-F238E27FC236}">
                  <a16:creationId xmlns:a16="http://schemas.microsoft.com/office/drawing/2014/main" id="{358B3019-FF8D-59BC-3F51-2724C6CFEE79}"/>
                </a:ext>
              </a:extLst>
            </p:cNvPr>
            <p:cNvSpPr txBox="1"/>
            <p:nvPr/>
          </p:nvSpPr>
          <p:spPr>
            <a:xfrm>
              <a:off x="8209351" y="5055952"/>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000000"/>
                  </a:solidFill>
                  <a:latin typeface="Roboto"/>
                  <a:ea typeface="Roboto"/>
                  <a:cs typeface="Roboto"/>
                  <a:sym typeface="Roboto"/>
                </a:rPr>
                <a:t>Stesura documentazione + release completa</a:t>
              </a:r>
              <a:endParaRPr sz="1100" dirty="0">
                <a:solidFill>
                  <a:srgbClr val="000000"/>
                </a:solidFill>
                <a:latin typeface="Roboto"/>
                <a:ea typeface="Roboto"/>
                <a:cs typeface="Roboto"/>
                <a:sym typeface="Roboto"/>
              </a:endParaRPr>
            </a:p>
          </p:txBody>
        </p:sp>
      </p:grpSp>
    </p:spTree>
    <p:extLst>
      <p:ext uri="{BB962C8B-B14F-4D97-AF65-F5344CB8AC3E}">
        <p14:creationId xmlns:p14="http://schemas.microsoft.com/office/powerpoint/2010/main" val="104993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24"/>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Diagramma di contesto</a:t>
            </a:r>
            <a:endParaRPr dirty="0"/>
          </a:p>
        </p:txBody>
      </p:sp>
      <p:sp>
        <p:nvSpPr>
          <p:cNvPr id="1354" name="Google Shape;1354;p24"/>
          <p:cNvSpPr txBox="1"/>
          <p:nvPr/>
        </p:nvSpPr>
        <p:spPr>
          <a:xfrm flipH="1">
            <a:off x="198433" y="1580606"/>
            <a:ext cx="2057929" cy="2795451"/>
          </a:xfrm>
          <a:prstGeom prst="rect">
            <a:avLst/>
          </a:prstGeom>
          <a:noFill/>
          <a:ln>
            <a:noFill/>
          </a:ln>
        </p:spPr>
        <p:txBody>
          <a:bodyPr spcFirstLastPara="1" wrap="square" lIns="91425" tIns="91425" rIns="91425" bIns="91425" anchor="ctr" anchorCtr="0">
            <a:noAutofit/>
          </a:bodyPr>
          <a:lstStyle/>
          <a:p>
            <a:pPr algn="l" fontAlgn="base"/>
            <a:r>
              <a:rPr lang="it-IT" sz="1200" b="0" i="0" dirty="0">
                <a:solidFill>
                  <a:srgbClr val="000000"/>
                </a:solidFill>
                <a:effectLst/>
                <a:latin typeface="inherit"/>
              </a:rPr>
              <a:t>Gli attori attraverso un personal computer interagiscono con il sistema. In particolare però, l’amministratore ha il semplice compito di avviare il Server con il parser, per cui interagisce direttamente con il sistema. L’utente, invece, lo fa attraverso un browser che consente di effettuare richieste HTTP per richiedere le interfacce con le quali gli attori possono visualizzare i dati offerti del sistema.</a:t>
            </a:r>
          </a:p>
        </p:txBody>
      </p:sp>
      <p:pic>
        <p:nvPicPr>
          <p:cNvPr id="5" name="Immagine 4" descr="Immagine che contiene testo, diagramma, schermata, linea&#10;&#10;Descrizione generata automaticamente">
            <a:extLst>
              <a:ext uri="{FF2B5EF4-FFF2-40B4-BE49-F238E27FC236}">
                <a16:creationId xmlns:a16="http://schemas.microsoft.com/office/drawing/2014/main" id="{8AC126E8-861A-80FC-9729-2E835B850C56}"/>
              </a:ext>
            </a:extLst>
          </p:cNvPr>
          <p:cNvPicPr>
            <a:picLocks noChangeAspect="1"/>
          </p:cNvPicPr>
          <p:nvPr/>
        </p:nvPicPr>
        <p:blipFill>
          <a:blip r:embed="rId3"/>
          <a:stretch>
            <a:fillRect/>
          </a:stretch>
        </p:blipFill>
        <p:spPr>
          <a:xfrm>
            <a:off x="2605049" y="1277716"/>
            <a:ext cx="6388728" cy="30983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24"/>
          <p:cNvSpPr txBox="1">
            <a:spLocks noGrp="1"/>
          </p:cNvSpPr>
          <p:nvPr>
            <p:ph type="title"/>
          </p:nvPr>
        </p:nvSpPr>
        <p:spPr>
          <a:xfrm>
            <a:off x="504750" y="475488"/>
            <a:ext cx="8134500" cy="1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Casi d’uso</a:t>
            </a:r>
            <a:endParaRPr dirty="0"/>
          </a:p>
        </p:txBody>
      </p:sp>
      <p:grpSp>
        <p:nvGrpSpPr>
          <p:cNvPr id="1352" name="Google Shape;1352;p24"/>
          <p:cNvGrpSpPr/>
          <p:nvPr/>
        </p:nvGrpSpPr>
        <p:grpSpPr>
          <a:xfrm>
            <a:off x="5695407" y="916675"/>
            <a:ext cx="2622518" cy="1201599"/>
            <a:chOff x="716639" y="960637"/>
            <a:chExt cx="2361601" cy="1201599"/>
          </a:xfrm>
        </p:grpSpPr>
        <p:sp>
          <p:nvSpPr>
            <p:cNvPr id="1353" name="Google Shape;1353;p24"/>
            <p:cNvSpPr txBox="1"/>
            <p:nvPr/>
          </p:nvSpPr>
          <p:spPr>
            <a:xfrm flipH="1">
              <a:off x="716640" y="960637"/>
              <a:ext cx="2361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1"/>
                  </a:solidFill>
                  <a:latin typeface="Fira Sans Extra Condensed Medium"/>
                  <a:ea typeface="Fira Sans Extra Condensed Medium"/>
                  <a:cs typeface="Fira Sans Extra Condensed Medium"/>
                  <a:sym typeface="Fira Sans Extra Condensed Medium"/>
                </a:rPr>
                <a:t>Parsing</a:t>
              </a:r>
              <a:endParaRPr sz="21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354" name="Google Shape;1354;p24"/>
            <p:cNvSpPr txBox="1"/>
            <p:nvPr/>
          </p:nvSpPr>
          <p:spPr>
            <a:xfrm flipH="1">
              <a:off x="716639" y="1288437"/>
              <a:ext cx="2361600" cy="87379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Creazione file in formato differente rispetto al formato UBX e selezione dei messaggi di interesse</a:t>
              </a:r>
              <a:endParaRPr sz="1200" dirty="0">
                <a:latin typeface="Roboto"/>
                <a:ea typeface="Roboto"/>
                <a:cs typeface="Roboto"/>
                <a:sym typeface="Roboto"/>
              </a:endParaRPr>
            </a:p>
          </p:txBody>
        </p:sp>
      </p:grpSp>
      <p:grpSp>
        <p:nvGrpSpPr>
          <p:cNvPr id="1358" name="Google Shape;1358;p24"/>
          <p:cNvGrpSpPr/>
          <p:nvPr/>
        </p:nvGrpSpPr>
        <p:grpSpPr>
          <a:xfrm>
            <a:off x="5404566" y="2207481"/>
            <a:ext cx="3105885" cy="1221992"/>
            <a:chOff x="716639" y="1753228"/>
            <a:chExt cx="2361601" cy="990201"/>
          </a:xfrm>
        </p:grpSpPr>
        <p:sp>
          <p:nvSpPr>
            <p:cNvPr id="1359" name="Google Shape;1359;p24"/>
            <p:cNvSpPr txBox="1"/>
            <p:nvPr/>
          </p:nvSpPr>
          <p:spPr>
            <a:xfrm flipH="1">
              <a:off x="716640" y="1753228"/>
              <a:ext cx="2361600" cy="5460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Fira Sans Extra Condensed Medium"/>
                  <a:ea typeface="Fira Sans Extra Condensed Medium"/>
                  <a:cs typeface="Fira Sans Extra Condensed Medium"/>
                  <a:sym typeface="Fira Sans Extra Condensed Medium"/>
                </a:rPr>
                <a:t>Visualizzazione dati in tempo reale</a:t>
              </a: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360" name="Google Shape;1360;p24"/>
            <p:cNvSpPr txBox="1"/>
            <p:nvPr/>
          </p:nvSpPr>
          <p:spPr>
            <a:xfrm flipH="1">
              <a:off x="716639" y="2197429"/>
              <a:ext cx="2361600" cy="54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Visualizzazione e memorizzazione dati raccolti dal sensore. </a:t>
              </a:r>
              <a:endParaRPr sz="1200" dirty="0">
                <a:latin typeface="Roboto"/>
                <a:ea typeface="Roboto"/>
                <a:cs typeface="Roboto"/>
                <a:sym typeface="Roboto"/>
              </a:endParaRPr>
            </a:p>
          </p:txBody>
        </p:sp>
      </p:grpSp>
      <p:grpSp>
        <p:nvGrpSpPr>
          <p:cNvPr id="1364" name="Google Shape;1364;p24"/>
          <p:cNvGrpSpPr/>
          <p:nvPr/>
        </p:nvGrpSpPr>
        <p:grpSpPr>
          <a:xfrm>
            <a:off x="5956323" y="3598817"/>
            <a:ext cx="2361601" cy="1293223"/>
            <a:chOff x="716639" y="2778620"/>
            <a:chExt cx="2361601" cy="873801"/>
          </a:xfrm>
        </p:grpSpPr>
        <p:sp>
          <p:nvSpPr>
            <p:cNvPr id="1365" name="Google Shape;1365;p24"/>
            <p:cNvSpPr txBox="1"/>
            <p:nvPr/>
          </p:nvSpPr>
          <p:spPr>
            <a:xfrm flipH="1">
              <a:off x="716640" y="2778620"/>
              <a:ext cx="2361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Visualizzazione dati locali</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366" name="Google Shape;1366;p24"/>
            <p:cNvSpPr txBox="1"/>
            <p:nvPr/>
          </p:nvSpPr>
          <p:spPr>
            <a:xfrm flipH="1">
              <a:off x="716639" y="3106421"/>
              <a:ext cx="2361600" cy="54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Visualizzazione in diversi formati dei dati memorizzati in locale</a:t>
              </a:r>
              <a:endParaRPr sz="1200" dirty="0">
                <a:latin typeface="Roboto"/>
                <a:ea typeface="Roboto"/>
                <a:cs typeface="Roboto"/>
                <a:sym typeface="Roboto"/>
              </a:endParaRPr>
            </a:p>
          </p:txBody>
        </p:sp>
      </p:grpSp>
      <p:pic>
        <p:nvPicPr>
          <p:cNvPr id="3" name="Immagine 2" descr="Immagine che contiene diagramma, testo, schermata, cerchio&#10;&#10;Descrizione generata automaticamente">
            <a:extLst>
              <a:ext uri="{FF2B5EF4-FFF2-40B4-BE49-F238E27FC236}">
                <a16:creationId xmlns:a16="http://schemas.microsoft.com/office/drawing/2014/main" id="{CC05578D-33A0-315F-C07E-757A6F039787}"/>
              </a:ext>
            </a:extLst>
          </p:cNvPr>
          <p:cNvPicPr>
            <a:picLocks noChangeAspect="1"/>
          </p:cNvPicPr>
          <p:nvPr/>
        </p:nvPicPr>
        <p:blipFill>
          <a:blip r:embed="rId3"/>
          <a:stretch>
            <a:fillRect/>
          </a:stretch>
        </p:blipFill>
        <p:spPr>
          <a:xfrm>
            <a:off x="163285" y="1594512"/>
            <a:ext cx="5493099" cy="2489450"/>
          </a:xfrm>
          <a:prstGeom prst="rect">
            <a:avLst/>
          </a:prstGeom>
        </p:spPr>
      </p:pic>
    </p:spTree>
    <p:extLst>
      <p:ext uri="{BB962C8B-B14F-4D97-AF65-F5344CB8AC3E}">
        <p14:creationId xmlns:p14="http://schemas.microsoft.com/office/powerpoint/2010/main" val="893630889"/>
      </p:ext>
    </p:extLst>
  </p:cSld>
  <p:clrMapOvr>
    <a:masterClrMapping/>
  </p:clrMapOvr>
</p:sld>
</file>

<file path=ppt/theme/theme1.xml><?xml version="1.0" encoding="utf-8"?>
<a:theme xmlns:a="http://schemas.openxmlformats.org/drawingml/2006/main" name="GPS Infographics by Slidesgo">
  <a:themeElements>
    <a:clrScheme name="Simple Light">
      <a:dk1>
        <a:srgbClr val="000000"/>
      </a:dk1>
      <a:lt1>
        <a:srgbClr val="FDFDFD"/>
      </a:lt1>
      <a:dk2>
        <a:srgbClr val="CFCFCF"/>
      </a:dk2>
      <a:lt2>
        <a:srgbClr val="818181"/>
      </a:lt2>
      <a:accent1>
        <a:srgbClr val="FF9835"/>
      </a:accent1>
      <a:accent2>
        <a:srgbClr val="BAE040"/>
      </a:accent2>
      <a:accent3>
        <a:srgbClr val="60B95B"/>
      </a:accent3>
      <a:accent4>
        <a:srgbClr val="006B6B"/>
      </a:accent4>
      <a:accent5>
        <a:srgbClr val="5581D1"/>
      </a:accent5>
      <a:accent6>
        <a:srgbClr val="6763D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544</Words>
  <Application>Microsoft Office PowerPoint</Application>
  <PresentationFormat>Presentazione su schermo (16:9)</PresentationFormat>
  <Paragraphs>70</Paragraphs>
  <Slides>16</Slides>
  <Notes>16</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16</vt:i4>
      </vt:variant>
    </vt:vector>
  </HeadingPairs>
  <TitlesOfParts>
    <vt:vector size="24" baseType="lpstr">
      <vt:lpstr>Arial</vt:lpstr>
      <vt:lpstr>Fira Sans Extra Condensed Medium</vt:lpstr>
      <vt:lpstr>Fira Sans Extra Condensed SemiBold</vt:lpstr>
      <vt:lpstr>inherit</vt:lpstr>
      <vt:lpstr>Roboto</vt:lpstr>
      <vt:lpstr>SFBX1440</vt:lpstr>
      <vt:lpstr>SFRM1440</vt:lpstr>
      <vt:lpstr>GPS Infographics by Slidesgo</vt:lpstr>
      <vt:lpstr>Progetto Software Architecture Design</vt:lpstr>
      <vt:lpstr>Introduzione</vt:lpstr>
      <vt:lpstr>Introduzione</vt:lpstr>
      <vt:lpstr>Requisiti funzionali</vt:lpstr>
      <vt:lpstr>Requisiti non funzionali</vt:lpstr>
      <vt:lpstr>Strumenti utilizzati</vt:lpstr>
      <vt:lpstr>Sprint Planning</vt:lpstr>
      <vt:lpstr>Diagramma di contesto</vt:lpstr>
      <vt:lpstr>Casi d’uso</vt:lpstr>
      <vt:lpstr>Architettura software</vt:lpstr>
      <vt:lpstr>Presentazione standard di PowerPoint</vt:lpstr>
      <vt:lpstr>Presentazione standard di PowerPoint</vt:lpstr>
      <vt:lpstr>Presentazione standard di PowerPoint</vt:lpstr>
      <vt:lpstr>Stima dei Costi</vt:lpstr>
      <vt:lpstr>Applicazioni sviluppate</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Software Architecture Design</dc:title>
  <cp:lastModifiedBy>AGOSTINO VALLEFUOCO</cp:lastModifiedBy>
  <cp:revision>13</cp:revision>
  <dcterms:modified xsi:type="dcterms:W3CDTF">2023-07-18T07:32:42Z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d0b24d-6422-44b0-b3de-abb3a9e8c81a_Enabled">
    <vt:lpwstr>true</vt:lpwstr>
  </property>
  <property fmtid="{D5CDD505-2E9C-101B-9397-08002B2CF9AE}" pid="3" name="MSIP_Label_2ad0b24d-6422-44b0-b3de-abb3a9e8c81a_SetDate">
    <vt:lpwstr>2023-07-14T11:10:47Z</vt:lpwstr>
  </property>
  <property fmtid="{D5CDD505-2E9C-101B-9397-08002B2CF9AE}" pid="4" name="MSIP_Label_2ad0b24d-6422-44b0-b3de-abb3a9e8c81a_Method">
    <vt:lpwstr>Standard</vt:lpwstr>
  </property>
  <property fmtid="{D5CDD505-2E9C-101B-9397-08002B2CF9AE}" pid="5" name="MSIP_Label_2ad0b24d-6422-44b0-b3de-abb3a9e8c81a_Name">
    <vt:lpwstr>defa4170-0d19-0005-0004-bc88714345d2</vt:lpwstr>
  </property>
  <property fmtid="{D5CDD505-2E9C-101B-9397-08002B2CF9AE}" pid="6" name="MSIP_Label_2ad0b24d-6422-44b0-b3de-abb3a9e8c81a_SiteId">
    <vt:lpwstr>2fcfe26a-bb62-46b0-b1e3-28f9da0c45fd</vt:lpwstr>
  </property>
  <property fmtid="{D5CDD505-2E9C-101B-9397-08002B2CF9AE}" pid="7" name="MSIP_Label_2ad0b24d-6422-44b0-b3de-abb3a9e8c81a_ActionId">
    <vt:lpwstr>47ed8e7e-eff2-4722-9d31-a511738128af</vt:lpwstr>
  </property>
  <property fmtid="{D5CDD505-2E9C-101B-9397-08002B2CF9AE}" pid="8" name="MSIP_Label_2ad0b24d-6422-44b0-b3de-abb3a9e8c81a_ContentBits">
    <vt:lpwstr>0</vt:lpwstr>
  </property>
</Properties>
</file>