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86" y="5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1ED56-334B-47BA-94C6-917AEBACE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B965DB-821E-4FC0-BC58-700E75236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FE102-77C5-4F0B-A9DE-CD0192D3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CFE7-858A-4A6B-9819-99FB4A00AA6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90BE5-9364-438A-87B4-7E8F3A9D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AE554-33AE-49A3-85B5-15600D63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92EF-4919-4263-B59D-EE51CAFA6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44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F1FD2-E8DE-4450-902C-92B72F11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E2E392-A2FA-4B0F-83AF-E36F23E20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37871-8CC4-4241-9BB2-0C1BE0B6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CFE7-858A-4A6B-9819-99FB4A00AA6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8B739-70D8-4176-92F6-008D916C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A6122-3A89-444A-802E-81C0A828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92EF-4919-4263-B59D-EE51CAFA6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9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3F4782-E8CA-42AA-9416-6BC2EBBA0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3E95C0-EFBB-4ADC-92CA-2C32AD579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CC98A-E28F-419E-A4A6-031D16E6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CFE7-858A-4A6B-9819-99FB4A00AA6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BC6AE-7A58-4518-90B2-D8505914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08B6E-0F92-4975-8EB1-49B1F902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92EF-4919-4263-B59D-EE51CAFA6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5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3245D-320E-4B3D-BA83-77A29DE1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A93A3-1431-4F4E-9E19-13C138EB5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CE2F7-90EA-4419-B96E-8FE652A6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CFE7-858A-4A6B-9819-99FB4A00AA6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70034-3AEA-4D47-BFDA-D505627C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99C9E-671E-4417-A27E-971608FB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92EF-4919-4263-B59D-EE51CAFA6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7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D22C2-9FCB-4D30-A54F-AB3B4FED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913E2E-38B9-4E31-93CB-23CAC552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3402A-E712-47A4-A211-483D5649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CFE7-858A-4A6B-9819-99FB4A00AA6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44E4C-26DE-468F-A91F-2C046AAA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39F72-1BEF-426F-8FB7-5FA05150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92EF-4919-4263-B59D-EE51CAFA6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4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DC131-6F76-40A3-B991-A48F9EB6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BBF69-69BF-4054-B341-5ADA286C9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F0B747-F5FF-4B02-9EDB-8AD2045F1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3208A-95E4-4363-8C52-EAE00A7A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CFE7-858A-4A6B-9819-99FB4A00AA6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C7A71A-CC07-4D00-97AC-3C46022F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9AD8FD-E337-46B8-BB64-93106819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92EF-4919-4263-B59D-EE51CAFA6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0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A63F6-155A-4360-960F-E306B15B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70C557-C5AF-4D3E-91C3-398C8E281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E247BE-5A90-486C-9338-41F225A54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706F4A-881A-4512-8988-7D23DDBE1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B9B4C6-E2E9-48FB-8EDE-295FF685A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37D506-F60C-479C-83AC-5A945FBE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CFE7-858A-4A6B-9819-99FB4A00AA6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A9C8D8-BDE3-4D90-A30C-B1C164DA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65181F-23EA-4A69-A55A-BEDFB624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92EF-4919-4263-B59D-EE51CAFA6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8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A5DE7-5CA9-424B-9A60-13F4F578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23EFED-55FD-47BD-B2CA-2E215137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CFE7-858A-4A6B-9819-99FB4A00AA6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2103BB-A644-4475-977F-17A1DC4F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86B523-9B73-44BB-BD3B-7E26DC08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92EF-4919-4263-B59D-EE51CAFA6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4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82B547-7293-47E5-B436-1DE31F28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CFE7-858A-4A6B-9819-99FB4A00AA6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174AED-FF32-4814-9438-67D2C83C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DB7FEA-6353-440F-AB89-3ACAF475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92EF-4919-4263-B59D-EE51CAFA6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6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77B43-7E70-45CE-AA42-A109807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1FD38-1E1F-4F1B-A8E8-14F18364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DC136F-DF55-40C4-B555-8A1CA66C2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49A673-40EC-46F6-818A-B1838137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CFE7-858A-4A6B-9819-99FB4A00AA6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06DF6-FBC8-4227-816E-235CAE62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89B9B-E179-4268-99EF-D5F9F75E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92EF-4919-4263-B59D-EE51CAFA6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1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2053C-B3E0-4333-8AB3-0EDE6855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105B6E-227F-4911-9A11-8A6D14FEA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1A2AE8-81B9-4EAF-824A-4EF10014A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60357-3096-4898-85D4-F602304B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CFE7-858A-4A6B-9819-99FB4A00AA6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247EA-B3FC-4A3C-A7D5-77B2E236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4CDC1D-A9E6-4F4A-9812-7A38FCE8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92EF-4919-4263-B59D-EE51CAFA6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9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46AAF4-3DC7-4176-B5B9-407F94CA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EDECC6-6E02-4BAB-B37B-A9ED13DBA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24234-8F34-413B-BACD-655282A5A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BCFE7-858A-4A6B-9819-99FB4A00AA6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6085C-71F1-45BB-92EC-BE774B227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1AA79-21D2-403A-81C8-DA1CE302E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C92EF-4919-4263-B59D-EE51CAFA6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916C81D5-DE66-443D-BA76-14124F98BE57}"/>
              </a:ext>
            </a:extLst>
          </p:cNvPr>
          <p:cNvSpPr/>
          <p:nvPr/>
        </p:nvSpPr>
        <p:spPr>
          <a:xfrm rot="16200000">
            <a:off x="6894622" y="1717306"/>
            <a:ext cx="663389" cy="8493160"/>
          </a:xfrm>
          <a:prstGeom prst="round2SameRect">
            <a:avLst>
              <a:gd name="adj1" fmla="val 12951"/>
              <a:gd name="adj2" fmla="val 0"/>
            </a:avLst>
          </a:prstGeom>
          <a:gradFill>
            <a:gsLst>
              <a:gs pos="100000">
                <a:srgbClr val="FBD651">
                  <a:alpha val="45000"/>
                </a:srgbClr>
              </a:gs>
              <a:gs pos="27000">
                <a:srgbClr val="FFE751"/>
              </a:gs>
              <a:gs pos="100000">
                <a:srgbClr val="F7C252">
                  <a:alpha val="5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7" name="小标题">
            <a:extLst>
              <a:ext uri="{FF2B5EF4-FFF2-40B4-BE49-F238E27FC236}">
                <a16:creationId xmlns:a16="http://schemas.microsoft.com/office/drawing/2014/main" id="{0A2C2E4B-FCD2-452F-A42E-B7F734EE80F5}"/>
              </a:ext>
            </a:extLst>
          </p:cNvPr>
          <p:cNvGrpSpPr/>
          <p:nvPr/>
        </p:nvGrpSpPr>
        <p:grpSpPr>
          <a:xfrm>
            <a:off x="2989719" y="5200158"/>
            <a:ext cx="2617725" cy="383534"/>
            <a:chOff x="3058299" y="5348748"/>
            <a:chExt cx="1777863" cy="383534"/>
          </a:xfrm>
        </p:grpSpPr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CCC34A44-9404-4F31-81C8-A74B45F28AC5}"/>
                </a:ext>
              </a:extLst>
            </p:cNvPr>
            <p:cNvSpPr/>
            <p:nvPr/>
          </p:nvSpPr>
          <p:spPr>
            <a:xfrm rot="16200000">
              <a:off x="3756186" y="4652307"/>
              <a:ext cx="383534" cy="1776415"/>
            </a:xfrm>
            <a:prstGeom prst="round2SameRect">
              <a:avLst>
                <a:gd name="adj1" fmla="val 12951"/>
                <a:gd name="adj2" fmla="val 0"/>
              </a:avLst>
            </a:prstGeom>
            <a:gradFill>
              <a:gsLst>
                <a:gs pos="0">
                  <a:srgbClr val="CF883F"/>
                </a:gs>
                <a:gs pos="6000">
                  <a:srgbClr val="FEB055"/>
                </a:gs>
                <a:gs pos="100000">
                  <a:srgbClr val="CE8E41">
                    <a:alpha val="44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73944CF-3CF0-4F3A-B370-344DC0B91965}"/>
                </a:ext>
              </a:extLst>
            </p:cNvPr>
            <p:cNvSpPr txBox="1"/>
            <p:nvPr/>
          </p:nvSpPr>
          <p:spPr>
            <a:xfrm>
              <a:off x="3058299" y="5354955"/>
              <a:ext cx="1777863" cy="369332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1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decel="8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2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xit" presetSubtype="2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阿 狗</dc:creator>
  <cp:lastModifiedBy>阿 狗</cp:lastModifiedBy>
  <cp:revision>1</cp:revision>
  <dcterms:created xsi:type="dcterms:W3CDTF">2020-06-19T07:07:33Z</dcterms:created>
  <dcterms:modified xsi:type="dcterms:W3CDTF">2020-06-19T07:08:08Z</dcterms:modified>
</cp:coreProperties>
</file>