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1F1F1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859" y="-490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2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6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7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2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7" r:id="rId12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FEF0AEDC-94C6-43BE-B99F-78A8723E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0" y="458022"/>
            <a:ext cx="534413" cy="21376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8883FD75-BDCE-47FB-A59C-FCB7987E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01" y="458022"/>
            <a:ext cx="534413" cy="21376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12F8661F-37D6-4C25-B3C5-5034583C6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80" y="458022"/>
            <a:ext cx="534413" cy="213765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2550967-178E-40A5-A341-31653B1FF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68" y="458022"/>
            <a:ext cx="534413" cy="213765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34DBA0A2-587A-4662-AEBB-D07E176AA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5" y="1079837"/>
            <a:ext cx="534413" cy="21376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B9B2D35-553C-415D-A6B8-7008AF46A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63" y="1079837"/>
            <a:ext cx="534413" cy="213765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DC62C2A2-842B-4E46-B2DA-852BA2F36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32" y="1079837"/>
            <a:ext cx="534412" cy="21376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2F27529C-F79C-4DF6-BA9D-B87AA1FA8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00" y="1079837"/>
            <a:ext cx="534413" cy="21376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C4403269-732D-4783-951C-B6A08FD9B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68" y="1079837"/>
            <a:ext cx="534413" cy="21376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0BA7E525-B545-4337-8474-67F31B5322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5" y="1701928"/>
            <a:ext cx="534413" cy="21376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8A0F72BF-57F8-4F01-886C-12F5B82F1E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9" y="1701928"/>
            <a:ext cx="534413" cy="213765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BC501C21-BD88-4B64-AA7F-42751CD5DD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08" y="1717222"/>
            <a:ext cx="534413" cy="21376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D3A2C74E-F64E-4BF1-A065-C6DA7E484E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85" y="1717222"/>
            <a:ext cx="534413" cy="213765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EDE35CA5-1DB7-4A50-8C05-0DBC548E02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07" y="1717221"/>
            <a:ext cx="534413" cy="21376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6949E7B2-CB99-4669-A841-9DE8515FCB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4" y="2319023"/>
            <a:ext cx="534413" cy="21376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7BE76DCF-2EC3-4488-A7FC-95B508BB2F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08" y="2319023"/>
            <a:ext cx="534412" cy="213765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0CB5C149-B8EF-4B37-94FF-D489F66E56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" y="458022"/>
            <a:ext cx="534413" cy="2137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400235-8431-41D7-89CC-3733BE32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85" y="2287793"/>
            <a:ext cx="552446" cy="2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36C89B-DC4A-4192-8F97-B408B1CCF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2943"/>
          <a:stretch/>
        </p:blipFill>
        <p:spPr bwMode="auto">
          <a:xfrm>
            <a:off x="853030" y="2282380"/>
            <a:ext cx="548550" cy="3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4F604-36C5-4E3B-93F4-5DDD96204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68" y="2326047"/>
            <a:ext cx="534413" cy="21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230C9541-A95B-4767-8404-E149C9F6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5" y="2914296"/>
            <a:ext cx="524301" cy="2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C59527E-5515-476A-979A-A9ADB97B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1" t="-349" r="23919" b="349"/>
          <a:stretch/>
        </p:blipFill>
        <p:spPr bwMode="auto">
          <a:xfrm>
            <a:off x="848847" y="2770086"/>
            <a:ext cx="548550" cy="5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F93957A-EF80-4953-BB86-FA671E365EA6}"/>
              </a:ext>
            </a:extLst>
          </p:cNvPr>
          <p:cNvSpPr/>
          <p:nvPr/>
        </p:nvSpPr>
        <p:spPr>
          <a:xfrm>
            <a:off x="-624185" y="661440"/>
            <a:ext cx="234847" cy="23484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2178C5-5AF1-4EA8-BAE5-B7558F380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164" y="725806"/>
            <a:ext cx="106680" cy="1066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DAD2ACB-3E0A-4FB0-8390-8BE6F3BC99DE}"/>
              </a:ext>
            </a:extLst>
          </p:cNvPr>
          <p:cNvSpPr/>
          <p:nvPr/>
        </p:nvSpPr>
        <p:spPr>
          <a:xfrm>
            <a:off x="1280204" y="531406"/>
            <a:ext cx="548595" cy="423202"/>
          </a:xfrm>
          <a:prstGeom prst="rect">
            <a:avLst/>
          </a:prstGeom>
          <a:gradFill flip="none" rotWithShape="1">
            <a:gsLst>
              <a:gs pos="43000">
                <a:srgbClr val="F1F1F1">
                  <a:alpha val="64000"/>
                </a:srgbClr>
              </a:gs>
              <a:gs pos="0">
                <a:srgbClr val="F2F2F2">
                  <a:alpha val="0"/>
                </a:srgbClr>
              </a:gs>
              <a:gs pos="100000">
                <a:srgbClr val="F1F1F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2F4190-ABFC-4160-913A-07AD5DDCA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264" y="661440"/>
            <a:ext cx="172621" cy="172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33BF9C-8E99-45F7-AEE5-D6FA0AF4B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84" y="1112504"/>
            <a:ext cx="472481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7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 狗</dc:creator>
  <cp:lastModifiedBy>阿 狗</cp:lastModifiedBy>
  <cp:revision>17</cp:revision>
  <dcterms:created xsi:type="dcterms:W3CDTF">2020-07-31T12:17:51Z</dcterms:created>
  <dcterms:modified xsi:type="dcterms:W3CDTF">2020-08-01T03:55:39Z</dcterms:modified>
</cp:coreProperties>
</file>