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141" y="101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6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7" r:id="rId12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EF0AEDC-94C6-43BE-B99F-78A8723E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0" y="458022"/>
            <a:ext cx="534413" cy="21376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8883FD75-BDCE-47FB-A59C-FCB7987E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1" y="458022"/>
            <a:ext cx="534413" cy="21376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2F8661F-37D6-4C25-B3C5-5034583C6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80" y="458022"/>
            <a:ext cx="534413" cy="21376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2550967-178E-40A5-A341-31653B1FF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458022"/>
            <a:ext cx="534413" cy="21376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34DBA0A2-587A-4662-AEBB-D07E176AA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079837"/>
            <a:ext cx="534413" cy="21376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B9B2D35-553C-415D-A6B8-7008AF46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" y="1079837"/>
            <a:ext cx="534413" cy="21376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C62C2A2-842B-4E46-B2DA-852BA2F36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32" y="1079837"/>
            <a:ext cx="534412" cy="21376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F27529C-F79C-4DF6-BA9D-B87AA1FA8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00" y="1079837"/>
            <a:ext cx="534413" cy="21376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C4403269-732D-4783-951C-B6A08FD9B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1079837"/>
            <a:ext cx="534413" cy="21376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BA7E525-B545-4337-8474-67F31B532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701928"/>
            <a:ext cx="534413" cy="21376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A0F72BF-57F8-4F01-886C-12F5B82F1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9" y="1701928"/>
            <a:ext cx="534413" cy="21376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C501C21-BD88-4B64-AA7F-42751CD5D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1717222"/>
            <a:ext cx="534413" cy="2137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D3A2C74E-F64E-4BF1-A065-C6DA7E484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5" y="1717222"/>
            <a:ext cx="534413" cy="21376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DE35CA5-1DB7-4A50-8C05-0DBC548E0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7" y="1717221"/>
            <a:ext cx="534413" cy="21376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6949E7B2-CB99-4669-A841-9DE8515FC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" y="2319023"/>
            <a:ext cx="534413" cy="21376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BE76DCF-2EC3-4488-A7FC-95B508BB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2319023"/>
            <a:ext cx="534412" cy="21376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0CB5C149-B8EF-4B37-94FF-D489F66E56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" y="458022"/>
            <a:ext cx="534413" cy="213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400235-8431-41D7-89CC-3733BE3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85" y="2287793"/>
            <a:ext cx="552446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36C89B-DC4A-4192-8F97-B408B1CCF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2943"/>
          <a:stretch/>
        </p:blipFill>
        <p:spPr bwMode="auto">
          <a:xfrm>
            <a:off x="853030" y="2282380"/>
            <a:ext cx="548550" cy="3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07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阿 狗</cp:lastModifiedBy>
  <cp:revision>6</cp:revision>
  <dcterms:created xsi:type="dcterms:W3CDTF">2020-07-31T12:17:51Z</dcterms:created>
  <dcterms:modified xsi:type="dcterms:W3CDTF">2020-07-31T12:28:42Z</dcterms:modified>
</cp:coreProperties>
</file>