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54006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FABA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2347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49648"/>
            <a:ext cx="405050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80272"/>
            <a:ext cx="405050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5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3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8683"/>
            <a:ext cx="1164521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8683"/>
            <a:ext cx="3426053" cy="7749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27965"/>
            <a:ext cx="4658082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11928"/>
            <a:ext cx="4658082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4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43417"/>
            <a:ext cx="2295287" cy="5801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43417"/>
            <a:ext cx="2295287" cy="5801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8683"/>
            <a:ext cx="4658082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224155"/>
            <a:ext cx="228473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334010"/>
            <a:ext cx="2284738" cy="4912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24155"/>
            <a:ext cx="229599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34010"/>
            <a:ext cx="2295990" cy="4912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8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31657"/>
            <a:ext cx="273409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31657"/>
            <a:ext cx="273409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8683"/>
            <a:ext cx="46580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43417"/>
            <a:ext cx="46580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DC3E-03DF-40DA-8DE6-3991E45D2932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47514"/>
            <a:ext cx="182272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1C084A-C1B7-4514-A046-FA2F14FB1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7"/>
          <a:stretch/>
        </p:blipFill>
        <p:spPr>
          <a:xfrm>
            <a:off x="0" y="-82550"/>
            <a:ext cx="2393430" cy="1079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D7DD8B-9BFD-405E-BF43-DA7AF121A9B7}"/>
              </a:ext>
            </a:extLst>
          </p:cNvPr>
          <p:cNvSpPr/>
          <p:nvPr/>
        </p:nvSpPr>
        <p:spPr>
          <a:xfrm>
            <a:off x="2393431" y="-82550"/>
            <a:ext cx="3007245" cy="107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9E68E-9B39-48E7-8030-FA022DBC94CB}"/>
              </a:ext>
            </a:extLst>
          </p:cNvPr>
          <p:cNvSpPr txBox="1"/>
          <p:nvPr/>
        </p:nvSpPr>
        <p:spPr>
          <a:xfrm>
            <a:off x="2706052" y="72480"/>
            <a:ext cx="243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直播中心</a:t>
            </a:r>
          </a:p>
        </p:txBody>
      </p:sp>
    </p:spTree>
    <p:extLst>
      <p:ext uri="{BB962C8B-B14F-4D97-AF65-F5344CB8AC3E}">
        <p14:creationId xmlns:p14="http://schemas.microsoft.com/office/powerpoint/2010/main" val="42086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3D431F-DCAC-4769-9100-DD707C68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835" y="-1942656"/>
            <a:ext cx="6237144" cy="51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CD7DD8B-9BFD-405E-BF43-DA7AF121A9B7}"/>
              </a:ext>
            </a:extLst>
          </p:cNvPr>
          <p:cNvSpPr/>
          <p:nvPr/>
        </p:nvSpPr>
        <p:spPr>
          <a:xfrm>
            <a:off x="2393431" y="-82550"/>
            <a:ext cx="3007245" cy="107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9E68E-9B39-48E7-8030-FA022DBC94CB}"/>
              </a:ext>
            </a:extLst>
          </p:cNvPr>
          <p:cNvSpPr txBox="1"/>
          <p:nvPr/>
        </p:nvSpPr>
        <p:spPr>
          <a:xfrm>
            <a:off x="2706052" y="72480"/>
            <a:ext cx="243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导播台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CF265-6317-4D50-9288-29503C7E6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22"/>
          <a:stretch/>
        </p:blipFill>
        <p:spPr>
          <a:xfrm>
            <a:off x="1" y="-82550"/>
            <a:ext cx="244430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0597B8-251A-43CD-BE27-25D5CEBF819D}"/>
              </a:ext>
            </a:extLst>
          </p:cNvPr>
          <p:cNvSpPr/>
          <p:nvPr/>
        </p:nvSpPr>
        <p:spPr>
          <a:xfrm>
            <a:off x="117993" y="-103239"/>
            <a:ext cx="2346375" cy="110018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BF1963-FD95-4AC5-A4B3-D2ED185A95F4}"/>
              </a:ext>
            </a:extLst>
          </p:cNvPr>
          <p:cNvSpPr/>
          <p:nvPr/>
        </p:nvSpPr>
        <p:spPr>
          <a:xfrm>
            <a:off x="235980" y="314020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D5A84-E63D-41B8-BCD7-9A68B8D664A1}"/>
              </a:ext>
            </a:extLst>
          </p:cNvPr>
          <p:cNvSpPr/>
          <p:nvPr/>
        </p:nvSpPr>
        <p:spPr>
          <a:xfrm>
            <a:off x="235980" y="559621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4D207-872C-4CAB-842C-DC8230A6F61E}"/>
              </a:ext>
            </a:extLst>
          </p:cNvPr>
          <p:cNvSpPr/>
          <p:nvPr/>
        </p:nvSpPr>
        <p:spPr>
          <a:xfrm>
            <a:off x="235980" y="805222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FF3CB-32C8-49E0-9988-1C83BA8AF26F}"/>
              </a:ext>
            </a:extLst>
          </p:cNvPr>
          <p:cNvSpPr/>
          <p:nvPr/>
        </p:nvSpPr>
        <p:spPr>
          <a:xfrm>
            <a:off x="722676" y="-28678"/>
            <a:ext cx="1179871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7DDF2-7028-44B2-8ADF-A3906B33B5D6}"/>
              </a:ext>
            </a:extLst>
          </p:cNvPr>
          <p:cNvSpPr/>
          <p:nvPr/>
        </p:nvSpPr>
        <p:spPr>
          <a:xfrm>
            <a:off x="235980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50CE3-54BF-4756-9C8D-92F8A1655CFB}"/>
              </a:ext>
            </a:extLst>
          </p:cNvPr>
          <p:cNvSpPr/>
          <p:nvPr/>
        </p:nvSpPr>
        <p:spPr>
          <a:xfrm>
            <a:off x="1002896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D29FB-E9E1-41C7-9426-D53B03FDD771}"/>
              </a:ext>
            </a:extLst>
          </p:cNvPr>
          <p:cNvSpPr/>
          <p:nvPr/>
        </p:nvSpPr>
        <p:spPr>
          <a:xfrm>
            <a:off x="1733632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B952E-D06E-4376-A1E7-17F2D146B4E2}"/>
              </a:ext>
            </a:extLst>
          </p:cNvPr>
          <p:cNvSpPr txBox="1"/>
          <p:nvPr/>
        </p:nvSpPr>
        <p:spPr>
          <a:xfrm>
            <a:off x="1283110" y="72480"/>
            <a:ext cx="3855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九字稿生成器</a:t>
            </a:r>
          </a:p>
        </p:txBody>
      </p:sp>
    </p:spTree>
    <p:extLst>
      <p:ext uri="{BB962C8B-B14F-4D97-AF65-F5344CB8AC3E}">
        <p14:creationId xmlns:p14="http://schemas.microsoft.com/office/powerpoint/2010/main" val="37223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0597B8-251A-43CD-BE27-25D5CEBF819D}"/>
              </a:ext>
            </a:extLst>
          </p:cNvPr>
          <p:cNvSpPr/>
          <p:nvPr/>
        </p:nvSpPr>
        <p:spPr>
          <a:xfrm>
            <a:off x="117993" y="-103239"/>
            <a:ext cx="2346375" cy="110018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FF3CB-32C8-49E0-9988-1C83BA8AF26F}"/>
              </a:ext>
            </a:extLst>
          </p:cNvPr>
          <p:cNvSpPr/>
          <p:nvPr/>
        </p:nvSpPr>
        <p:spPr>
          <a:xfrm>
            <a:off x="117992" y="1531306"/>
            <a:ext cx="2052000" cy="20520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B952E-D06E-4376-A1E7-17F2D146B4E2}"/>
              </a:ext>
            </a:extLst>
          </p:cNvPr>
          <p:cNvSpPr txBox="1"/>
          <p:nvPr/>
        </p:nvSpPr>
        <p:spPr>
          <a:xfrm>
            <a:off x="2507230" y="72480"/>
            <a:ext cx="263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应用中心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2866D9-2AC1-4973-AD97-BC64E0642A7F}"/>
              </a:ext>
            </a:extLst>
          </p:cNvPr>
          <p:cNvSpPr/>
          <p:nvPr/>
        </p:nvSpPr>
        <p:spPr>
          <a:xfrm>
            <a:off x="2315501" y="1531306"/>
            <a:ext cx="5589634" cy="110018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DD745-7BD9-4043-A299-18FC41820B6F}"/>
              </a:ext>
            </a:extLst>
          </p:cNvPr>
          <p:cNvSpPr/>
          <p:nvPr/>
        </p:nvSpPr>
        <p:spPr>
          <a:xfrm>
            <a:off x="2315501" y="2858319"/>
            <a:ext cx="5589634" cy="72498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B47D0E-1962-4B94-A8EC-821015F4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72479"/>
            <a:ext cx="845194" cy="2228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EA4CEC-4810-42A9-9D68-C5E3299E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72479"/>
            <a:ext cx="845194" cy="2228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571DFF3-4249-437E-B31A-67964E51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423278"/>
            <a:ext cx="845194" cy="2228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94E9BD-BEF9-4B85-9853-67E91617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423278"/>
            <a:ext cx="845194" cy="2228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F609C6-B95A-4E9D-909D-06CB19DC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774078"/>
            <a:ext cx="845194" cy="2228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DA00D7C-FCE5-4AA1-9022-1C7D326D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774078"/>
            <a:ext cx="845194" cy="2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11</Words>
  <Application>Microsoft Office PowerPoint</Application>
  <PresentationFormat>自定义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.萍方-简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阿 狗</cp:lastModifiedBy>
  <cp:revision>7</cp:revision>
  <dcterms:created xsi:type="dcterms:W3CDTF">2021-01-03T11:59:56Z</dcterms:created>
  <dcterms:modified xsi:type="dcterms:W3CDTF">2021-02-26T02:33:49Z</dcterms:modified>
</cp:coreProperties>
</file>