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709" y="696"/>
      </p:cViewPr>
      <p:guideLst>
        <p:guide orient="horz" pos="907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2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8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2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2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8E87-6EF9-473A-AD8E-89F21988D53B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814A-3C32-4683-8A71-C6B2D6549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8EAAF9-07D3-4F6A-AEB3-6D98F36CEADB}"/>
              </a:ext>
            </a:extLst>
          </p:cNvPr>
          <p:cNvSpPr/>
          <p:nvPr/>
        </p:nvSpPr>
        <p:spPr>
          <a:xfrm>
            <a:off x="128905" y="-325120"/>
            <a:ext cx="3342640" cy="1432560"/>
          </a:xfrm>
          <a:prstGeom prst="roundRect">
            <a:avLst>
              <a:gd name="adj" fmla="val 602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467B81-2E8E-4454-B9BE-69ED8B221237}"/>
              </a:ext>
            </a:extLst>
          </p:cNvPr>
          <p:cNvSpPr/>
          <p:nvPr/>
        </p:nvSpPr>
        <p:spPr>
          <a:xfrm>
            <a:off x="128905" y="1185863"/>
            <a:ext cx="109537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D50D82-CEA5-4527-80D8-9DEBD3FFF0F5}"/>
              </a:ext>
            </a:extLst>
          </p:cNvPr>
          <p:cNvSpPr/>
          <p:nvPr/>
        </p:nvSpPr>
        <p:spPr>
          <a:xfrm>
            <a:off x="2880360" y="1185863"/>
            <a:ext cx="59118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9F77DC-1960-492C-9E06-00B59A3910E1}"/>
              </a:ext>
            </a:extLst>
          </p:cNvPr>
          <p:cNvSpPr/>
          <p:nvPr/>
        </p:nvSpPr>
        <p:spPr>
          <a:xfrm>
            <a:off x="128905" y="1544320"/>
            <a:ext cx="538480" cy="5384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7AECF4-A10A-438E-B2FE-E2F6673AEA67}"/>
              </a:ext>
            </a:extLst>
          </p:cNvPr>
          <p:cNvSpPr/>
          <p:nvPr/>
        </p:nvSpPr>
        <p:spPr>
          <a:xfrm>
            <a:off x="822801" y="1544320"/>
            <a:ext cx="538480" cy="5384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55770A-54E8-4145-BCA1-F2E94E8A24B0}"/>
              </a:ext>
            </a:extLst>
          </p:cNvPr>
          <p:cNvSpPr/>
          <p:nvPr/>
        </p:nvSpPr>
        <p:spPr>
          <a:xfrm>
            <a:off x="1516697" y="1544320"/>
            <a:ext cx="538480" cy="5384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51A380-F199-4233-8362-42DF654DBD15}"/>
              </a:ext>
            </a:extLst>
          </p:cNvPr>
          <p:cNvSpPr/>
          <p:nvPr/>
        </p:nvSpPr>
        <p:spPr>
          <a:xfrm>
            <a:off x="2210593" y="1544320"/>
            <a:ext cx="538480" cy="5384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A2E4E9-047F-4F6C-BD06-1597C704F767}"/>
              </a:ext>
            </a:extLst>
          </p:cNvPr>
          <p:cNvSpPr/>
          <p:nvPr/>
        </p:nvSpPr>
        <p:spPr>
          <a:xfrm>
            <a:off x="2904490" y="1544320"/>
            <a:ext cx="538480" cy="5384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CAC04-3A2B-4C8A-9B15-E8B2AB3F5C32}"/>
              </a:ext>
            </a:extLst>
          </p:cNvPr>
          <p:cNvSpPr/>
          <p:nvPr/>
        </p:nvSpPr>
        <p:spPr>
          <a:xfrm>
            <a:off x="128905" y="2232343"/>
            <a:ext cx="1095375" cy="25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6CD4DD-E758-4EBD-9CB0-7FD0F860F082}"/>
              </a:ext>
            </a:extLst>
          </p:cNvPr>
          <p:cNvSpPr/>
          <p:nvPr/>
        </p:nvSpPr>
        <p:spPr>
          <a:xfrm>
            <a:off x="128905" y="2519680"/>
            <a:ext cx="3314065" cy="314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1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14DC2AB-621B-4D11-807B-179D9688823E}"/>
              </a:ext>
            </a:extLst>
          </p:cNvPr>
          <p:cNvSpPr/>
          <p:nvPr/>
        </p:nvSpPr>
        <p:spPr>
          <a:xfrm>
            <a:off x="476615" y="106992"/>
            <a:ext cx="635000" cy="177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FBE54BF-24E6-45FF-91A8-6A48C39220A3}"/>
              </a:ext>
            </a:extLst>
          </p:cNvPr>
          <p:cNvSpPr/>
          <p:nvPr/>
        </p:nvSpPr>
        <p:spPr>
          <a:xfrm>
            <a:off x="121920" y="355600"/>
            <a:ext cx="1417320" cy="1778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8CCE8E-9D0F-4CA5-B4B2-734AF9C208FC}"/>
              </a:ext>
            </a:extLst>
          </p:cNvPr>
          <p:cNvSpPr/>
          <p:nvPr/>
        </p:nvSpPr>
        <p:spPr>
          <a:xfrm>
            <a:off x="121920" y="584200"/>
            <a:ext cx="1417320" cy="2311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8ABAB33-2CCC-468C-A326-E2DF57A51C16}"/>
              </a:ext>
            </a:extLst>
          </p:cNvPr>
          <p:cNvGrpSpPr/>
          <p:nvPr/>
        </p:nvGrpSpPr>
        <p:grpSpPr>
          <a:xfrm>
            <a:off x="192405" y="947558"/>
            <a:ext cx="1100455" cy="305752"/>
            <a:chOff x="192405" y="800238"/>
            <a:chExt cx="1100455" cy="30575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D149411-7F55-4B16-A174-DECE7AF827CA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35549-4B92-43ED-B80D-EE9450153597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839E4F3-60C0-4C18-8B63-D5E93C2924DC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1350BE-3572-4489-8F68-D65CFD1B4FE4}"/>
              </a:ext>
            </a:extLst>
          </p:cNvPr>
          <p:cNvGrpSpPr/>
          <p:nvPr/>
        </p:nvGrpSpPr>
        <p:grpSpPr>
          <a:xfrm>
            <a:off x="204152" y="1406986"/>
            <a:ext cx="1100455" cy="305752"/>
            <a:chOff x="192405" y="800238"/>
            <a:chExt cx="1100455" cy="30575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1B0B04D-0436-490B-AE95-A233AE9E2D8A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1E9F66-004D-440E-BBC5-B05D81EF36E7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7FC90D9-4009-4077-BC70-59C34278FACC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B9DA60F-13A1-44C0-954A-70C0BC9A2898}"/>
              </a:ext>
            </a:extLst>
          </p:cNvPr>
          <p:cNvGrpSpPr/>
          <p:nvPr/>
        </p:nvGrpSpPr>
        <p:grpSpPr>
          <a:xfrm>
            <a:off x="204152" y="1866414"/>
            <a:ext cx="1100455" cy="305752"/>
            <a:chOff x="192405" y="800238"/>
            <a:chExt cx="1100455" cy="30575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776896B-E58F-4BC5-A7A8-82CBFABE536D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F2513C1-F3BD-42E0-B9BB-21FEC913B24E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12DF873-51B8-427B-A18D-18D12D4359A9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C40BF26-E778-4572-8C0D-F744122046CD}"/>
              </a:ext>
            </a:extLst>
          </p:cNvPr>
          <p:cNvGrpSpPr/>
          <p:nvPr/>
        </p:nvGrpSpPr>
        <p:grpSpPr>
          <a:xfrm>
            <a:off x="192405" y="2325842"/>
            <a:ext cx="1100455" cy="305752"/>
            <a:chOff x="192405" y="800238"/>
            <a:chExt cx="1100455" cy="30575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1CDB4D4-EBA6-4A2A-84FD-9030BDD2B8B4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5C77143-D768-419F-B122-A4598FA31A24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8AB918-4BF7-4FB1-BA5A-5EFAC1FE1B44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A8B73F-C7D7-4958-A9AB-23FC1C8E5A85}"/>
              </a:ext>
            </a:extLst>
          </p:cNvPr>
          <p:cNvGrpSpPr/>
          <p:nvPr/>
        </p:nvGrpSpPr>
        <p:grpSpPr>
          <a:xfrm>
            <a:off x="204152" y="2785269"/>
            <a:ext cx="1100455" cy="305752"/>
            <a:chOff x="192405" y="800238"/>
            <a:chExt cx="1100455" cy="30575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70FB7EF-803F-440F-91B9-B32DAD29C736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38A1AC0-867F-4FB1-8316-8E8D915AB3EB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D4DA88F-8920-4D98-8218-9F0D367EFE82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84490319-8470-4809-B431-C30D7DC08737}"/>
              </a:ext>
            </a:extLst>
          </p:cNvPr>
          <p:cNvSpPr/>
          <p:nvPr/>
        </p:nvSpPr>
        <p:spPr>
          <a:xfrm>
            <a:off x="1719468" y="60959"/>
            <a:ext cx="1880982" cy="234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7F9082F-0BBD-4808-9710-F40FBE12BA95}"/>
              </a:ext>
            </a:extLst>
          </p:cNvPr>
          <p:cNvSpPr/>
          <p:nvPr/>
        </p:nvSpPr>
        <p:spPr>
          <a:xfrm>
            <a:off x="1792133" y="403002"/>
            <a:ext cx="305752" cy="305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CBB79A-3680-41EC-9391-4124967178C2}"/>
              </a:ext>
            </a:extLst>
          </p:cNvPr>
          <p:cNvSpPr/>
          <p:nvPr/>
        </p:nvSpPr>
        <p:spPr>
          <a:xfrm>
            <a:off x="2155467" y="395858"/>
            <a:ext cx="923551" cy="160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6581CE9-68AB-455E-A877-7634A9BA2210}"/>
              </a:ext>
            </a:extLst>
          </p:cNvPr>
          <p:cNvSpPr/>
          <p:nvPr/>
        </p:nvSpPr>
        <p:spPr>
          <a:xfrm>
            <a:off x="2155468" y="593604"/>
            <a:ext cx="195310" cy="979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F20776E-5F76-4850-8904-DA5F59E21A65}"/>
              </a:ext>
            </a:extLst>
          </p:cNvPr>
          <p:cNvSpPr/>
          <p:nvPr/>
        </p:nvSpPr>
        <p:spPr>
          <a:xfrm>
            <a:off x="2376448" y="593604"/>
            <a:ext cx="286742" cy="979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C7E70F-0824-40B6-A8B4-1E088B824339}"/>
              </a:ext>
            </a:extLst>
          </p:cNvPr>
          <p:cNvSpPr/>
          <p:nvPr/>
        </p:nvSpPr>
        <p:spPr>
          <a:xfrm>
            <a:off x="1719468" y="849312"/>
            <a:ext cx="1880982" cy="196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EAC957-4E2A-42E7-881D-178ACD08378D}"/>
              </a:ext>
            </a:extLst>
          </p:cNvPr>
          <p:cNvSpPr/>
          <p:nvPr/>
        </p:nvSpPr>
        <p:spPr>
          <a:xfrm>
            <a:off x="2860729" y="1306597"/>
            <a:ext cx="626433" cy="1308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243F58-1E0A-4C93-AE39-274015153BFA}"/>
              </a:ext>
            </a:extLst>
          </p:cNvPr>
          <p:cNvSpPr/>
          <p:nvPr/>
        </p:nvSpPr>
        <p:spPr>
          <a:xfrm>
            <a:off x="2860729" y="1467872"/>
            <a:ext cx="626433" cy="1308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9276AF-4EB9-4205-B592-526523D94A17}"/>
              </a:ext>
            </a:extLst>
          </p:cNvPr>
          <p:cNvSpPr/>
          <p:nvPr/>
        </p:nvSpPr>
        <p:spPr>
          <a:xfrm>
            <a:off x="1792133" y="1622395"/>
            <a:ext cx="667846" cy="1308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09EB80-FAD9-4DDB-8BE5-3795AFC3D9E9}"/>
              </a:ext>
            </a:extLst>
          </p:cNvPr>
          <p:cNvSpPr/>
          <p:nvPr/>
        </p:nvSpPr>
        <p:spPr>
          <a:xfrm>
            <a:off x="1832756" y="1075993"/>
            <a:ext cx="1654406" cy="1964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7CADD5B-E50B-42B1-B071-8C82B2A9F6CE}"/>
              </a:ext>
            </a:extLst>
          </p:cNvPr>
          <p:cNvGrpSpPr/>
          <p:nvPr/>
        </p:nvGrpSpPr>
        <p:grpSpPr>
          <a:xfrm>
            <a:off x="1792133" y="1787201"/>
            <a:ext cx="1680126" cy="119459"/>
            <a:chOff x="1792133" y="1767138"/>
            <a:chExt cx="1680126" cy="11945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E42245-6B8F-4AEB-A713-80896D443C98}"/>
                </a:ext>
              </a:extLst>
            </p:cNvPr>
            <p:cNvSpPr/>
            <p:nvPr/>
          </p:nvSpPr>
          <p:spPr>
            <a:xfrm>
              <a:off x="1792133" y="1767138"/>
              <a:ext cx="221452" cy="1194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88F67ED-C8B5-407D-831F-435840B2AF81}"/>
                </a:ext>
              </a:extLst>
            </p:cNvPr>
            <p:cNvSpPr/>
            <p:nvPr/>
          </p:nvSpPr>
          <p:spPr>
            <a:xfrm>
              <a:off x="2049779" y="1767138"/>
              <a:ext cx="1270635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874573C-CA9A-406A-A803-DD157B6E3593}"/>
                </a:ext>
              </a:extLst>
            </p:cNvPr>
            <p:cNvSpPr/>
            <p:nvPr/>
          </p:nvSpPr>
          <p:spPr>
            <a:xfrm>
              <a:off x="3352800" y="1767138"/>
              <a:ext cx="119459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B57DD33-2C6A-4380-8DEA-FA4C1E925C1A}"/>
              </a:ext>
            </a:extLst>
          </p:cNvPr>
          <p:cNvGrpSpPr/>
          <p:nvPr/>
        </p:nvGrpSpPr>
        <p:grpSpPr>
          <a:xfrm>
            <a:off x="1792133" y="1976075"/>
            <a:ext cx="1680126" cy="119459"/>
            <a:chOff x="1792133" y="1767138"/>
            <a:chExt cx="1680126" cy="11945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DA6D42-7684-4426-9ADD-2B7765D24974}"/>
                </a:ext>
              </a:extLst>
            </p:cNvPr>
            <p:cNvSpPr/>
            <p:nvPr/>
          </p:nvSpPr>
          <p:spPr>
            <a:xfrm>
              <a:off x="1792133" y="1767138"/>
              <a:ext cx="221452" cy="1194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98F43F0F-FF37-4FD7-979D-A86F33B5F1B1}"/>
                </a:ext>
              </a:extLst>
            </p:cNvPr>
            <p:cNvSpPr/>
            <p:nvPr/>
          </p:nvSpPr>
          <p:spPr>
            <a:xfrm>
              <a:off x="2049779" y="1767138"/>
              <a:ext cx="1270635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9FC056E-9413-461A-8787-AD2589F4EC69}"/>
                </a:ext>
              </a:extLst>
            </p:cNvPr>
            <p:cNvSpPr/>
            <p:nvPr/>
          </p:nvSpPr>
          <p:spPr>
            <a:xfrm>
              <a:off x="3352800" y="1767138"/>
              <a:ext cx="119459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6C48BD9-D16B-4CB5-8CF6-8B51879FB9B2}"/>
              </a:ext>
            </a:extLst>
          </p:cNvPr>
          <p:cNvGrpSpPr/>
          <p:nvPr/>
        </p:nvGrpSpPr>
        <p:grpSpPr>
          <a:xfrm>
            <a:off x="1792133" y="2164949"/>
            <a:ext cx="1680126" cy="119459"/>
            <a:chOff x="1792133" y="1767138"/>
            <a:chExt cx="1680126" cy="11945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1BDB1EC-D24F-4EE3-A019-B11273695F66}"/>
                </a:ext>
              </a:extLst>
            </p:cNvPr>
            <p:cNvSpPr/>
            <p:nvPr/>
          </p:nvSpPr>
          <p:spPr>
            <a:xfrm>
              <a:off x="1792133" y="1767138"/>
              <a:ext cx="221452" cy="1194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4C0FA34-67AB-439A-9F48-F18A9E6B42CA}"/>
                </a:ext>
              </a:extLst>
            </p:cNvPr>
            <p:cNvSpPr/>
            <p:nvPr/>
          </p:nvSpPr>
          <p:spPr>
            <a:xfrm>
              <a:off x="2049779" y="1767138"/>
              <a:ext cx="1270635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DBFF46D-EEE6-431D-B4CD-0C5EDDA61A0A}"/>
                </a:ext>
              </a:extLst>
            </p:cNvPr>
            <p:cNvSpPr/>
            <p:nvPr/>
          </p:nvSpPr>
          <p:spPr>
            <a:xfrm>
              <a:off x="3352800" y="1767138"/>
              <a:ext cx="119459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FBD3347-6460-4BAA-9854-429E2D4283C2}"/>
              </a:ext>
            </a:extLst>
          </p:cNvPr>
          <p:cNvGrpSpPr/>
          <p:nvPr/>
        </p:nvGrpSpPr>
        <p:grpSpPr>
          <a:xfrm>
            <a:off x="1792133" y="2353823"/>
            <a:ext cx="1680126" cy="119459"/>
            <a:chOff x="1792133" y="1767138"/>
            <a:chExt cx="1680126" cy="119459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A7D13BB-5806-439D-AA78-72B3AEB92B9A}"/>
                </a:ext>
              </a:extLst>
            </p:cNvPr>
            <p:cNvSpPr/>
            <p:nvPr/>
          </p:nvSpPr>
          <p:spPr>
            <a:xfrm>
              <a:off x="1792133" y="1767138"/>
              <a:ext cx="221452" cy="1194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0DC024CE-89CD-4CDF-8351-9D205AD92FCC}"/>
                </a:ext>
              </a:extLst>
            </p:cNvPr>
            <p:cNvSpPr/>
            <p:nvPr/>
          </p:nvSpPr>
          <p:spPr>
            <a:xfrm>
              <a:off x="2049779" y="1767138"/>
              <a:ext cx="1270635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BA87728D-0103-4C9F-BB62-342480DAA2B5}"/>
                </a:ext>
              </a:extLst>
            </p:cNvPr>
            <p:cNvSpPr/>
            <p:nvPr/>
          </p:nvSpPr>
          <p:spPr>
            <a:xfrm>
              <a:off x="3352800" y="1767138"/>
              <a:ext cx="119459" cy="11945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9AA775C2-1599-4761-AFDF-F75375C1C8C7}"/>
              </a:ext>
            </a:extLst>
          </p:cNvPr>
          <p:cNvSpPr/>
          <p:nvPr/>
        </p:nvSpPr>
        <p:spPr>
          <a:xfrm>
            <a:off x="1792133" y="2542695"/>
            <a:ext cx="667846" cy="1308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4EC73BA-D4AD-4BCD-8E94-002983DAB06B}"/>
              </a:ext>
            </a:extLst>
          </p:cNvPr>
          <p:cNvSpPr/>
          <p:nvPr/>
        </p:nvSpPr>
        <p:spPr>
          <a:xfrm>
            <a:off x="1792133" y="2739335"/>
            <a:ext cx="1680126" cy="3699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EECA56-BAF4-4D60-8CDB-495178CDE3F2}"/>
              </a:ext>
            </a:extLst>
          </p:cNvPr>
          <p:cNvSpPr/>
          <p:nvPr/>
        </p:nvSpPr>
        <p:spPr>
          <a:xfrm>
            <a:off x="166735" y="618972"/>
            <a:ext cx="270145" cy="163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B35F2CC-C21F-4917-AF1B-F7BF3B148D6C}"/>
              </a:ext>
            </a:extLst>
          </p:cNvPr>
          <p:cNvSpPr/>
          <p:nvPr/>
        </p:nvSpPr>
        <p:spPr>
          <a:xfrm>
            <a:off x="481695" y="618972"/>
            <a:ext cx="270145" cy="163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15C2E0-B1CF-4682-9711-03038E41A9BA}"/>
              </a:ext>
            </a:extLst>
          </p:cNvPr>
          <p:cNvSpPr/>
          <p:nvPr/>
        </p:nvSpPr>
        <p:spPr>
          <a:xfrm>
            <a:off x="796655" y="618972"/>
            <a:ext cx="270145" cy="163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96E3242-2128-4AB6-A321-2EFCBBD18531}"/>
              </a:ext>
            </a:extLst>
          </p:cNvPr>
          <p:cNvSpPr/>
          <p:nvPr/>
        </p:nvSpPr>
        <p:spPr>
          <a:xfrm>
            <a:off x="1111615" y="618972"/>
            <a:ext cx="270145" cy="163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5308261-E8C8-4D82-9394-F5FEEE5EFCD3}"/>
              </a:ext>
            </a:extLst>
          </p:cNvPr>
          <p:cNvSpPr/>
          <p:nvPr/>
        </p:nvSpPr>
        <p:spPr>
          <a:xfrm>
            <a:off x="1422131" y="618973"/>
            <a:ext cx="117110" cy="163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6FCD937-02D4-4EA9-B561-CB9606DC1810}"/>
              </a:ext>
            </a:extLst>
          </p:cNvPr>
          <p:cNvGrpSpPr/>
          <p:nvPr/>
        </p:nvGrpSpPr>
        <p:grpSpPr>
          <a:xfrm>
            <a:off x="-856403" y="345441"/>
            <a:ext cx="4456853" cy="792480"/>
            <a:chOff x="-807720" y="213361"/>
            <a:chExt cx="4456853" cy="7924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13D7DCF-2299-4DBF-BD4B-C1F9B63E4813}"/>
                </a:ext>
              </a:extLst>
            </p:cNvPr>
            <p:cNvSpPr/>
            <p:nvPr/>
          </p:nvSpPr>
          <p:spPr>
            <a:xfrm>
              <a:off x="-80772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C3DDAB1-BA7C-494D-990A-B1AEF20BC0CD}"/>
                </a:ext>
              </a:extLst>
            </p:cNvPr>
            <p:cNvSpPr/>
            <p:nvPr/>
          </p:nvSpPr>
          <p:spPr>
            <a:xfrm>
              <a:off x="716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DEAD833-94C3-469B-ACDA-42ABEE7F9FB6}"/>
                </a:ext>
              </a:extLst>
            </p:cNvPr>
            <p:cNvSpPr/>
            <p:nvPr/>
          </p:nvSpPr>
          <p:spPr>
            <a:xfrm>
              <a:off x="2240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35DFD6B-B085-4CC7-91DF-3AF1A81D6A2F}"/>
              </a:ext>
            </a:extLst>
          </p:cNvPr>
          <p:cNvGrpSpPr/>
          <p:nvPr/>
        </p:nvGrpSpPr>
        <p:grpSpPr>
          <a:xfrm>
            <a:off x="-856403" y="1270001"/>
            <a:ext cx="4456853" cy="792480"/>
            <a:chOff x="-807720" y="213361"/>
            <a:chExt cx="4456853" cy="79248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CF95F1F-9907-4249-8BE4-BC4C5B6396F4}"/>
                </a:ext>
              </a:extLst>
            </p:cNvPr>
            <p:cNvSpPr/>
            <p:nvPr/>
          </p:nvSpPr>
          <p:spPr>
            <a:xfrm>
              <a:off x="-80772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729427B-FB30-46E0-A1AB-DFAFA44A6E99}"/>
                </a:ext>
              </a:extLst>
            </p:cNvPr>
            <p:cNvSpPr/>
            <p:nvPr/>
          </p:nvSpPr>
          <p:spPr>
            <a:xfrm>
              <a:off x="716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5354568-B94D-4A4A-8174-7BCFDCDC1249}"/>
                </a:ext>
              </a:extLst>
            </p:cNvPr>
            <p:cNvSpPr/>
            <p:nvPr/>
          </p:nvSpPr>
          <p:spPr>
            <a:xfrm>
              <a:off x="2240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4ED4FE6-9757-4CB6-A72B-78C6DD158F94}"/>
              </a:ext>
            </a:extLst>
          </p:cNvPr>
          <p:cNvGrpSpPr/>
          <p:nvPr/>
        </p:nvGrpSpPr>
        <p:grpSpPr>
          <a:xfrm>
            <a:off x="-856403" y="2219325"/>
            <a:ext cx="4456853" cy="792480"/>
            <a:chOff x="-807720" y="213361"/>
            <a:chExt cx="4456853" cy="79248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6C0F617-5260-48DD-B9E6-D68AC60014F3}"/>
                </a:ext>
              </a:extLst>
            </p:cNvPr>
            <p:cNvSpPr/>
            <p:nvPr/>
          </p:nvSpPr>
          <p:spPr>
            <a:xfrm>
              <a:off x="-80772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069EF67-A234-440A-B727-AAD7568A4A0B}"/>
                </a:ext>
              </a:extLst>
            </p:cNvPr>
            <p:cNvSpPr/>
            <p:nvPr/>
          </p:nvSpPr>
          <p:spPr>
            <a:xfrm>
              <a:off x="716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68019A1-F5FE-4A71-80F8-7FAF012B4705}"/>
                </a:ext>
              </a:extLst>
            </p:cNvPr>
            <p:cNvSpPr/>
            <p:nvPr/>
          </p:nvSpPr>
          <p:spPr>
            <a:xfrm>
              <a:off x="2240280" y="213361"/>
              <a:ext cx="1408853" cy="7924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A1FB169-6B59-4838-9D6E-E45594A8183F}"/>
              </a:ext>
            </a:extLst>
          </p:cNvPr>
          <p:cNvSpPr/>
          <p:nvPr/>
        </p:nvSpPr>
        <p:spPr>
          <a:xfrm>
            <a:off x="2261616" y="0"/>
            <a:ext cx="1338834" cy="30118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3F656B-7AE3-40D1-9BE2-5A16E8E30ECF}"/>
              </a:ext>
            </a:extLst>
          </p:cNvPr>
          <p:cNvSpPr/>
          <p:nvPr/>
        </p:nvSpPr>
        <p:spPr>
          <a:xfrm>
            <a:off x="832527" y="42672"/>
            <a:ext cx="1078992" cy="2255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C2CF65-D18C-4AE6-A1B5-65024F5D6311}"/>
              </a:ext>
            </a:extLst>
          </p:cNvPr>
          <p:cNvSpPr/>
          <p:nvPr/>
        </p:nvSpPr>
        <p:spPr>
          <a:xfrm>
            <a:off x="3302227" y="188597"/>
            <a:ext cx="156844" cy="1568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F8A742C-1239-4637-8811-248F900EE12F}"/>
              </a:ext>
            </a:extLst>
          </p:cNvPr>
          <p:cNvGrpSpPr/>
          <p:nvPr/>
        </p:nvGrpSpPr>
        <p:grpSpPr>
          <a:xfrm>
            <a:off x="2346869" y="593990"/>
            <a:ext cx="1100455" cy="305752"/>
            <a:chOff x="192405" y="800238"/>
            <a:chExt cx="1100455" cy="30575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33C761A-A326-401F-BAE3-0F09C70D95EC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30895F7-58FF-4965-8536-EC7A34A53532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122C48A-C2EB-4AB4-8076-2E2D9A4B7820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9688CB4-5FDF-4E7E-B4C8-FB840DEE30C2}"/>
              </a:ext>
            </a:extLst>
          </p:cNvPr>
          <p:cNvGrpSpPr/>
          <p:nvPr/>
        </p:nvGrpSpPr>
        <p:grpSpPr>
          <a:xfrm>
            <a:off x="2358616" y="1053418"/>
            <a:ext cx="1100455" cy="305752"/>
            <a:chOff x="192405" y="800238"/>
            <a:chExt cx="1100455" cy="305752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34B59964-FD15-4692-85A7-DFBCD7EBEAC9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6F22608-B3FA-49B4-815C-21FBE0A80CD0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A09B144-B557-498D-A4A6-28A8A27A4DBF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DF04D7E-9D19-415D-B1E4-2E59834BCB4B}"/>
              </a:ext>
            </a:extLst>
          </p:cNvPr>
          <p:cNvGrpSpPr/>
          <p:nvPr/>
        </p:nvGrpSpPr>
        <p:grpSpPr>
          <a:xfrm>
            <a:off x="2358616" y="1512846"/>
            <a:ext cx="1100455" cy="305752"/>
            <a:chOff x="192405" y="800238"/>
            <a:chExt cx="1100455" cy="305752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0B25DEF-F324-4716-B7DA-BDE3DA9D6533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204A7D9-210B-4122-8C07-96E20667D518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1DDF303-E0F1-4BCE-8D28-5D07ED8ADC45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A1BEDBE-E59A-4C8B-8418-24B63B902135}"/>
              </a:ext>
            </a:extLst>
          </p:cNvPr>
          <p:cNvGrpSpPr/>
          <p:nvPr/>
        </p:nvGrpSpPr>
        <p:grpSpPr>
          <a:xfrm>
            <a:off x="2346869" y="1972274"/>
            <a:ext cx="1100455" cy="305752"/>
            <a:chOff x="192405" y="800238"/>
            <a:chExt cx="1100455" cy="30575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0B05CDC-3EA4-49F3-A411-3E775729245C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D67E40-F5F1-426F-A932-7D68BA5948CF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3C917EC-37C7-4E37-822C-3A5B6760A368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340E282-EDA4-4C15-8D0E-3F573870BFE9}"/>
              </a:ext>
            </a:extLst>
          </p:cNvPr>
          <p:cNvGrpSpPr/>
          <p:nvPr/>
        </p:nvGrpSpPr>
        <p:grpSpPr>
          <a:xfrm>
            <a:off x="2358616" y="2431701"/>
            <a:ext cx="1100455" cy="305752"/>
            <a:chOff x="192405" y="800238"/>
            <a:chExt cx="1100455" cy="305752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3F3C6881-2F15-44FE-9E22-D19BD91CD81A}"/>
                </a:ext>
              </a:extLst>
            </p:cNvPr>
            <p:cNvSpPr/>
            <p:nvPr/>
          </p:nvSpPr>
          <p:spPr>
            <a:xfrm>
              <a:off x="192405" y="800238"/>
              <a:ext cx="305752" cy="3057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2782165-43F3-4B73-BF36-1CFE13371A1A}"/>
                </a:ext>
              </a:extLst>
            </p:cNvPr>
            <p:cNvSpPr/>
            <p:nvPr/>
          </p:nvSpPr>
          <p:spPr>
            <a:xfrm>
              <a:off x="535940" y="820421"/>
              <a:ext cx="756920" cy="1600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3F75B0F-ABC3-408A-A34A-16B986DAFD5A}"/>
                </a:ext>
              </a:extLst>
            </p:cNvPr>
            <p:cNvSpPr/>
            <p:nvPr/>
          </p:nvSpPr>
          <p:spPr>
            <a:xfrm>
              <a:off x="535940" y="1017091"/>
              <a:ext cx="375920" cy="888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1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阿 狗</cp:lastModifiedBy>
  <cp:revision>9</cp:revision>
  <dcterms:created xsi:type="dcterms:W3CDTF">2020-09-20T07:24:07Z</dcterms:created>
  <dcterms:modified xsi:type="dcterms:W3CDTF">2020-09-20T07:40:03Z</dcterms:modified>
</cp:coreProperties>
</file>