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1F1F1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>
        <p:scale>
          <a:sx n="364" d="100"/>
          <a:sy n="364" d="100"/>
        </p:scale>
        <p:origin x="0" y="-78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6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7" r:id="rId12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27.jpeg"/><Relationship Id="rId21" Type="http://schemas.openxmlformats.org/officeDocument/2006/relationships/image" Target="../media/image45.jpeg"/><Relationship Id="rId7" Type="http://schemas.openxmlformats.org/officeDocument/2006/relationships/image" Target="../media/image31.jpeg"/><Relationship Id="rId12" Type="http://schemas.openxmlformats.org/officeDocument/2006/relationships/image" Target="../media/image36.gif"/><Relationship Id="rId17" Type="http://schemas.openxmlformats.org/officeDocument/2006/relationships/image" Target="../media/image41.jpeg"/><Relationship Id="rId25" Type="http://schemas.openxmlformats.org/officeDocument/2006/relationships/image" Target="../media/image49.jpeg"/><Relationship Id="rId2" Type="http://schemas.openxmlformats.org/officeDocument/2006/relationships/image" Target="../media/image26.jpeg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5" Type="http://schemas.openxmlformats.org/officeDocument/2006/relationships/image" Target="../media/image29.jpe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Relationship Id="rId22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image" Target="../media/image62.jpeg"/><Relationship Id="rId18" Type="http://schemas.openxmlformats.org/officeDocument/2006/relationships/image" Target="../media/image67.jpeg"/><Relationship Id="rId3" Type="http://schemas.openxmlformats.org/officeDocument/2006/relationships/image" Target="../media/image52.jpeg"/><Relationship Id="rId21" Type="http://schemas.openxmlformats.org/officeDocument/2006/relationships/image" Target="../media/image70.png"/><Relationship Id="rId7" Type="http://schemas.openxmlformats.org/officeDocument/2006/relationships/image" Target="../media/image56.jpeg"/><Relationship Id="rId12" Type="http://schemas.openxmlformats.org/officeDocument/2006/relationships/image" Target="../media/image61.png"/><Relationship Id="rId17" Type="http://schemas.openxmlformats.org/officeDocument/2006/relationships/image" Target="../media/image66.jpeg"/><Relationship Id="rId25" Type="http://schemas.openxmlformats.org/officeDocument/2006/relationships/image" Target="../media/image72.png"/><Relationship Id="rId2" Type="http://schemas.openxmlformats.org/officeDocument/2006/relationships/image" Target="../media/image51.jpeg"/><Relationship Id="rId16" Type="http://schemas.openxmlformats.org/officeDocument/2006/relationships/image" Target="../media/image65.jpe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11" Type="http://schemas.openxmlformats.org/officeDocument/2006/relationships/image" Target="../media/image60.jpeg"/><Relationship Id="rId24" Type="http://schemas.openxmlformats.org/officeDocument/2006/relationships/image" Target="../media/image71.png"/><Relationship Id="rId5" Type="http://schemas.openxmlformats.org/officeDocument/2006/relationships/image" Target="../media/image54.jpeg"/><Relationship Id="rId15" Type="http://schemas.openxmlformats.org/officeDocument/2006/relationships/image" Target="../media/image64.jpeg"/><Relationship Id="rId23" Type="http://schemas.openxmlformats.org/officeDocument/2006/relationships/image" Target="../media/image8.png"/><Relationship Id="rId10" Type="http://schemas.openxmlformats.org/officeDocument/2006/relationships/image" Target="../media/image59.png"/><Relationship Id="rId19" Type="http://schemas.openxmlformats.org/officeDocument/2006/relationships/image" Target="../media/image68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Relationship Id="rId14" Type="http://schemas.openxmlformats.org/officeDocument/2006/relationships/image" Target="../media/image63.jpeg"/><Relationship Id="rId22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EF0AEDC-94C6-43BE-B99F-78A8723E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0" y="458022"/>
            <a:ext cx="534413" cy="21376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8883FD75-BDCE-47FB-A59C-FCB7987E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1" y="458022"/>
            <a:ext cx="534413" cy="21376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2F8661F-37D6-4C25-B3C5-5034583C6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80" y="458022"/>
            <a:ext cx="534413" cy="21376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2550967-178E-40A5-A341-31653B1FF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458022"/>
            <a:ext cx="534413" cy="21376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34DBA0A2-587A-4662-AEBB-D07E176AA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079837"/>
            <a:ext cx="534413" cy="21376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B9B2D35-553C-415D-A6B8-7008AF46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" y="1079837"/>
            <a:ext cx="534413" cy="21376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C62C2A2-842B-4E46-B2DA-852BA2F36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32" y="1079837"/>
            <a:ext cx="534412" cy="21376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F27529C-F79C-4DF6-BA9D-B87AA1FA8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00" y="1079837"/>
            <a:ext cx="534413" cy="21376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C4403269-732D-4783-951C-B6A08FD9B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1079837"/>
            <a:ext cx="534413" cy="21376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BA7E525-B545-4337-8474-67F31B532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701928"/>
            <a:ext cx="534413" cy="21376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A0F72BF-57F8-4F01-886C-12F5B82F1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9" y="1701928"/>
            <a:ext cx="534413" cy="21376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C501C21-BD88-4B64-AA7F-42751CD5D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1717222"/>
            <a:ext cx="534413" cy="2137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D3A2C74E-F64E-4BF1-A065-C6DA7E484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5" y="1717222"/>
            <a:ext cx="534413" cy="21376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DE35CA5-1DB7-4A50-8C05-0DBC548E0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7" y="1717221"/>
            <a:ext cx="534413" cy="21376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6949E7B2-CB99-4669-A841-9DE8515FC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" y="2319023"/>
            <a:ext cx="534413" cy="21376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BE76DCF-2EC3-4488-A7FC-95B508BB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2319023"/>
            <a:ext cx="534412" cy="21376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0CB5C149-B8EF-4B37-94FF-D489F66E56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" y="458022"/>
            <a:ext cx="534413" cy="213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400235-8431-41D7-89CC-3733BE3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85" y="2287793"/>
            <a:ext cx="552446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36C89B-DC4A-4192-8F97-B408B1CCF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2943"/>
          <a:stretch/>
        </p:blipFill>
        <p:spPr bwMode="auto">
          <a:xfrm>
            <a:off x="853030" y="2282380"/>
            <a:ext cx="548550" cy="3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4F604-36C5-4E3B-93F4-5DDD9620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68" y="2326047"/>
            <a:ext cx="534413" cy="2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230C9541-A95B-4767-8404-E149C9F6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5" y="2914296"/>
            <a:ext cx="524301" cy="2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59527E-5515-476A-979A-A9ADB97B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1" t="-349" r="23919" b="349"/>
          <a:stretch/>
        </p:blipFill>
        <p:spPr bwMode="auto">
          <a:xfrm>
            <a:off x="848847" y="2770086"/>
            <a:ext cx="548550" cy="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6A05020-74DC-47DF-A92C-1B9FB192C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29848" r="12504" b="29848"/>
          <a:stretch/>
        </p:blipFill>
        <p:spPr bwMode="auto">
          <a:xfrm>
            <a:off x="1532307" y="2842262"/>
            <a:ext cx="512508" cy="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31F771E0-876A-4A49-874B-46613D36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96" y="2899216"/>
            <a:ext cx="527779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0B5DC391-4D26-4377-B420-25BBF7FB7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1" b="22941"/>
          <a:stretch/>
        </p:blipFill>
        <p:spPr bwMode="auto">
          <a:xfrm>
            <a:off x="2935807" y="2899216"/>
            <a:ext cx="507248" cy="2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76343A-3761-4C66-B498-4A045EF9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437283"/>
            <a:ext cx="494229" cy="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AD761A-2A03-4E0C-A928-CCB5FB9F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0" y="452356"/>
            <a:ext cx="494229" cy="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8160F0-895E-4A36-81BB-59A88D73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r="20660"/>
          <a:stretch/>
        </p:blipFill>
        <p:spPr bwMode="auto">
          <a:xfrm>
            <a:off x="1580635" y="371666"/>
            <a:ext cx="466344" cy="4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FAF326-6541-4A2D-9D9C-F071F2B8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6823" r="19397" b="26823"/>
          <a:stretch/>
        </p:blipFill>
        <p:spPr bwMode="auto">
          <a:xfrm>
            <a:off x="2226035" y="418225"/>
            <a:ext cx="554638" cy="29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AE92DE3-94E8-4CD9-BF17-0666053BB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t="32928" r="13054" b="32928"/>
          <a:stretch/>
        </p:blipFill>
        <p:spPr bwMode="auto">
          <a:xfrm>
            <a:off x="2929961" y="418225"/>
            <a:ext cx="525880" cy="2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8619299-DFD8-4102-93AD-F3969E5F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1057235"/>
            <a:ext cx="494229" cy="3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3ED09E7-F080-4DC9-9CDF-3216F03E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0" y="1039064"/>
            <a:ext cx="552859" cy="3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3F3240B-38F4-4046-A628-6B8CBC7C6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7299" r="11390" b="7299"/>
          <a:stretch/>
        </p:blipFill>
        <p:spPr bwMode="auto">
          <a:xfrm>
            <a:off x="1536488" y="1037471"/>
            <a:ext cx="510491" cy="3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CB0C222-9455-42AE-BFCC-65342E35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07" y="1103787"/>
            <a:ext cx="525695" cy="1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0C903C6-F2E7-42F8-8005-BCE137C0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64" y="1071961"/>
            <a:ext cx="510491" cy="3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C6D6549E-C24E-40E6-A6B1-A7A0499E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1654364"/>
            <a:ext cx="494229" cy="30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5E56389-B81A-4DB0-973F-D7A6EAA09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r="14648"/>
          <a:stretch/>
        </p:blipFill>
        <p:spPr bwMode="auto">
          <a:xfrm>
            <a:off x="900986" y="1695626"/>
            <a:ext cx="430422" cy="2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2B830942-A86B-4BCB-B237-D9622FCC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86" y="1530289"/>
            <a:ext cx="526690" cy="5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8864C3BF-36BC-4D5F-961F-95D49BBA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68" y="1666246"/>
            <a:ext cx="500834" cy="2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CE1AF838-34BF-47FE-9E97-55244EBF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64" y="1682889"/>
            <a:ext cx="512348" cy="2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91183CB0-C67A-4DF1-9CD3-B590E835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2" y="2209001"/>
            <a:ext cx="482146" cy="4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F5FCF680-66CC-45DA-B541-6D8CF2FD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13" y="2205457"/>
            <a:ext cx="440334" cy="44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6E15B42D-7F13-4594-8F77-F5EE706A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39" y="2162145"/>
            <a:ext cx="536738" cy="5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>
            <a:extLst>
              <a:ext uri="{FF2B5EF4-FFF2-40B4-BE49-F238E27FC236}">
                <a16:creationId xmlns:a16="http://schemas.microsoft.com/office/drawing/2014/main" id="{C3C55762-6638-47A4-8F33-F3E9C3C86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1" r="17991"/>
          <a:stretch/>
        </p:blipFill>
        <p:spPr bwMode="auto">
          <a:xfrm>
            <a:off x="2265968" y="2167754"/>
            <a:ext cx="474248" cy="5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>
            <a:extLst>
              <a:ext uri="{FF2B5EF4-FFF2-40B4-BE49-F238E27FC236}">
                <a16:creationId xmlns:a16="http://schemas.microsoft.com/office/drawing/2014/main" id="{889B1C9E-AA4E-40B6-8A89-112346AE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15" y="2185965"/>
            <a:ext cx="501545" cy="50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>
            <a:extLst>
              <a:ext uri="{FF2B5EF4-FFF2-40B4-BE49-F238E27FC236}">
                <a16:creationId xmlns:a16="http://schemas.microsoft.com/office/drawing/2014/main" id="{ED406A75-6223-44C7-9F8D-9F6F7F560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5" r="81384" b="33575"/>
          <a:stretch/>
        </p:blipFill>
        <p:spPr bwMode="auto">
          <a:xfrm>
            <a:off x="187599" y="2770678"/>
            <a:ext cx="494229" cy="5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>
            <a:extLst>
              <a:ext uri="{FF2B5EF4-FFF2-40B4-BE49-F238E27FC236}">
                <a16:creationId xmlns:a16="http://schemas.microsoft.com/office/drawing/2014/main" id="{D7A1754E-9542-4AD3-B679-E949ADB2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75" y="2768945"/>
            <a:ext cx="517914" cy="5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>
            <a:extLst>
              <a:ext uri="{FF2B5EF4-FFF2-40B4-BE49-F238E27FC236}">
                <a16:creationId xmlns:a16="http://schemas.microsoft.com/office/drawing/2014/main" id="{B3434C78-BD57-4D73-9279-B54AEF9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09" y="2871072"/>
            <a:ext cx="462858" cy="3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>
            <a:extLst>
              <a:ext uri="{FF2B5EF4-FFF2-40B4-BE49-F238E27FC236}">
                <a16:creationId xmlns:a16="http://schemas.microsoft.com/office/drawing/2014/main" id="{D3D17A7F-E109-4996-A519-68066D7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43" y="2815286"/>
            <a:ext cx="471573" cy="4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>
            <a:extLst>
              <a:ext uri="{FF2B5EF4-FFF2-40B4-BE49-F238E27FC236}">
                <a16:creationId xmlns:a16="http://schemas.microsoft.com/office/drawing/2014/main" id="{3082D8B0-0F06-40AD-AD16-0C38ABD7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73" y="2808838"/>
            <a:ext cx="546526" cy="4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F8CA649-C966-4E73-89CB-C0F7208B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2" y="343086"/>
            <a:ext cx="448082" cy="4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A12D676-23B5-4FFC-B4E4-DEBC932D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1" y="289808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31719AA-0C07-4A80-84E2-A387E2EC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8" y="360855"/>
            <a:ext cx="554638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67C1F81-DEA4-4931-8D74-F5097D16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8" y="299588"/>
            <a:ext cx="527473" cy="5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2BB307E-52DD-4ABA-9F4D-E91478B9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82" y="343086"/>
            <a:ext cx="453838" cy="4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44E5FB1C-6D3F-455C-9887-FD262C83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5" y="909402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160D894E-55D4-4310-B5A3-8B92C22B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1" y="980449"/>
            <a:ext cx="554638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677EFC1A-FBBE-4172-95C4-8758E006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8" y="909402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5B762A54-0F99-41F5-ADDB-0AB1CB88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65" y="955030"/>
            <a:ext cx="463378" cy="4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B45E31D2-550B-4842-9743-7C4A8F6E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81" y="955030"/>
            <a:ext cx="477073" cy="4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AF4F0A1B-773F-42D5-B017-C7331A55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2" y="1594088"/>
            <a:ext cx="412273" cy="4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????·???°?????????????????? ??§??¨??????é?????????????????é?????">
            <a:extLst>
              <a:ext uri="{FF2B5EF4-FFF2-40B4-BE49-F238E27FC236}">
                <a16:creationId xmlns:a16="http://schemas.microsoft.com/office/drawing/2014/main" id="{D08E7E5C-A24C-4C8E-BC4D-DB9A521FC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2" t="34278" r="5390" b="35299"/>
          <a:stretch/>
        </p:blipFill>
        <p:spPr bwMode="auto">
          <a:xfrm>
            <a:off x="846941" y="1528993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>
            <a:extLst>
              <a:ext uri="{FF2B5EF4-FFF2-40B4-BE49-F238E27FC236}">
                <a16:creationId xmlns:a16="http://schemas.microsoft.com/office/drawing/2014/main" id="{36513D41-8A2C-49B4-B83F-4E3C3AC5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r="19094"/>
          <a:stretch/>
        </p:blipFill>
        <p:spPr bwMode="auto">
          <a:xfrm>
            <a:off x="1536487" y="1527262"/>
            <a:ext cx="553095" cy="5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>
            <a:extLst>
              <a:ext uri="{FF2B5EF4-FFF2-40B4-BE49-F238E27FC236}">
                <a16:creationId xmlns:a16="http://schemas.microsoft.com/office/drawing/2014/main" id="{9473ED9E-1D10-4C4C-930A-EB47278D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5" y="1531492"/>
            <a:ext cx="554638" cy="5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>
            <a:extLst>
              <a:ext uri="{FF2B5EF4-FFF2-40B4-BE49-F238E27FC236}">
                <a16:creationId xmlns:a16="http://schemas.microsoft.com/office/drawing/2014/main" id="{0329CFD2-8219-46CA-B60C-6FB8E69D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75" y="1529063"/>
            <a:ext cx="542324" cy="54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>
            <a:extLst>
              <a:ext uri="{FF2B5EF4-FFF2-40B4-BE49-F238E27FC236}">
                <a16:creationId xmlns:a16="http://schemas.microsoft.com/office/drawing/2014/main" id="{389E30B9-1B18-48CE-AD81-CE220400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5" y="2163258"/>
            <a:ext cx="501709" cy="5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>
            <a:extLst>
              <a:ext uri="{FF2B5EF4-FFF2-40B4-BE49-F238E27FC236}">
                <a16:creationId xmlns:a16="http://schemas.microsoft.com/office/drawing/2014/main" id="{113E654B-A2D0-4BDB-ACB4-63A8C020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1" y="2174494"/>
            <a:ext cx="495400" cy="5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0" name="Picture 40">
            <a:extLst>
              <a:ext uri="{FF2B5EF4-FFF2-40B4-BE49-F238E27FC236}">
                <a16:creationId xmlns:a16="http://schemas.microsoft.com/office/drawing/2014/main" id="{262C9255-FF0A-43DB-AB67-06DD957D1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r="21847"/>
          <a:stretch/>
        </p:blipFill>
        <p:spPr bwMode="auto">
          <a:xfrm>
            <a:off x="1547126" y="2152281"/>
            <a:ext cx="523661" cy="5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Picture 42">
            <a:extLst>
              <a:ext uri="{FF2B5EF4-FFF2-40B4-BE49-F238E27FC236}">
                <a16:creationId xmlns:a16="http://schemas.microsoft.com/office/drawing/2014/main" id="{17900052-3781-48FF-9AA8-A759E69B3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18069" r="24894" b="18069"/>
          <a:stretch/>
        </p:blipFill>
        <p:spPr bwMode="auto">
          <a:xfrm>
            <a:off x="2267725" y="2203834"/>
            <a:ext cx="456444" cy="4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Picture 44">
            <a:extLst>
              <a:ext uri="{FF2B5EF4-FFF2-40B4-BE49-F238E27FC236}">
                <a16:creationId xmlns:a16="http://schemas.microsoft.com/office/drawing/2014/main" id="{A301296D-9EEC-441E-9BAC-CD8C3688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76" y="2228795"/>
            <a:ext cx="391649" cy="3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7081583A-1C33-497D-8580-766DBCB8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6" y="2907387"/>
            <a:ext cx="552446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19C0A46-1C91-4BC4-8A67-866B1AADEDA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0" t="9518" r="9607" b="48325"/>
          <a:stretch/>
        </p:blipFill>
        <p:spPr>
          <a:xfrm>
            <a:off x="549639" y="2960557"/>
            <a:ext cx="45719" cy="77449"/>
          </a:xfrm>
          <a:prstGeom prst="rect">
            <a:avLst/>
          </a:prstGeom>
        </p:spPr>
      </p:pic>
      <p:pic>
        <p:nvPicPr>
          <p:cNvPr id="30" name="图片 29" descr="图片包含 游戏机, 物体, 画&#10;&#10;描述已自动生成">
            <a:extLst>
              <a:ext uri="{FF2B5EF4-FFF2-40B4-BE49-F238E27FC236}">
                <a16:creationId xmlns:a16="http://schemas.microsoft.com/office/drawing/2014/main" id="{BF1AA6A6-3D56-402D-B76B-74193D854B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8" y="2971838"/>
            <a:ext cx="137711" cy="137711"/>
          </a:xfrm>
          <a:prstGeom prst="rect">
            <a:avLst/>
          </a:prstGeom>
        </p:spPr>
      </p:pic>
      <p:pic>
        <p:nvPicPr>
          <p:cNvPr id="5153" name="图片 5152" descr="图片包含 形状&#10;&#10;描述已自动生成">
            <a:extLst>
              <a:ext uri="{FF2B5EF4-FFF2-40B4-BE49-F238E27FC236}">
                <a16:creationId xmlns:a16="http://schemas.microsoft.com/office/drawing/2014/main" id="{EE5D4B9E-4BB9-48EB-BCBE-3A979802484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4" y="2973070"/>
            <a:ext cx="298617" cy="1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50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42D481-7724-4CA2-ACFF-32315A4168F0}"/>
              </a:ext>
            </a:extLst>
          </p:cNvPr>
          <p:cNvSpPr/>
          <p:nvPr/>
        </p:nvSpPr>
        <p:spPr>
          <a:xfrm>
            <a:off x="-1330116" y="-1292040"/>
            <a:ext cx="6290760" cy="629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A61AD293-1809-418B-95EE-203DCE8D8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r="19094"/>
          <a:stretch/>
        </p:blipFill>
        <p:spPr bwMode="auto">
          <a:xfrm>
            <a:off x="-1093827" y="-1039875"/>
            <a:ext cx="5519882" cy="5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427AF-B90B-41D5-AB2C-1D45F0FF9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2737" r="2737"/>
          <a:stretch/>
        </p:blipFill>
        <p:spPr>
          <a:xfrm>
            <a:off x="441418" y="-1246276"/>
            <a:ext cx="2717614" cy="6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F93957A-EF80-4953-BB86-FA671E365EA6}"/>
              </a:ext>
            </a:extLst>
          </p:cNvPr>
          <p:cNvSpPr/>
          <p:nvPr/>
        </p:nvSpPr>
        <p:spPr>
          <a:xfrm>
            <a:off x="-624185" y="661440"/>
            <a:ext cx="234847" cy="23484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178C5-5AF1-4EA8-BAE5-B7558F38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164" y="725806"/>
            <a:ext cx="106680" cy="1066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AD2ACB-3E0A-4FB0-8390-8BE6F3BC99DE}"/>
              </a:ext>
            </a:extLst>
          </p:cNvPr>
          <p:cNvSpPr/>
          <p:nvPr/>
        </p:nvSpPr>
        <p:spPr>
          <a:xfrm>
            <a:off x="1280204" y="531406"/>
            <a:ext cx="548595" cy="423202"/>
          </a:xfrm>
          <a:prstGeom prst="rect">
            <a:avLst/>
          </a:prstGeom>
          <a:gradFill flip="none" rotWithShape="1">
            <a:gsLst>
              <a:gs pos="43000">
                <a:srgbClr val="F1F1F1">
                  <a:alpha val="64000"/>
                </a:srgbClr>
              </a:gs>
              <a:gs pos="0">
                <a:srgbClr val="F2F2F2">
                  <a:alpha val="0"/>
                </a:srgbClr>
              </a:gs>
              <a:gs pos="100000">
                <a:srgbClr val="F1F1F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2F4190-ABFC-4160-913A-07AD5DDC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64" y="661440"/>
            <a:ext cx="172621" cy="172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3BF9C-8E99-45F7-AEE5-D6FA0AF4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84" y="1112504"/>
            <a:ext cx="47248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8635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Administrator</cp:lastModifiedBy>
  <cp:revision>44</cp:revision>
  <dcterms:created xsi:type="dcterms:W3CDTF">2020-07-31T12:17:51Z</dcterms:created>
  <dcterms:modified xsi:type="dcterms:W3CDTF">2021-02-06T18:20:35Z</dcterms:modified>
</cp:coreProperties>
</file>