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FF"/>
    <a:srgbClr val="00DAFF"/>
    <a:srgbClr val="01DBFF"/>
    <a:srgbClr val="0C7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84971" autoAdjust="0"/>
  </p:normalViewPr>
  <p:slideViewPr>
    <p:cSldViewPr snapToGrid="0">
      <p:cViewPr>
        <p:scale>
          <a:sx n="69" d="100"/>
          <a:sy n="69" d="100"/>
        </p:scale>
        <p:origin x="4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0FFDE-BF71-430E-87D5-EE3720BF085E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04B99-BEEE-481A-B6BD-B20EBB11E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0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04B99-BEEE-481A-B6BD-B20EBB11EB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90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B74FA-01F8-47C3-8DD1-E3942476D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B69868-3DEB-488E-9DC9-2DDA8FF6B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7B0E2-3D00-4609-B7DD-2FF6BEFB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EF2-B8C0-45A3-8CE1-9A3FBE5F345F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857B7-1CD7-42A9-BB70-50070226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DC914-AC9A-443B-A673-1FC4E4BD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FB8-1546-4154-A5D6-DA687DB9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49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032C2-764F-454B-BBE8-06D38F88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6A561D-6276-4B8D-A864-0B1E98D4D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3C7B6-BD6E-4D2A-AD5B-3A7BE209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EF2-B8C0-45A3-8CE1-9A3FBE5F345F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C6F76-C2E8-4162-B921-9C0D491F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89D5B-0552-4F76-91E4-B4757666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FB8-1546-4154-A5D6-DA687DB9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89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244843-AA34-4B6A-8ED8-2E92C69D6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5AC9FA-0D63-4D94-AD14-7062C078B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60A22-0610-4C7F-A055-150041B3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EF2-B8C0-45A3-8CE1-9A3FBE5F345F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A3058-8E1A-47DF-8EEA-5169CCDB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4093E-BE92-4D3B-93CD-C607B499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FB8-1546-4154-A5D6-DA687DB9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4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86A48-D26E-4647-BFD3-B8D903AF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23DD0-57B4-45EA-AC38-3D3A499F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30EAD-5AF3-4D80-B91A-7F9E14FA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EF2-B8C0-45A3-8CE1-9A3FBE5F345F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A6BEB-D95B-41A5-B43C-9A2DFE58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F98B1-B90B-438A-B44E-87113496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FB8-1546-4154-A5D6-DA687DB9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83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0A26E-90F8-4B2F-AA47-D6F97CC9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EAEFF-2BC1-4F1A-9D8B-0AF517A7F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09371-6560-445F-9DFA-8D0A6A90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EF2-B8C0-45A3-8CE1-9A3FBE5F345F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400F5-16CF-4ABA-A970-03A44C63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EEB2B-8DF2-454B-B580-E9B0EC06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FB8-1546-4154-A5D6-DA687DB9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67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C5A0B-B24B-4F44-AF29-6390D439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26D25-2D8B-4ECB-BBCC-1425732B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1FB27B-E662-4D5F-ABE7-D7C7913EE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33AC47-AC68-414A-A8A0-31D00C4E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EF2-B8C0-45A3-8CE1-9A3FBE5F345F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78ACFE-3593-4408-85CA-F3F4564A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77400-D57E-4528-8D62-55A39B91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FB8-1546-4154-A5D6-DA687DB9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8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47207-CE2E-41C3-8A5F-DD7FE776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1E616B-E02B-4BBC-A8D7-D39B83AA0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A486AF-D3EA-4CDD-ADB2-3707C0643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50B521-AD2A-44B3-B7C4-38DD18035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833EE1-D1AC-4A5B-93C8-DFDD394FF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1AF797-BEFE-412B-8B16-95C135AD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EF2-B8C0-45A3-8CE1-9A3FBE5F345F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3BA326-E668-4361-A915-1271728C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DF0BB1-5460-4666-B51C-871941C9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FB8-1546-4154-A5D6-DA687DB9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40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6F06-1912-4210-82EA-9C6FAD2C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2AF407-8133-485E-A22D-72004BBF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EF2-B8C0-45A3-8CE1-9A3FBE5F345F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BD6182-D253-45CA-A4DD-082FC03C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5F127B-6DB2-4924-8C03-E43400A2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FB8-1546-4154-A5D6-DA687DB9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5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C04EC1-B8EC-478B-BF0E-AD6AB54A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EF2-B8C0-45A3-8CE1-9A3FBE5F345F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162B83-93E0-43FC-BB74-E096599B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9A1361-1E4D-41D0-ADFA-8DFF2DD2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FB8-1546-4154-A5D6-DA687DB9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2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28CA5-4017-491F-88EE-D129191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9AB64-4B58-4FB8-A63E-C6EF290D4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E60BFB-8622-4CB2-A8BF-43AD54E03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AB0779-7008-4CCB-B7F3-0C6546FC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EF2-B8C0-45A3-8CE1-9A3FBE5F345F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FA71E-717B-4E83-8C96-2EE9781B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1DB83-DF75-454D-AFDE-F82140EE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FB8-1546-4154-A5D6-DA687DB9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9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3C597-5457-4BD6-9EA4-79556CD5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616E17-0F21-4E9D-BEF2-FDBB4C7C3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A0AD62-F362-4B24-BDBB-546F96910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B6CFA-CECE-4187-B979-DDF3509F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EF2-B8C0-45A3-8CE1-9A3FBE5F345F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DDCBD0-ED48-49A6-B7A0-B882B85A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BCC6C-55A8-4578-96CE-ACE26824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FB8-1546-4154-A5D6-DA687DB9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1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DC7DCD-82E8-4B3E-B13E-B17C4FB9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D9ACC3-1729-4622-87AD-D029FCCEF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6003F2-ED0C-4034-BC16-4C516E65F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86EF2-B8C0-45A3-8CE1-9A3FBE5F345F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656E9-A0CC-4EE0-8ABC-F7734E7F7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56DA7-99D0-45B0-A6DF-CE5CB1DC3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ECFB8-1546-4154-A5D6-DA687DB9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7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099110F-A26F-4DD9-BF2C-541F8F5C0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8" t="18130" r="19082" b="18619"/>
          <a:stretch/>
        </p:blipFill>
        <p:spPr>
          <a:xfrm>
            <a:off x="6847930" y="0"/>
            <a:ext cx="5207725" cy="5207725"/>
          </a:xfrm>
          <a:prstGeom prst="ellipse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7DF337E-0694-4AE2-B0BF-E920F3564EAD}"/>
              </a:ext>
            </a:extLst>
          </p:cNvPr>
          <p:cNvSpPr/>
          <p:nvPr/>
        </p:nvSpPr>
        <p:spPr>
          <a:xfrm>
            <a:off x="949234" y="776424"/>
            <a:ext cx="6557555" cy="6557555"/>
          </a:xfrm>
          <a:prstGeom prst="roundRect">
            <a:avLst>
              <a:gd name="adj" fmla="val 16668"/>
            </a:avLst>
          </a:prstGeom>
          <a:gradFill flip="none" rotWithShape="1">
            <a:gsLst>
              <a:gs pos="18000">
                <a:srgbClr val="00DAFF">
                  <a:lumMod val="100000"/>
                </a:srgbClr>
              </a:gs>
              <a:gs pos="100000">
                <a:srgbClr val="00A8F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4DDE684-DCCA-4645-BE0C-C6CB648F73E6}"/>
              </a:ext>
            </a:extLst>
          </p:cNvPr>
          <p:cNvSpPr>
            <a:spLocks noChangeAspect="1"/>
          </p:cNvSpPr>
          <p:nvPr/>
        </p:nvSpPr>
        <p:spPr>
          <a:xfrm>
            <a:off x="1425212" y="1252402"/>
            <a:ext cx="5605598" cy="5605598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3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E1C5E-0E61-4466-8B8D-7C2A2009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666953A-4848-4134-9B20-3C4CF57D4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855" t="-5855" r="-5855" b="-5855"/>
          <a:stretch/>
        </p:blipFill>
        <p:spPr>
          <a:xfrm>
            <a:off x="3922353" y="1825625"/>
            <a:ext cx="43472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0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5B4B0-C079-46C9-A92A-FB78B953A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6A9FF3E-73DB-44B2-A3F3-5E46E5487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5855" t="-5855" r="-5855" b="-5855"/>
          <a:stretch/>
        </p:blipFill>
        <p:spPr>
          <a:xfrm>
            <a:off x="3923683" y="4973781"/>
            <a:ext cx="909337" cy="91018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7F81DFE-C2D6-4C7A-8F1F-305333475B8B}"/>
              </a:ext>
            </a:extLst>
          </p:cNvPr>
          <p:cNvSpPr txBox="1"/>
          <p:nvPr/>
        </p:nvSpPr>
        <p:spPr>
          <a:xfrm>
            <a:off x="7778786" y="4779819"/>
            <a:ext cx="2293469" cy="69975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zh-CN" altLang="en-US" sz="13800" dirty="0">
                <a:latin typeface=".萍方-简" panose="020B0400000000000000" pitchFamily="34" charset="-122"/>
                <a:ea typeface=".萍方-简" panose="020B0400000000000000" pitchFamily="34" charset="-122"/>
              </a:rPr>
              <a:t>安播空间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AB8B3F-F819-403D-933F-17BAFEDBEB46}"/>
              </a:ext>
            </a:extLst>
          </p:cNvPr>
          <p:cNvSpPr/>
          <p:nvPr/>
        </p:nvSpPr>
        <p:spPr>
          <a:xfrm>
            <a:off x="6196083" y="5264624"/>
            <a:ext cx="760863" cy="286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安播空间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D8F898-DCB2-4CFE-BC06-5E4C2B3EEF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93" r="12856" b="21602"/>
          <a:stretch/>
        </p:blipFill>
        <p:spPr>
          <a:xfrm>
            <a:off x="2576946" y="1578704"/>
            <a:ext cx="1454353" cy="61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8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7</Words>
  <Application>Microsoft Office PowerPoint</Application>
  <PresentationFormat>宽屏</PresentationFormat>
  <Paragraphs>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.萍方-简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</cp:revision>
  <dcterms:created xsi:type="dcterms:W3CDTF">2020-12-23T16:08:29Z</dcterms:created>
  <dcterms:modified xsi:type="dcterms:W3CDTF">2020-12-25T15:51:34Z</dcterms:modified>
</cp:coreProperties>
</file>