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5400675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AFABAB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54" y="29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149648"/>
            <a:ext cx="4050506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480272"/>
            <a:ext cx="4050506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DC3E-03DF-40DA-8DE6-3991E45D2932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F8F9-C5D0-419C-864A-CB691DC74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659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DC3E-03DF-40DA-8DE6-3991E45D2932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F8F9-C5D0-419C-864A-CB691DC74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23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48683"/>
            <a:ext cx="1164521" cy="7749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48683"/>
            <a:ext cx="3426053" cy="7749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DC3E-03DF-40DA-8DE6-3991E45D2932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F8F9-C5D0-419C-864A-CB691DC74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31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DC3E-03DF-40DA-8DE6-3991E45D2932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F8F9-C5D0-419C-864A-CB691DC74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10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227965"/>
            <a:ext cx="4658082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611928"/>
            <a:ext cx="4658082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DC3E-03DF-40DA-8DE6-3991E45D2932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F8F9-C5D0-419C-864A-CB691DC74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4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243417"/>
            <a:ext cx="2295287" cy="58017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243417"/>
            <a:ext cx="2295287" cy="58017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DC3E-03DF-40DA-8DE6-3991E45D2932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F8F9-C5D0-419C-864A-CB691DC74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06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8683"/>
            <a:ext cx="4658082" cy="17674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0" y="224155"/>
            <a:ext cx="2284738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0" y="334010"/>
            <a:ext cx="2284738" cy="49127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224155"/>
            <a:ext cx="2295990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334010"/>
            <a:ext cx="2295990" cy="49127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DC3E-03DF-40DA-8DE6-3991E45D2932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F8F9-C5D0-419C-864A-CB691DC74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69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DC3E-03DF-40DA-8DE6-3991E45D2932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F8F9-C5D0-419C-864A-CB691DC74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8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DC3E-03DF-40DA-8DE6-3991E45D2932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F8F9-C5D0-419C-864A-CB691DC74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147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60960"/>
            <a:ext cx="1741858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131657"/>
            <a:ext cx="2734092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74320"/>
            <a:ext cx="1741858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DC3E-03DF-40DA-8DE6-3991E45D2932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F8F9-C5D0-419C-864A-CB691DC74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40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60960"/>
            <a:ext cx="1741858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131657"/>
            <a:ext cx="2734092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74320"/>
            <a:ext cx="1741858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DC3E-03DF-40DA-8DE6-3991E45D2932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3F8F9-C5D0-419C-864A-CB691DC74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23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48683"/>
            <a:ext cx="4658082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243417"/>
            <a:ext cx="4658082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847514"/>
            <a:ext cx="1215152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3DC3E-03DF-40DA-8DE6-3991E45D2932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847514"/>
            <a:ext cx="1822728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847514"/>
            <a:ext cx="1215152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3F8F9-C5D0-419C-864A-CB691DC74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46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F1C084A-C1B7-4514-A046-FA2F14FB16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547"/>
          <a:stretch/>
        </p:blipFill>
        <p:spPr>
          <a:xfrm>
            <a:off x="0" y="-82550"/>
            <a:ext cx="2393430" cy="10795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CD7DD8B-9BFD-405E-BF43-DA7AF121A9B7}"/>
              </a:ext>
            </a:extLst>
          </p:cNvPr>
          <p:cNvSpPr/>
          <p:nvPr/>
        </p:nvSpPr>
        <p:spPr>
          <a:xfrm>
            <a:off x="2393431" y="-82550"/>
            <a:ext cx="3007245" cy="1079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09E68E-9B39-48E7-8030-FA022DBC94CB}"/>
              </a:ext>
            </a:extLst>
          </p:cNvPr>
          <p:cNvSpPr txBox="1"/>
          <p:nvPr/>
        </p:nvSpPr>
        <p:spPr>
          <a:xfrm>
            <a:off x="2706052" y="72480"/>
            <a:ext cx="24328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400" dirty="0">
                <a:latin typeface=".萍方-简" panose="020B0800000000000000" pitchFamily="34" charset="-122"/>
                <a:ea typeface=".萍方-简" panose="020B0800000000000000" pitchFamily="34" charset="-122"/>
              </a:rPr>
              <a:t>直播中心</a:t>
            </a:r>
          </a:p>
        </p:txBody>
      </p:sp>
    </p:spTree>
    <p:extLst>
      <p:ext uri="{BB962C8B-B14F-4D97-AF65-F5344CB8AC3E}">
        <p14:creationId xmlns:p14="http://schemas.microsoft.com/office/powerpoint/2010/main" val="420862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CD7DD8B-9BFD-405E-BF43-DA7AF121A9B7}"/>
              </a:ext>
            </a:extLst>
          </p:cNvPr>
          <p:cNvSpPr/>
          <p:nvPr/>
        </p:nvSpPr>
        <p:spPr>
          <a:xfrm>
            <a:off x="2393431" y="-82550"/>
            <a:ext cx="3007245" cy="1079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09E68E-9B39-48E7-8030-FA022DBC94CB}"/>
              </a:ext>
            </a:extLst>
          </p:cNvPr>
          <p:cNvSpPr txBox="1"/>
          <p:nvPr/>
        </p:nvSpPr>
        <p:spPr>
          <a:xfrm>
            <a:off x="2706052" y="72480"/>
            <a:ext cx="24328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400" dirty="0">
                <a:latin typeface=".萍方-简" panose="020B0800000000000000" pitchFamily="34" charset="-122"/>
                <a:ea typeface=".萍方-简" panose="020B0800000000000000" pitchFamily="34" charset="-122"/>
              </a:rPr>
              <a:t>导播台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5CF265-6317-4D50-9288-29503C7E66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22"/>
          <a:stretch/>
        </p:blipFill>
        <p:spPr>
          <a:xfrm>
            <a:off x="1" y="-82550"/>
            <a:ext cx="2444305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5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00597B8-251A-43CD-BE27-25D5CEBF819D}"/>
              </a:ext>
            </a:extLst>
          </p:cNvPr>
          <p:cNvSpPr/>
          <p:nvPr/>
        </p:nvSpPr>
        <p:spPr>
          <a:xfrm>
            <a:off x="117993" y="-103239"/>
            <a:ext cx="2346375" cy="1100189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CBF1963-FD95-4AC5-A4B3-D2ED185A95F4}"/>
              </a:ext>
            </a:extLst>
          </p:cNvPr>
          <p:cNvSpPr/>
          <p:nvPr/>
        </p:nvSpPr>
        <p:spPr>
          <a:xfrm>
            <a:off x="235980" y="314020"/>
            <a:ext cx="973393" cy="191729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6D5A84-E63D-41B8-BCD7-9A68B8D664A1}"/>
              </a:ext>
            </a:extLst>
          </p:cNvPr>
          <p:cNvSpPr/>
          <p:nvPr/>
        </p:nvSpPr>
        <p:spPr>
          <a:xfrm>
            <a:off x="235980" y="559621"/>
            <a:ext cx="973393" cy="191729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74D207-872C-4CAB-842C-DC8230A6F61E}"/>
              </a:ext>
            </a:extLst>
          </p:cNvPr>
          <p:cNvSpPr/>
          <p:nvPr/>
        </p:nvSpPr>
        <p:spPr>
          <a:xfrm>
            <a:off x="235980" y="805222"/>
            <a:ext cx="973393" cy="191729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BFF3CB-32C8-49E0-9988-1C83BA8AF26F}"/>
              </a:ext>
            </a:extLst>
          </p:cNvPr>
          <p:cNvSpPr/>
          <p:nvPr/>
        </p:nvSpPr>
        <p:spPr>
          <a:xfrm>
            <a:off x="722676" y="-28678"/>
            <a:ext cx="1179871" cy="191729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B7DDF2-7028-44B2-8ADF-A3906B33B5D6}"/>
              </a:ext>
            </a:extLst>
          </p:cNvPr>
          <p:cNvSpPr/>
          <p:nvPr/>
        </p:nvSpPr>
        <p:spPr>
          <a:xfrm>
            <a:off x="235980" y="178415"/>
            <a:ext cx="206477" cy="108668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1950CE3-54BF-4756-9C8D-92F8A1655CFB}"/>
              </a:ext>
            </a:extLst>
          </p:cNvPr>
          <p:cNvSpPr/>
          <p:nvPr/>
        </p:nvSpPr>
        <p:spPr>
          <a:xfrm>
            <a:off x="1002896" y="178415"/>
            <a:ext cx="206477" cy="108668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DD29FB-E9E1-41C7-9426-D53B03FDD771}"/>
              </a:ext>
            </a:extLst>
          </p:cNvPr>
          <p:cNvSpPr/>
          <p:nvPr/>
        </p:nvSpPr>
        <p:spPr>
          <a:xfrm>
            <a:off x="1733632" y="178415"/>
            <a:ext cx="206477" cy="108668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7B952E-D06E-4376-A1E7-17F2D146B4E2}"/>
              </a:ext>
            </a:extLst>
          </p:cNvPr>
          <p:cNvSpPr txBox="1"/>
          <p:nvPr/>
        </p:nvSpPr>
        <p:spPr>
          <a:xfrm>
            <a:off x="1283110" y="72480"/>
            <a:ext cx="38558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400" dirty="0">
                <a:latin typeface=".萍方-简" panose="020B0800000000000000" pitchFamily="34" charset="-122"/>
                <a:ea typeface=".萍方-简" panose="020B0800000000000000" pitchFamily="34" charset="-122"/>
              </a:rPr>
              <a:t>九字稿生成器</a:t>
            </a:r>
          </a:p>
        </p:txBody>
      </p:sp>
    </p:spTree>
    <p:extLst>
      <p:ext uri="{BB962C8B-B14F-4D97-AF65-F5344CB8AC3E}">
        <p14:creationId xmlns:p14="http://schemas.microsoft.com/office/powerpoint/2010/main" val="372239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00597B8-251A-43CD-BE27-25D5CEBF819D}"/>
              </a:ext>
            </a:extLst>
          </p:cNvPr>
          <p:cNvSpPr/>
          <p:nvPr/>
        </p:nvSpPr>
        <p:spPr>
          <a:xfrm>
            <a:off x="117993" y="-103239"/>
            <a:ext cx="2346375" cy="1100189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BFF3CB-32C8-49E0-9988-1C83BA8AF26F}"/>
              </a:ext>
            </a:extLst>
          </p:cNvPr>
          <p:cNvSpPr/>
          <p:nvPr/>
        </p:nvSpPr>
        <p:spPr>
          <a:xfrm>
            <a:off x="117992" y="1531306"/>
            <a:ext cx="2052000" cy="2052000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7B952E-D06E-4376-A1E7-17F2D146B4E2}"/>
              </a:ext>
            </a:extLst>
          </p:cNvPr>
          <p:cNvSpPr txBox="1"/>
          <p:nvPr/>
        </p:nvSpPr>
        <p:spPr>
          <a:xfrm>
            <a:off x="2507230" y="72480"/>
            <a:ext cx="26316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400" dirty="0">
                <a:latin typeface=".萍方-简" panose="020B0800000000000000" pitchFamily="34" charset="-122"/>
                <a:ea typeface=".萍方-简" panose="020B0800000000000000" pitchFamily="34" charset="-122"/>
              </a:rPr>
              <a:t>应用中心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2866D9-2AC1-4973-AD97-BC64E0642A7F}"/>
              </a:ext>
            </a:extLst>
          </p:cNvPr>
          <p:cNvSpPr/>
          <p:nvPr/>
        </p:nvSpPr>
        <p:spPr>
          <a:xfrm>
            <a:off x="2315501" y="1531306"/>
            <a:ext cx="5589634" cy="1100189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BADD745-7BD9-4043-A299-18FC41820B6F}"/>
              </a:ext>
            </a:extLst>
          </p:cNvPr>
          <p:cNvSpPr/>
          <p:nvPr/>
        </p:nvSpPr>
        <p:spPr>
          <a:xfrm>
            <a:off x="2315501" y="2858319"/>
            <a:ext cx="5589634" cy="724988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BB47D0E-1962-4B94-A8EC-821015F44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82" y="72479"/>
            <a:ext cx="845194" cy="22287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2EA4CEC-4810-42A9-9D68-C5E3299E9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442" y="72479"/>
            <a:ext cx="845194" cy="22287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571DFF3-4249-437E-B31A-67964E51C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82" y="423278"/>
            <a:ext cx="845194" cy="22287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094E9BD-BEF9-4B85-9853-67E916178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442" y="423278"/>
            <a:ext cx="845194" cy="22287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6F609C6-B95A-4E9D-909D-06CB19DC6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82" y="774078"/>
            <a:ext cx="845194" cy="22287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DA00D7C-FCE5-4AA1-9022-1C7D326DE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442" y="774078"/>
            <a:ext cx="845194" cy="22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6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11</Words>
  <Application>Microsoft Office PowerPoint</Application>
  <PresentationFormat>自定义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.萍方-简</vt:lpstr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</cp:revision>
  <dcterms:created xsi:type="dcterms:W3CDTF">2021-01-03T11:59:56Z</dcterms:created>
  <dcterms:modified xsi:type="dcterms:W3CDTF">2021-01-03T14:06:28Z</dcterms:modified>
</cp:coreProperties>
</file>