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handoutMasterIdLst>
    <p:handoutMasterId r:id="rId4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5D437E97-7ADF-4A23-B738-A1729C50D23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s-CO"/>
              <a:t>WILLIAM PALLARES - CICLO 3 DESARROLLO DE SOFTWARE - MINTIC - UNINORTE</a:t>
            </a:r>
          </a:p>
        </p:txBody>
      </p:sp>
      <p:sp>
        <p:nvSpPr>
          <p:cNvPr id="3" name="Marcador de fecha 2">
            <a:extLst>
              <a:ext uri="{FF2B5EF4-FFF2-40B4-BE49-F238E27FC236}">
                <a16:creationId xmlns:a16="http://schemas.microsoft.com/office/drawing/2014/main" id="{401EE382-1B22-49BC-9F7B-FFEA2BC653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084EA0-7B31-4454-9D80-4A3A23AD90B8}" type="datetimeFigureOut">
              <a:rPr lang="es-CO" smtClean="0"/>
              <a:t>19/09/2021</a:t>
            </a:fld>
            <a:endParaRPr lang="es-CO"/>
          </a:p>
        </p:txBody>
      </p:sp>
      <p:sp>
        <p:nvSpPr>
          <p:cNvPr id="4" name="Marcador de pie de página 3">
            <a:extLst>
              <a:ext uri="{FF2B5EF4-FFF2-40B4-BE49-F238E27FC236}">
                <a16:creationId xmlns:a16="http://schemas.microsoft.com/office/drawing/2014/main" id="{86B3D3E4-0160-488F-ABFC-0D080B53C7D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a:extLst>
              <a:ext uri="{FF2B5EF4-FFF2-40B4-BE49-F238E27FC236}">
                <a16:creationId xmlns:a16="http://schemas.microsoft.com/office/drawing/2014/main" id="{40E4B369-63AF-4AF0-A8A6-255321D41B0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C44AF3-568F-49E1-9FF1-DA113523EC35}" type="slidenum">
              <a:rPr lang="es-CO" smtClean="0"/>
              <a:t>‹Nº›</a:t>
            </a:fld>
            <a:endParaRPr lang="es-CO"/>
          </a:p>
        </p:txBody>
      </p:sp>
    </p:spTree>
    <p:extLst>
      <p:ext uri="{BB962C8B-B14F-4D97-AF65-F5344CB8AC3E}">
        <p14:creationId xmlns:p14="http://schemas.microsoft.com/office/powerpoint/2010/main" val="2763953655"/>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s-CO"/>
              <a:t>WILLIAM PALLARES - CICLO 3 DESARROLLO DE SOFTWARE - MINTIC - UNINORTE</a:t>
            </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4ACA7F-5C1D-4D31-BE9B-5857C98418E6}" type="datetimeFigureOut">
              <a:rPr lang="es-CO" smtClean="0"/>
              <a:t>19/09/2021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E8A88-B986-4B23-B4C2-4775A66FC6BD}" type="slidenum">
              <a:rPr lang="es-CO" smtClean="0"/>
              <a:t>‹Nº›</a:t>
            </a:fld>
            <a:endParaRPr lang="es-CO"/>
          </a:p>
        </p:txBody>
      </p:sp>
    </p:spTree>
    <p:extLst>
      <p:ext uri="{BB962C8B-B14F-4D97-AF65-F5344CB8AC3E}">
        <p14:creationId xmlns:p14="http://schemas.microsoft.com/office/powerpoint/2010/main" val="28839463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2821207D-FDC4-49C9-AA3E-9329D681014F}" type="datetime1">
              <a:rPr lang="es-CO" smtClean="0"/>
              <a:t>19/09/2021</a:t>
            </a:fld>
            <a:endParaRPr lang="es-CO"/>
          </a:p>
        </p:txBody>
      </p:sp>
      <p:sp>
        <p:nvSpPr>
          <p:cNvPr id="5" name="Footer Placeholder 4"/>
          <p:cNvSpPr>
            <a:spLocks noGrp="1"/>
          </p:cNvSpPr>
          <p:nvPr>
            <p:ph type="ftr" sz="quarter" idx="11"/>
          </p:nvPr>
        </p:nvSpPr>
        <p:spPr/>
        <p:txBody>
          <a:bodyPr/>
          <a:lstStyle/>
          <a:p>
            <a:r>
              <a:rPr lang="es-MX"/>
              <a:t>WILLIAM PALLARES DE LA ROSA - CICLO 3 DESARROLLO DE SOFTWARE MINTIC UNONORTE 2021</a:t>
            </a:r>
            <a:endParaRPr lang="es-CO"/>
          </a:p>
        </p:txBody>
      </p:sp>
      <p:sp>
        <p:nvSpPr>
          <p:cNvPr id="6" name="Slide Number Placeholder 5"/>
          <p:cNvSpPr>
            <a:spLocks noGrp="1"/>
          </p:cNvSpPr>
          <p:nvPr>
            <p:ph type="sldNum" sz="quarter" idx="12"/>
          </p:nvPr>
        </p:nvSpPr>
        <p:spPr/>
        <p:txBody>
          <a:bodyPr/>
          <a:lstStyle/>
          <a:p>
            <a:fld id="{820E8713-6D5B-4BCA-9086-C8152AFCE106}" type="slidenum">
              <a:rPr lang="es-CO" smtClean="0"/>
              <a:t>‹Nº›</a:t>
            </a:fld>
            <a:endParaRPr lang="es-CO"/>
          </a:p>
        </p:txBody>
      </p:sp>
    </p:spTree>
    <p:extLst>
      <p:ext uri="{BB962C8B-B14F-4D97-AF65-F5344CB8AC3E}">
        <p14:creationId xmlns:p14="http://schemas.microsoft.com/office/powerpoint/2010/main" val="2734146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3C5A9C8-8693-463B-A7C3-F4FC58CBF6A9}" type="datetime1">
              <a:rPr lang="es-CO" smtClean="0"/>
              <a:t>19/09/2021</a:t>
            </a:fld>
            <a:endParaRPr lang="es-CO"/>
          </a:p>
        </p:txBody>
      </p:sp>
      <p:sp>
        <p:nvSpPr>
          <p:cNvPr id="5" name="Footer Placeholder 4"/>
          <p:cNvSpPr>
            <a:spLocks noGrp="1"/>
          </p:cNvSpPr>
          <p:nvPr>
            <p:ph type="ftr" sz="quarter" idx="11"/>
          </p:nvPr>
        </p:nvSpPr>
        <p:spPr/>
        <p:txBody>
          <a:bodyPr/>
          <a:lstStyle/>
          <a:p>
            <a:r>
              <a:rPr lang="es-MX"/>
              <a:t>WILLIAM PALLARES DE LA ROSA - CICLO 3 DESARROLLO DE SOFTWARE MINTIC UNONORTE 2021</a:t>
            </a:r>
            <a:endParaRPr lang="es-CO"/>
          </a:p>
        </p:txBody>
      </p:sp>
      <p:sp>
        <p:nvSpPr>
          <p:cNvPr id="6" name="Slide Number Placeholder 5"/>
          <p:cNvSpPr>
            <a:spLocks noGrp="1"/>
          </p:cNvSpPr>
          <p:nvPr>
            <p:ph type="sldNum" sz="quarter" idx="12"/>
          </p:nvPr>
        </p:nvSpPr>
        <p:spPr/>
        <p:txBody>
          <a:bodyPr/>
          <a:lstStyle/>
          <a:p>
            <a:fld id="{820E8713-6D5B-4BCA-9086-C8152AFCE106}" type="slidenum">
              <a:rPr lang="es-CO" smtClean="0"/>
              <a:t>‹Nº›</a:t>
            </a:fld>
            <a:endParaRPr lang="es-CO"/>
          </a:p>
        </p:txBody>
      </p:sp>
    </p:spTree>
    <p:extLst>
      <p:ext uri="{BB962C8B-B14F-4D97-AF65-F5344CB8AC3E}">
        <p14:creationId xmlns:p14="http://schemas.microsoft.com/office/powerpoint/2010/main" val="1807824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19516AA-E6BD-4A88-BB48-508F65CE730E}" type="datetime1">
              <a:rPr lang="es-CO" smtClean="0"/>
              <a:t>19/09/2021</a:t>
            </a:fld>
            <a:endParaRPr lang="es-CO"/>
          </a:p>
        </p:txBody>
      </p:sp>
      <p:sp>
        <p:nvSpPr>
          <p:cNvPr id="5" name="Footer Placeholder 4"/>
          <p:cNvSpPr>
            <a:spLocks noGrp="1"/>
          </p:cNvSpPr>
          <p:nvPr>
            <p:ph type="ftr" sz="quarter" idx="11"/>
          </p:nvPr>
        </p:nvSpPr>
        <p:spPr/>
        <p:txBody>
          <a:bodyPr/>
          <a:lstStyle/>
          <a:p>
            <a:r>
              <a:rPr lang="es-MX"/>
              <a:t>WILLIAM PALLARES DE LA ROSA - CICLO 3 DESARROLLO DE SOFTWARE MINTIC UNONORTE 2021</a:t>
            </a:r>
            <a:endParaRPr lang="es-CO"/>
          </a:p>
        </p:txBody>
      </p:sp>
      <p:sp>
        <p:nvSpPr>
          <p:cNvPr id="6" name="Slide Number Placeholder 5"/>
          <p:cNvSpPr>
            <a:spLocks noGrp="1"/>
          </p:cNvSpPr>
          <p:nvPr>
            <p:ph type="sldNum" sz="quarter" idx="12"/>
          </p:nvPr>
        </p:nvSpPr>
        <p:spPr/>
        <p:txBody>
          <a:bodyPr/>
          <a:lstStyle/>
          <a:p>
            <a:fld id="{820E8713-6D5B-4BCA-9086-C8152AFCE106}" type="slidenum">
              <a:rPr lang="es-CO" smtClean="0"/>
              <a:t>‹Nº›</a:t>
            </a:fld>
            <a:endParaRPr lang="es-CO"/>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29270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DFF1EC1-C7B1-4F78-BC0E-01BCBC443831}" type="datetime1">
              <a:rPr lang="es-CO" smtClean="0"/>
              <a:t>19/09/2021</a:t>
            </a:fld>
            <a:endParaRPr lang="es-CO"/>
          </a:p>
        </p:txBody>
      </p:sp>
      <p:sp>
        <p:nvSpPr>
          <p:cNvPr id="5" name="Footer Placeholder 4"/>
          <p:cNvSpPr>
            <a:spLocks noGrp="1"/>
          </p:cNvSpPr>
          <p:nvPr>
            <p:ph type="ftr" sz="quarter" idx="11"/>
          </p:nvPr>
        </p:nvSpPr>
        <p:spPr/>
        <p:txBody>
          <a:bodyPr/>
          <a:lstStyle/>
          <a:p>
            <a:r>
              <a:rPr lang="es-MX"/>
              <a:t>WILLIAM PALLARES DE LA ROSA - CICLO 3 DESARROLLO DE SOFTWARE MINTIC UNONORTE 2021</a:t>
            </a:r>
            <a:endParaRPr lang="es-CO"/>
          </a:p>
        </p:txBody>
      </p:sp>
      <p:sp>
        <p:nvSpPr>
          <p:cNvPr id="6" name="Slide Number Placeholder 5"/>
          <p:cNvSpPr>
            <a:spLocks noGrp="1"/>
          </p:cNvSpPr>
          <p:nvPr>
            <p:ph type="sldNum" sz="quarter" idx="12"/>
          </p:nvPr>
        </p:nvSpPr>
        <p:spPr/>
        <p:txBody>
          <a:bodyPr/>
          <a:lstStyle/>
          <a:p>
            <a:fld id="{820E8713-6D5B-4BCA-9086-C8152AFCE106}" type="slidenum">
              <a:rPr lang="es-CO" smtClean="0"/>
              <a:t>‹Nº›</a:t>
            </a:fld>
            <a:endParaRPr lang="es-CO"/>
          </a:p>
        </p:txBody>
      </p:sp>
    </p:spTree>
    <p:extLst>
      <p:ext uri="{BB962C8B-B14F-4D97-AF65-F5344CB8AC3E}">
        <p14:creationId xmlns:p14="http://schemas.microsoft.com/office/powerpoint/2010/main" val="2448833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BB2A80D-5717-4DCA-8F0A-C098902CA416}" type="datetime1">
              <a:rPr lang="es-CO" smtClean="0"/>
              <a:t>19/09/2021</a:t>
            </a:fld>
            <a:endParaRPr lang="es-CO"/>
          </a:p>
        </p:txBody>
      </p:sp>
      <p:sp>
        <p:nvSpPr>
          <p:cNvPr id="5" name="Footer Placeholder 4"/>
          <p:cNvSpPr>
            <a:spLocks noGrp="1"/>
          </p:cNvSpPr>
          <p:nvPr>
            <p:ph type="ftr" sz="quarter" idx="11"/>
          </p:nvPr>
        </p:nvSpPr>
        <p:spPr/>
        <p:txBody>
          <a:bodyPr/>
          <a:lstStyle/>
          <a:p>
            <a:r>
              <a:rPr lang="es-MX"/>
              <a:t>WILLIAM PALLARES DE LA ROSA - CICLO 3 DESARROLLO DE SOFTWARE MINTIC UNONORTE 2021</a:t>
            </a:r>
            <a:endParaRPr lang="es-CO"/>
          </a:p>
        </p:txBody>
      </p:sp>
      <p:sp>
        <p:nvSpPr>
          <p:cNvPr id="6" name="Slide Number Placeholder 5"/>
          <p:cNvSpPr>
            <a:spLocks noGrp="1"/>
          </p:cNvSpPr>
          <p:nvPr>
            <p:ph type="sldNum" sz="quarter" idx="12"/>
          </p:nvPr>
        </p:nvSpPr>
        <p:spPr/>
        <p:txBody>
          <a:bodyPr/>
          <a:lstStyle/>
          <a:p>
            <a:fld id="{820E8713-6D5B-4BCA-9086-C8152AFCE106}" type="slidenum">
              <a:rPr lang="es-CO" smtClean="0"/>
              <a:t>‹Nº›</a:t>
            </a:fld>
            <a:endParaRPr lang="es-C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99716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9AD1CBC-D0D1-495A-92F6-20F540A34A4D}" type="datetime1">
              <a:rPr lang="es-CO" smtClean="0"/>
              <a:t>19/09/2021</a:t>
            </a:fld>
            <a:endParaRPr lang="es-CO"/>
          </a:p>
        </p:txBody>
      </p:sp>
      <p:sp>
        <p:nvSpPr>
          <p:cNvPr id="5" name="Footer Placeholder 4"/>
          <p:cNvSpPr>
            <a:spLocks noGrp="1"/>
          </p:cNvSpPr>
          <p:nvPr>
            <p:ph type="ftr" sz="quarter" idx="11"/>
          </p:nvPr>
        </p:nvSpPr>
        <p:spPr/>
        <p:txBody>
          <a:bodyPr/>
          <a:lstStyle/>
          <a:p>
            <a:r>
              <a:rPr lang="es-MX"/>
              <a:t>WILLIAM PALLARES DE LA ROSA - CICLO 3 DESARROLLO DE SOFTWARE MINTIC UNONORTE 2021</a:t>
            </a:r>
            <a:endParaRPr lang="es-CO"/>
          </a:p>
        </p:txBody>
      </p:sp>
      <p:sp>
        <p:nvSpPr>
          <p:cNvPr id="6" name="Slide Number Placeholder 5"/>
          <p:cNvSpPr>
            <a:spLocks noGrp="1"/>
          </p:cNvSpPr>
          <p:nvPr>
            <p:ph type="sldNum" sz="quarter" idx="12"/>
          </p:nvPr>
        </p:nvSpPr>
        <p:spPr/>
        <p:txBody>
          <a:bodyPr/>
          <a:lstStyle/>
          <a:p>
            <a:fld id="{820E8713-6D5B-4BCA-9086-C8152AFCE106}" type="slidenum">
              <a:rPr lang="es-CO" smtClean="0"/>
              <a:t>‹Nº›</a:t>
            </a:fld>
            <a:endParaRPr lang="es-CO"/>
          </a:p>
        </p:txBody>
      </p:sp>
    </p:spTree>
    <p:extLst>
      <p:ext uri="{BB962C8B-B14F-4D97-AF65-F5344CB8AC3E}">
        <p14:creationId xmlns:p14="http://schemas.microsoft.com/office/powerpoint/2010/main" val="7169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AF6CB59-0150-42D9-B185-9C9267F0C661}" type="datetime1">
              <a:rPr lang="es-CO" smtClean="0"/>
              <a:t>19/09/2021</a:t>
            </a:fld>
            <a:endParaRPr lang="es-CO"/>
          </a:p>
        </p:txBody>
      </p:sp>
      <p:sp>
        <p:nvSpPr>
          <p:cNvPr id="5" name="Footer Placeholder 4"/>
          <p:cNvSpPr>
            <a:spLocks noGrp="1"/>
          </p:cNvSpPr>
          <p:nvPr>
            <p:ph type="ftr" sz="quarter" idx="11"/>
          </p:nvPr>
        </p:nvSpPr>
        <p:spPr/>
        <p:txBody>
          <a:bodyPr/>
          <a:lstStyle/>
          <a:p>
            <a:r>
              <a:rPr lang="es-MX"/>
              <a:t>WILLIAM PALLARES DE LA ROSA - CICLO 3 DESARROLLO DE SOFTWARE MINTIC UNONORTE 2021</a:t>
            </a:r>
            <a:endParaRPr lang="es-CO"/>
          </a:p>
        </p:txBody>
      </p:sp>
      <p:sp>
        <p:nvSpPr>
          <p:cNvPr id="6" name="Slide Number Placeholder 5"/>
          <p:cNvSpPr>
            <a:spLocks noGrp="1"/>
          </p:cNvSpPr>
          <p:nvPr>
            <p:ph type="sldNum" sz="quarter" idx="12"/>
          </p:nvPr>
        </p:nvSpPr>
        <p:spPr/>
        <p:txBody>
          <a:bodyPr/>
          <a:lstStyle/>
          <a:p>
            <a:fld id="{820E8713-6D5B-4BCA-9086-C8152AFCE106}" type="slidenum">
              <a:rPr lang="es-CO" smtClean="0"/>
              <a:t>‹Nº›</a:t>
            </a:fld>
            <a:endParaRPr lang="es-CO"/>
          </a:p>
        </p:txBody>
      </p:sp>
    </p:spTree>
    <p:extLst>
      <p:ext uri="{BB962C8B-B14F-4D97-AF65-F5344CB8AC3E}">
        <p14:creationId xmlns:p14="http://schemas.microsoft.com/office/powerpoint/2010/main" val="2448756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E92A5E-409C-48F6-B390-44DD7ACABAEB}" type="datetime1">
              <a:rPr lang="es-CO" smtClean="0"/>
              <a:t>19/09/2021</a:t>
            </a:fld>
            <a:endParaRPr lang="es-CO"/>
          </a:p>
        </p:txBody>
      </p:sp>
      <p:sp>
        <p:nvSpPr>
          <p:cNvPr id="5" name="Footer Placeholder 4"/>
          <p:cNvSpPr>
            <a:spLocks noGrp="1"/>
          </p:cNvSpPr>
          <p:nvPr>
            <p:ph type="ftr" sz="quarter" idx="11"/>
          </p:nvPr>
        </p:nvSpPr>
        <p:spPr/>
        <p:txBody>
          <a:bodyPr/>
          <a:lstStyle/>
          <a:p>
            <a:r>
              <a:rPr lang="es-MX"/>
              <a:t>WILLIAM PALLARES DE LA ROSA - CICLO 3 DESARROLLO DE SOFTWARE MINTIC UNONORTE 2021</a:t>
            </a:r>
            <a:endParaRPr lang="es-CO"/>
          </a:p>
        </p:txBody>
      </p:sp>
      <p:sp>
        <p:nvSpPr>
          <p:cNvPr id="6" name="Slide Number Placeholder 5"/>
          <p:cNvSpPr>
            <a:spLocks noGrp="1"/>
          </p:cNvSpPr>
          <p:nvPr>
            <p:ph type="sldNum" sz="quarter" idx="12"/>
          </p:nvPr>
        </p:nvSpPr>
        <p:spPr/>
        <p:txBody>
          <a:bodyPr/>
          <a:lstStyle/>
          <a:p>
            <a:fld id="{820E8713-6D5B-4BCA-9086-C8152AFCE106}" type="slidenum">
              <a:rPr lang="es-CO" smtClean="0"/>
              <a:t>‹Nº›</a:t>
            </a:fld>
            <a:endParaRPr lang="es-CO"/>
          </a:p>
        </p:txBody>
      </p:sp>
    </p:spTree>
    <p:extLst>
      <p:ext uri="{BB962C8B-B14F-4D97-AF65-F5344CB8AC3E}">
        <p14:creationId xmlns:p14="http://schemas.microsoft.com/office/powerpoint/2010/main" val="277281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7D77749-0931-4B63-AA5E-45722FA6CC03}" type="datetime1">
              <a:rPr lang="es-CO" smtClean="0"/>
              <a:t>19/09/2021</a:t>
            </a:fld>
            <a:endParaRPr lang="es-CO"/>
          </a:p>
        </p:txBody>
      </p:sp>
      <p:sp>
        <p:nvSpPr>
          <p:cNvPr id="5" name="Footer Placeholder 4"/>
          <p:cNvSpPr>
            <a:spLocks noGrp="1"/>
          </p:cNvSpPr>
          <p:nvPr>
            <p:ph type="ftr" sz="quarter" idx="11"/>
          </p:nvPr>
        </p:nvSpPr>
        <p:spPr/>
        <p:txBody>
          <a:bodyPr/>
          <a:lstStyle/>
          <a:p>
            <a:r>
              <a:rPr lang="es-MX"/>
              <a:t>WILLIAM PALLARES DE LA ROSA - CICLO 3 DESARROLLO DE SOFTWARE MINTIC UNONORTE 2021</a:t>
            </a:r>
            <a:endParaRPr lang="es-CO"/>
          </a:p>
        </p:txBody>
      </p:sp>
      <p:sp>
        <p:nvSpPr>
          <p:cNvPr id="6" name="Slide Number Placeholder 5"/>
          <p:cNvSpPr>
            <a:spLocks noGrp="1"/>
          </p:cNvSpPr>
          <p:nvPr>
            <p:ph type="sldNum" sz="quarter" idx="12"/>
          </p:nvPr>
        </p:nvSpPr>
        <p:spPr/>
        <p:txBody>
          <a:bodyPr/>
          <a:lstStyle/>
          <a:p>
            <a:fld id="{820E8713-6D5B-4BCA-9086-C8152AFCE106}" type="slidenum">
              <a:rPr lang="es-CO" smtClean="0"/>
              <a:t>‹Nº›</a:t>
            </a:fld>
            <a:endParaRPr lang="es-CO"/>
          </a:p>
        </p:txBody>
      </p:sp>
    </p:spTree>
    <p:extLst>
      <p:ext uri="{BB962C8B-B14F-4D97-AF65-F5344CB8AC3E}">
        <p14:creationId xmlns:p14="http://schemas.microsoft.com/office/powerpoint/2010/main" val="3039609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F15A45E-076B-46BC-BDD1-EA6AFB5D9C70}" type="datetime1">
              <a:rPr lang="es-CO" smtClean="0"/>
              <a:t>19/09/2021</a:t>
            </a:fld>
            <a:endParaRPr lang="es-CO"/>
          </a:p>
        </p:txBody>
      </p:sp>
      <p:sp>
        <p:nvSpPr>
          <p:cNvPr id="5" name="Footer Placeholder 4"/>
          <p:cNvSpPr>
            <a:spLocks noGrp="1"/>
          </p:cNvSpPr>
          <p:nvPr>
            <p:ph type="ftr" sz="quarter" idx="11"/>
          </p:nvPr>
        </p:nvSpPr>
        <p:spPr/>
        <p:txBody>
          <a:bodyPr/>
          <a:lstStyle/>
          <a:p>
            <a:r>
              <a:rPr lang="es-MX"/>
              <a:t>WILLIAM PALLARES DE LA ROSA - CICLO 3 DESARROLLO DE SOFTWARE MINTIC UNONORTE 2021</a:t>
            </a:r>
            <a:endParaRPr lang="es-CO"/>
          </a:p>
        </p:txBody>
      </p:sp>
      <p:sp>
        <p:nvSpPr>
          <p:cNvPr id="6" name="Slide Number Placeholder 5"/>
          <p:cNvSpPr>
            <a:spLocks noGrp="1"/>
          </p:cNvSpPr>
          <p:nvPr>
            <p:ph type="sldNum" sz="quarter" idx="12"/>
          </p:nvPr>
        </p:nvSpPr>
        <p:spPr/>
        <p:txBody>
          <a:bodyPr/>
          <a:lstStyle/>
          <a:p>
            <a:fld id="{820E8713-6D5B-4BCA-9086-C8152AFCE106}" type="slidenum">
              <a:rPr lang="es-CO" smtClean="0"/>
              <a:t>‹Nº›</a:t>
            </a:fld>
            <a:endParaRPr lang="es-CO"/>
          </a:p>
        </p:txBody>
      </p:sp>
    </p:spTree>
    <p:extLst>
      <p:ext uri="{BB962C8B-B14F-4D97-AF65-F5344CB8AC3E}">
        <p14:creationId xmlns:p14="http://schemas.microsoft.com/office/powerpoint/2010/main" val="2320397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844E77E-FF37-47F0-86EA-212ED878F759}" type="datetime1">
              <a:rPr lang="es-CO" smtClean="0"/>
              <a:t>19/09/2021</a:t>
            </a:fld>
            <a:endParaRPr lang="es-CO"/>
          </a:p>
        </p:txBody>
      </p:sp>
      <p:sp>
        <p:nvSpPr>
          <p:cNvPr id="6" name="Footer Placeholder 5"/>
          <p:cNvSpPr>
            <a:spLocks noGrp="1"/>
          </p:cNvSpPr>
          <p:nvPr>
            <p:ph type="ftr" sz="quarter" idx="11"/>
          </p:nvPr>
        </p:nvSpPr>
        <p:spPr/>
        <p:txBody>
          <a:bodyPr/>
          <a:lstStyle/>
          <a:p>
            <a:r>
              <a:rPr lang="es-MX"/>
              <a:t>WILLIAM PALLARES DE LA ROSA - CICLO 3 DESARROLLO DE SOFTWARE MINTIC UNONORTE 2021</a:t>
            </a:r>
            <a:endParaRPr lang="es-CO"/>
          </a:p>
        </p:txBody>
      </p:sp>
      <p:sp>
        <p:nvSpPr>
          <p:cNvPr id="7" name="Slide Number Placeholder 6"/>
          <p:cNvSpPr>
            <a:spLocks noGrp="1"/>
          </p:cNvSpPr>
          <p:nvPr>
            <p:ph type="sldNum" sz="quarter" idx="12"/>
          </p:nvPr>
        </p:nvSpPr>
        <p:spPr/>
        <p:txBody>
          <a:bodyPr/>
          <a:lstStyle/>
          <a:p>
            <a:fld id="{820E8713-6D5B-4BCA-9086-C8152AFCE106}" type="slidenum">
              <a:rPr lang="es-CO" smtClean="0"/>
              <a:t>‹Nº›</a:t>
            </a:fld>
            <a:endParaRPr lang="es-CO"/>
          </a:p>
        </p:txBody>
      </p:sp>
    </p:spTree>
    <p:extLst>
      <p:ext uri="{BB962C8B-B14F-4D97-AF65-F5344CB8AC3E}">
        <p14:creationId xmlns:p14="http://schemas.microsoft.com/office/powerpoint/2010/main" val="347820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E29D8E6-7DE5-4204-AEF9-D12750538F18}" type="datetime1">
              <a:rPr lang="es-CO" smtClean="0"/>
              <a:t>19/09/2021</a:t>
            </a:fld>
            <a:endParaRPr lang="es-CO"/>
          </a:p>
        </p:txBody>
      </p:sp>
      <p:sp>
        <p:nvSpPr>
          <p:cNvPr id="8" name="Footer Placeholder 7"/>
          <p:cNvSpPr>
            <a:spLocks noGrp="1"/>
          </p:cNvSpPr>
          <p:nvPr>
            <p:ph type="ftr" sz="quarter" idx="11"/>
          </p:nvPr>
        </p:nvSpPr>
        <p:spPr/>
        <p:txBody>
          <a:bodyPr/>
          <a:lstStyle/>
          <a:p>
            <a:r>
              <a:rPr lang="es-MX"/>
              <a:t>WILLIAM PALLARES DE LA ROSA - CICLO 3 DESARROLLO DE SOFTWARE MINTIC UNONORTE 2021</a:t>
            </a:r>
            <a:endParaRPr lang="es-CO"/>
          </a:p>
        </p:txBody>
      </p:sp>
      <p:sp>
        <p:nvSpPr>
          <p:cNvPr id="9" name="Slide Number Placeholder 8"/>
          <p:cNvSpPr>
            <a:spLocks noGrp="1"/>
          </p:cNvSpPr>
          <p:nvPr>
            <p:ph type="sldNum" sz="quarter" idx="12"/>
          </p:nvPr>
        </p:nvSpPr>
        <p:spPr/>
        <p:txBody>
          <a:bodyPr/>
          <a:lstStyle/>
          <a:p>
            <a:fld id="{820E8713-6D5B-4BCA-9086-C8152AFCE106}" type="slidenum">
              <a:rPr lang="es-CO" smtClean="0"/>
              <a:t>‹Nº›</a:t>
            </a:fld>
            <a:endParaRPr lang="es-CO"/>
          </a:p>
        </p:txBody>
      </p:sp>
    </p:spTree>
    <p:extLst>
      <p:ext uri="{BB962C8B-B14F-4D97-AF65-F5344CB8AC3E}">
        <p14:creationId xmlns:p14="http://schemas.microsoft.com/office/powerpoint/2010/main" val="2536109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10B1552-6C35-47D2-9613-FB90C8C0BA7D}" type="datetime1">
              <a:rPr lang="es-CO" smtClean="0"/>
              <a:t>19/09/2021</a:t>
            </a:fld>
            <a:endParaRPr lang="es-CO"/>
          </a:p>
        </p:txBody>
      </p:sp>
      <p:sp>
        <p:nvSpPr>
          <p:cNvPr id="4" name="Footer Placeholder 3"/>
          <p:cNvSpPr>
            <a:spLocks noGrp="1"/>
          </p:cNvSpPr>
          <p:nvPr>
            <p:ph type="ftr" sz="quarter" idx="11"/>
          </p:nvPr>
        </p:nvSpPr>
        <p:spPr/>
        <p:txBody>
          <a:bodyPr/>
          <a:lstStyle/>
          <a:p>
            <a:r>
              <a:rPr lang="es-MX"/>
              <a:t>WILLIAM PALLARES DE LA ROSA - CICLO 3 DESARROLLO DE SOFTWARE MINTIC UNONORTE 2021</a:t>
            </a:r>
            <a:endParaRPr lang="es-CO"/>
          </a:p>
        </p:txBody>
      </p:sp>
      <p:sp>
        <p:nvSpPr>
          <p:cNvPr id="5" name="Slide Number Placeholder 4"/>
          <p:cNvSpPr>
            <a:spLocks noGrp="1"/>
          </p:cNvSpPr>
          <p:nvPr>
            <p:ph type="sldNum" sz="quarter" idx="12"/>
          </p:nvPr>
        </p:nvSpPr>
        <p:spPr/>
        <p:txBody>
          <a:bodyPr/>
          <a:lstStyle/>
          <a:p>
            <a:fld id="{820E8713-6D5B-4BCA-9086-C8152AFCE106}" type="slidenum">
              <a:rPr lang="es-CO" smtClean="0"/>
              <a:t>‹Nº›</a:t>
            </a:fld>
            <a:endParaRPr lang="es-CO"/>
          </a:p>
        </p:txBody>
      </p:sp>
    </p:spTree>
    <p:extLst>
      <p:ext uri="{BB962C8B-B14F-4D97-AF65-F5344CB8AC3E}">
        <p14:creationId xmlns:p14="http://schemas.microsoft.com/office/powerpoint/2010/main" val="3851162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8A9A60-DD8C-4980-B6CA-A11242200FB5}" type="datetime1">
              <a:rPr lang="es-CO" smtClean="0"/>
              <a:t>19/09/2021</a:t>
            </a:fld>
            <a:endParaRPr lang="es-CO"/>
          </a:p>
        </p:txBody>
      </p:sp>
      <p:sp>
        <p:nvSpPr>
          <p:cNvPr id="3" name="Footer Placeholder 2"/>
          <p:cNvSpPr>
            <a:spLocks noGrp="1"/>
          </p:cNvSpPr>
          <p:nvPr>
            <p:ph type="ftr" sz="quarter" idx="11"/>
          </p:nvPr>
        </p:nvSpPr>
        <p:spPr/>
        <p:txBody>
          <a:bodyPr/>
          <a:lstStyle/>
          <a:p>
            <a:r>
              <a:rPr lang="es-MX"/>
              <a:t>WILLIAM PALLARES DE LA ROSA - CICLO 3 DESARROLLO DE SOFTWARE MINTIC UNONORTE 2021</a:t>
            </a:r>
            <a:endParaRPr lang="es-CO"/>
          </a:p>
        </p:txBody>
      </p:sp>
      <p:sp>
        <p:nvSpPr>
          <p:cNvPr id="4" name="Slide Number Placeholder 3"/>
          <p:cNvSpPr>
            <a:spLocks noGrp="1"/>
          </p:cNvSpPr>
          <p:nvPr>
            <p:ph type="sldNum" sz="quarter" idx="12"/>
          </p:nvPr>
        </p:nvSpPr>
        <p:spPr/>
        <p:txBody>
          <a:bodyPr/>
          <a:lstStyle/>
          <a:p>
            <a:fld id="{820E8713-6D5B-4BCA-9086-C8152AFCE106}" type="slidenum">
              <a:rPr lang="es-CO" smtClean="0"/>
              <a:t>‹Nº›</a:t>
            </a:fld>
            <a:endParaRPr lang="es-CO"/>
          </a:p>
        </p:txBody>
      </p:sp>
    </p:spTree>
    <p:extLst>
      <p:ext uri="{BB962C8B-B14F-4D97-AF65-F5344CB8AC3E}">
        <p14:creationId xmlns:p14="http://schemas.microsoft.com/office/powerpoint/2010/main" val="2228537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7853894-66EF-4BA4-B854-1BD48932D6EF}" type="datetime1">
              <a:rPr lang="es-CO" smtClean="0"/>
              <a:t>19/09/2021</a:t>
            </a:fld>
            <a:endParaRPr lang="es-CO"/>
          </a:p>
        </p:txBody>
      </p:sp>
      <p:sp>
        <p:nvSpPr>
          <p:cNvPr id="6" name="Footer Placeholder 5"/>
          <p:cNvSpPr>
            <a:spLocks noGrp="1"/>
          </p:cNvSpPr>
          <p:nvPr>
            <p:ph type="ftr" sz="quarter" idx="11"/>
          </p:nvPr>
        </p:nvSpPr>
        <p:spPr/>
        <p:txBody>
          <a:bodyPr/>
          <a:lstStyle/>
          <a:p>
            <a:r>
              <a:rPr lang="es-MX"/>
              <a:t>WILLIAM PALLARES DE LA ROSA - CICLO 3 DESARROLLO DE SOFTWARE MINTIC UNONORTE 2021</a:t>
            </a:r>
            <a:endParaRPr lang="es-CO"/>
          </a:p>
        </p:txBody>
      </p:sp>
      <p:sp>
        <p:nvSpPr>
          <p:cNvPr id="7" name="Slide Number Placeholder 6"/>
          <p:cNvSpPr>
            <a:spLocks noGrp="1"/>
          </p:cNvSpPr>
          <p:nvPr>
            <p:ph type="sldNum" sz="quarter" idx="12"/>
          </p:nvPr>
        </p:nvSpPr>
        <p:spPr/>
        <p:txBody>
          <a:bodyPr/>
          <a:lstStyle/>
          <a:p>
            <a:fld id="{820E8713-6D5B-4BCA-9086-C8152AFCE106}" type="slidenum">
              <a:rPr lang="es-CO" smtClean="0"/>
              <a:t>‹Nº›</a:t>
            </a:fld>
            <a:endParaRPr lang="es-CO"/>
          </a:p>
        </p:txBody>
      </p:sp>
    </p:spTree>
    <p:extLst>
      <p:ext uri="{BB962C8B-B14F-4D97-AF65-F5344CB8AC3E}">
        <p14:creationId xmlns:p14="http://schemas.microsoft.com/office/powerpoint/2010/main" val="4256533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3E6D775-8E48-4D09-8B01-2475508F65D3}" type="datetime1">
              <a:rPr lang="es-CO" smtClean="0"/>
              <a:t>19/09/2021</a:t>
            </a:fld>
            <a:endParaRPr lang="es-CO"/>
          </a:p>
        </p:txBody>
      </p:sp>
      <p:sp>
        <p:nvSpPr>
          <p:cNvPr id="6" name="Footer Placeholder 5"/>
          <p:cNvSpPr>
            <a:spLocks noGrp="1"/>
          </p:cNvSpPr>
          <p:nvPr>
            <p:ph type="ftr" sz="quarter" idx="11"/>
          </p:nvPr>
        </p:nvSpPr>
        <p:spPr/>
        <p:txBody>
          <a:bodyPr/>
          <a:lstStyle/>
          <a:p>
            <a:r>
              <a:rPr lang="es-MX"/>
              <a:t>WILLIAM PALLARES DE LA ROSA - CICLO 3 DESARROLLO DE SOFTWARE MINTIC UNONORTE 2021</a:t>
            </a:r>
            <a:endParaRPr lang="es-CO"/>
          </a:p>
        </p:txBody>
      </p:sp>
      <p:sp>
        <p:nvSpPr>
          <p:cNvPr id="7" name="Slide Number Placeholder 6"/>
          <p:cNvSpPr>
            <a:spLocks noGrp="1"/>
          </p:cNvSpPr>
          <p:nvPr>
            <p:ph type="sldNum" sz="quarter" idx="12"/>
          </p:nvPr>
        </p:nvSpPr>
        <p:spPr/>
        <p:txBody>
          <a:bodyPr/>
          <a:lstStyle/>
          <a:p>
            <a:fld id="{820E8713-6D5B-4BCA-9086-C8152AFCE106}" type="slidenum">
              <a:rPr lang="es-CO" smtClean="0"/>
              <a:t>‹Nº›</a:t>
            </a:fld>
            <a:endParaRPr lang="es-CO"/>
          </a:p>
        </p:txBody>
      </p:sp>
    </p:spTree>
    <p:extLst>
      <p:ext uri="{BB962C8B-B14F-4D97-AF65-F5344CB8AC3E}">
        <p14:creationId xmlns:p14="http://schemas.microsoft.com/office/powerpoint/2010/main" val="716741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C73FE44-F779-4F7C-9445-A04EA55C5178}" type="datetime1">
              <a:rPr lang="es-CO" smtClean="0"/>
              <a:t>19/09/2021</a:t>
            </a:fld>
            <a:endParaRPr lang="es-C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s-MX"/>
              <a:t>WILLIAM PALLARES DE LA ROSA - CICLO 3 DESARROLLO DE SOFTWARE MINTIC UNONORTE 2021</a:t>
            </a:r>
            <a:endParaRPr lang="es-C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20E8713-6D5B-4BCA-9086-C8152AFCE106}" type="slidenum">
              <a:rPr lang="es-CO" smtClean="0"/>
              <a:t>‹Nº›</a:t>
            </a:fld>
            <a:endParaRPr lang="es-CO"/>
          </a:p>
        </p:txBody>
      </p:sp>
    </p:spTree>
    <p:extLst>
      <p:ext uri="{BB962C8B-B14F-4D97-AF65-F5344CB8AC3E}">
        <p14:creationId xmlns:p14="http://schemas.microsoft.com/office/powerpoint/2010/main" val="42527119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xataka.com/aplicaciones/oficial-microsoft-compra-github-7-500-millones-dolare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67B878-4528-4B30-BB72-76F37DF23A20}"/>
              </a:ext>
            </a:extLst>
          </p:cNvPr>
          <p:cNvSpPr>
            <a:spLocks noGrp="1"/>
          </p:cNvSpPr>
          <p:nvPr>
            <p:ph type="ctrTitle"/>
          </p:nvPr>
        </p:nvSpPr>
        <p:spPr>
          <a:xfrm>
            <a:off x="1324187" y="451513"/>
            <a:ext cx="7766936" cy="1646302"/>
          </a:xfrm>
        </p:spPr>
        <p:txBody>
          <a:bodyPr/>
          <a:lstStyle/>
          <a:p>
            <a:r>
              <a:rPr lang="es-MX" sz="4000" dirty="0"/>
              <a:t>QUE ES GITHUB Y QUE OFRECE A LOS DESARROLLADORES</a:t>
            </a:r>
            <a:endParaRPr lang="es-CO" sz="4000" dirty="0"/>
          </a:p>
        </p:txBody>
      </p:sp>
      <p:sp>
        <p:nvSpPr>
          <p:cNvPr id="3" name="Subtítulo 2">
            <a:extLst>
              <a:ext uri="{FF2B5EF4-FFF2-40B4-BE49-F238E27FC236}">
                <a16:creationId xmlns:a16="http://schemas.microsoft.com/office/drawing/2014/main" id="{8EDA5E5A-A4F6-479F-9020-42141F7579BD}"/>
              </a:ext>
            </a:extLst>
          </p:cNvPr>
          <p:cNvSpPr>
            <a:spLocks noGrp="1"/>
          </p:cNvSpPr>
          <p:nvPr>
            <p:ph type="subTitle" idx="1"/>
          </p:nvPr>
        </p:nvSpPr>
        <p:spPr>
          <a:xfrm>
            <a:off x="1324187" y="2222695"/>
            <a:ext cx="7766936" cy="3657599"/>
          </a:xfrm>
        </p:spPr>
        <p:txBody>
          <a:bodyPr>
            <a:normAutofit fontScale="92500" lnSpcReduction="10000"/>
          </a:bodyPr>
          <a:lstStyle/>
          <a:p>
            <a:pPr marL="285750" indent="-285750" algn="l">
              <a:spcAft>
                <a:spcPts val="1225"/>
              </a:spcAft>
              <a:buFont typeface="Arial" panose="020B0604020202020204" pitchFamily="34" charset="0"/>
              <a:buChar char="•"/>
            </a:pPr>
            <a:r>
              <a:rPr lang="es-CO" sz="2000" dirty="0">
                <a:solidFill>
                  <a:srgbClr val="333333"/>
                </a:solidFill>
                <a:effectLst/>
                <a:latin typeface="Trebuchet MS (Títulos)"/>
                <a:ea typeface="Times New Roman" panose="02020603050405020304" pitchFamily="18" charset="0"/>
              </a:rPr>
              <a:t>Es una de las principales plataformas para crear proyectos abiertos de herramientas y aplicaciones </a:t>
            </a:r>
          </a:p>
          <a:p>
            <a:pPr marL="285750" indent="-285750" algn="l">
              <a:spcAft>
                <a:spcPts val="1225"/>
              </a:spcAft>
              <a:buFont typeface="Arial" panose="020B0604020202020204" pitchFamily="34" charset="0"/>
              <a:buChar char="•"/>
            </a:pPr>
            <a:r>
              <a:rPr lang="es-CO" sz="2000" dirty="0">
                <a:solidFill>
                  <a:srgbClr val="333333"/>
                </a:solidFill>
                <a:effectLst/>
                <a:latin typeface="Trebuchet MS (Títulos)"/>
                <a:ea typeface="Times New Roman" panose="02020603050405020304" pitchFamily="18" charset="0"/>
              </a:rPr>
              <a:t>se caracteriza sobre todo por sus funciones colaborativas que ayudan a que todos puedan aportar su granito de arena para mejorar el código.</a:t>
            </a:r>
            <a:endParaRPr lang="es-CO" sz="2000" dirty="0">
              <a:effectLst/>
              <a:latin typeface="Trebuchet MS (Títulos)"/>
              <a:ea typeface="Times New Roman" panose="02020603050405020304" pitchFamily="18" charset="0"/>
            </a:endParaRPr>
          </a:p>
          <a:p>
            <a:pPr marL="285750" indent="-285750" algn="l">
              <a:spcAft>
                <a:spcPts val="1225"/>
              </a:spcAft>
              <a:buFont typeface="Arial" panose="020B0604020202020204" pitchFamily="34" charset="0"/>
              <a:buChar char="•"/>
            </a:pPr>
            <a:r>
              <a:rPr lang="es-CO" sz="2000" dirty="0">
                <a:solidFill>
                  <a:srgbClr val="333333"/>
                </a:solidFill>
                <a:effectLst/>
                <a:latin typeface="Trebuchet MS (Títulos)"/>
                <a:ea typeface="Times New Roman" panose="02020603050405020304" pitchFamily="18" charset="0"/>
              </a:rPr>
              <a:t>Al ser un repositorio, el código de los proyectos que sean abiertos puede ser descargado y revisado por cualquier usuario, lo que ayuda a mejorar el producto y crear ramificaciones a partir de él. </a:t>
            </a:r>
          </a:p>
          <a:p>
            <a:pPr marL="285750" indent="-285750" algn="l">
              <a:spcAft>
                <a:spcPts val="1225"/>
              </a:spcAft>
              <a:buFont typeface="Arial" panose="020B0604020202020204" pitchFamily="34" charset="0"/>
              <a:buChar char="•"/>
            </a:pPr>
            <a:r>
              <a:rPr lang="es-CO" sz="2000" dirty="0">
                <a:solidFill>
                  <a:srgbClr val="333333"/>
                </a:solidFill>
                <a:effectLst/>
                <a:latin typeface="Trebuchet MS (Títulos)"/>
                <a:ea typeface="Times New Roman" panose="02020603050405020304" pitchFamily="18" charset="0"/>
              </a:rPr>
              <a:t>También pueden crearse proyectos privados.</a:t>
            </a:r>
            <a:endParaRPr lang="es-CO" sz="2000" dirty="0">
              <a:effectLst/>
              <a:latin typeface="Trebuchet MS (Títulos)"/>
              <a:ea typeface="Times New Roman" panose="02020603050405020304" pitchFamily="18" charset="0"/>
            </a:endParaRPr>
          </a:p>
          <a:p>
            <a:pPr marL="342900" indent="-342900" algn="l">
              <a:buFont typeface="+mj-lt"/>
              <a:buAutoNum type="arabicPeriod"/>
            </a:pPr>
            <a:endParaRPr lang="es-CO" sz="2800" dirty="0"/>
          </a:p>
        </p:txBody>
      </p:sp>
      <p:sp>
        <p:nvSpPr>
          <p:cNvPr id="6" name="Marcador de pie de página 5">
            <a:extLst>
              <a:ext uri="{FF2B5EF4-FFF2-40B4-BE49-F238E27FC236}">
                <a16:creationId xmlns:a16="http://schemas.microsoft.com/office/drawing/2014/main" id="{27DFECB3-4A06-44A5-9496-6A36078B5F77}"/>
              </a:ext>
            </a:extLst>
          </p:cNvPr>
          <p:cNvSpPr>
            <a:spLocks noGrp="1"/>
          </p:cNvSpPr>
          <p:nvPr>
            <p:ph type="ftr" sz="quarter" idx="11"/>
          </p:nvPr>
        </p:nvSpPr>
        <p:spPr/>
        <p:txBody>
          <a:bodyPr/>
          <a:lstStyle/>
          <a:p>
            <a:r>
              <a:rPr lang="es-MX" dirty="0">
                <a:solidFill>
                  <a:srgbClr val="00B0F0"/>
                </a:solidFill>
              </a:rPr>
              <a:t>WILLIAM PALLARES DE LA ROSA - CICLO 3 DESARROLLO DE SOFTWARE MINTIC UNONORTE 2021</a:t>
            </a:r>
            <a:endParaRPr lang="es-CO" dirty="0">
              <a:solidFill>
                <a:srgbClr val="00B0F0"/>
              </a:solidFill>
            </a:endParaRPr>
          </a:p>
        </p:txBody>
      </p:sp>
      <p:sp>
        <p:nvSpPr>
          <p:cNvPr id="7" name="Marcador de número de diapositiva 6">
            <a:extLst>
              <a:ext uri="{FF2B5EF4-FFF2-40B4-BE49-F238E27FC236}">
                <a16:creationId xmlns:a16="http://schemas.microsoft.com/office/drawing/2014/main" id="{167FBAD2-3C70-4F46-BF28-CF69EC7B9C8F}"/>
              </a:ext>
            </a:extLst>
          </p:cNvPr>
          <p:cNvSpPr>
            <a:spLocks noGrp="1"/>
          </p:cNvSpPr>
          <p:nvPr>
            <p:ph type="sldNum" sz="quarter" idx="12"/>
          </p:nvPr>
        </p:nvSpPr>
        <p:spPr/>
        <p:txBody>
          <a:bodyPr/>
          <a:lstStyle/>
          <a:p>
            <a:fld id="{820E8713-6D5B-4BCA-9086-C8152AFCE106}" type="slidenum">
              <a:rPr lang="es-CO" smtClean="0">
                <a:solidFill>
                  <a:srgbClr val="00B0F0"/>
                </a:solidFill>
              </a:rPr>
              <a:t>1</a:t>
            </a:fld>
            <a:endParaRPr lang="es-CO" dirty="0">
              <a:solidFill>
                <a:srgbClr val="00B0F0"/>
              </a:solidFill>
            </a:endParaRPr>
          </a:p>
        </p:txBody>
      </p:sp>
    </p:spTree>
    <p:extLst>
      <p:ext uri="{BB962C8B-B14F-4D97-AF65-F5344CB8AC3E}">
        <p14:creationId xmlns:p14="http://schemas.microsoft.com/office/powerpoint/2010/main" val="1523065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8E430B-56D3-46EF-8557-2A6D7FFECB99}"/>
              </a:ext>
            </a:extLst>
          </p:cNvPr>
          <p:cNvSpPr>
            <a:spLocks noGrp="1"/>
          </p:cNvSpPr>
          <p:nvPr>
            <p:ph type="title"/>
          </p:nvPr>
        </p:nvSpPr>
        <p:spPr/>
        <p:txBody>
          <a:bodyPr/>
          <a:lstStyle/>
          <a:p>
            <a:r>
              <a:rPr lang="es-CO" b="1" i="0" dirty="0">
                <a:effectLst/>
                <a:latin typeface="var(--heading-font)"/>
              </a:rPr>
              <a:t>Repositorio</a:t>
            </a:r>
            <a:br>
              <a:rPr lang="es-CO" b="1" i="0" dirty="0">
                <a:effectLst/>
                <a:latin typeface="var(--heading-font)"/>
              </a:rPr>
            </a:br>
            <a:endParaRPr lang="es-CO" dirty="0"/>
          </a:p>
        </p:txBody>
      </p:sp>
      <p:sp>
        <p:nvSpPr>
          <p:cNvPr id="3" name="Marcador de contenido 2">
            <a:extLst>
              <a:ext uri="{FF2B5EF4-FFF2-40B4-BE49-F238E27FC236}">
                <a16:creationId xmlns:a16="http://schemas.microsoft.com/office/drawing/2014/main" id="{37EF2DBC-1D9B-4B6E-AE96-53928313ED20}"/>
              </a:ext>
            </a:extLst>
          </p:cNvPr>
          <p:cNvSpPr>
            <a:spLocks noGrp="1"/>
          </p:cNvSpPr>
          <p:nvPr>
            <p:ph idx="1"/>
          </p:nvPr>
        </p:nvSpPr>
        <p:spPr/>
        <p:txBody>
          <a:bodyPr/>
          <a:lstStyle/>
          <a:p>
            <a:r>
              <a:rPr lang="es-MX" b="0" i="0" dirty="0">
                <a:solidFill>
                  <a:srgbClr val="697477"/>
                </a:solidFill>
                <a:effectLst/>
                <a:latin typeface="Open Sans" panose="020B0606030504020204" pitchFamily="34" charset="0"/>
              </a:rPr>
              <a:t>Es todo proyecto que está siendo seguido por GIT, ya tiene un historial de GIT en el que se están registrando sus cambios.</a:t>
            </a:r>
            <a:endParaRPr lang="es-CO" dirty="0"/>
          </a:p>
        </p:txBody>
      </p:sp>
      <p:sp>
        <p:nvSpPr>
          <p:cNvPr id="4" name="Marcador de pie de página 3">
            <a:extLst>
              <a:ext uri="{FF2B5EF4-FFF2-40B4-BE49-F238E27FC236}">
                <a16:creationId xmlns:a16="http://schemas.microsoft.com/office/drawing/2014/main" id="{B04E4A5A-5139-433C-92F9-8F6C3582B504}"/>
              </a:ext>
            </a:extLst>
          </p:cNvPr>
          <p:cNvSpPr>
            <a:spLocks noGrp="1"/>
          </p:cNvSpPr>
          <p:nvPr>
            <p:ph type="ftr" sz="quarter" idx="11"/>
          </p:nvPr>
        </p:nvSpPr>
        <p:spPr/>
        <p:txBody>
          <a:bodyPr/>
          <a:lstStyle/>
          <a:p>
            <a:r>
              <a:rPr lang="es-MX"/>
              <a:t>WILLIAM PALLARES DE LA ROSA - CICLO 3 DESARROLLO DE SOFTWARE MINTIC UNONORTE 2021</a:t>
            </a:r>
            <a:endParaRPr lang="es-CO"/>
          </a:p>
        </p:txBody>
      </p:sp>
      <p:sp>
        <p:nvSpPr>
          <p:cNvPr id="5" name="Marcador de número de diapositiva 4">
            <a:extLst>
              <a:ext uri="{FF2B5EF4-FFF2-40B4-BE49-F238E27FC236}">
                <a16:creationId xmlns:a16="http://schemas.microsoft.com/office/drawing/2014/main" id="{776D459C-A892-4D4C-AEA3-46F662637213}"/>
              </a:ext>
            </a:extLst>
          </p:cNvPr>
          <p:cNvSpPr>
            <a:spLocks noGrp="1"/>
          </p:cNvSpPr>
          <p:nvPr>
            <p:ph type="sldNum" sz="quarter" idx="12"/>
          </p:nvPr>
        </p:nvSpPr>
        <p:spPr/>
        <p:txBody>
          <a:bodyPr/>
          <a:lstStyle/>
          <a:p>
            <a:fld id="{820E8713-6D5B-4BCA-9086-C8152AFCE106}" type="slidenum">
              <a:rPr lang="es-CO" smtClean="0"/>
              <a:t>10</a:t>
            </a:fld>
            <a:endParaRPr lang="es-CO"/>
          </a:p>
        </p:txBody>
      </p:sp>
    </p:spTree>
    <p:extLst>
      <p:ext uri="{BB962C8B-B14F-4D97-AF65-F5344CB8AC3E}">
        <p14:creationId xmlns:p14="http://schemas.microsoft.com/office/powerpoint/2010/main" val="2853571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F58C9A-AB79-4F15-AB53-E533D44185DA}"/>
              </a:ext>
            </a:extLst>
          </p:cNvPr>
          <p:cNvSpPr>
            <a:spLocks noGrp="1"/>
          </p:cNvSpPr>
          <p:nvPr>
            <p:ph type="title"/>
          </p:nvPr>
        </p:nvSpPr>
        <p:spPr/>
        <p:txBody>
          <a:bodyPr/>
          <a:lstStyle/>
          <a:p>
            <a:r>
              <a:rPr lang="es-CO" b="1" i="0" dirty="0" err="1">
                <a:effectLst/>
                <a:latin typeface="var(--heading-font)"/>
              </a:rPr>
              <a:t>Commit</a:t>
            </a:r>
            <a:br>
              <a:rPr lang="es-CO" b="1" i="0" dirty="0">
                <a:effectLst/>
                <a:latin typeface="var(--heading-font)"/>
              </a:rPr>
            </a:br>
            <a:endParaRPr lang="es-CO" dirty="0"/>
          </a:p>
        </p:txBody>
      </p:sp>
      <p:sp>
        <p:nvSpPr>
          <p:cNvPr id="3" name="Marcador de contenido 2">
            <a:extLst>
              <a:ext uri="{FF2B5EF4-FFF2-40B4-BE49-F238E27FC236}">
                <a16:creationId xmlns:a16="http://schemas.microsoft.com/office/drawing/2014/main" id="{4849E23E-98DF-46BD-85C1-D138F698D3D8}"/>
              </a:ext>
            </a:extLst>
          </p:cNvPr>
          <p:cNvSpPr>
            <a:spLocks noGrp="1"/>
          </p:cNvSpPr>
          <p:nvPr>
            <p:ph idx="1"/>
          </p:nvPr>
        </p:nvSpPr>
        <p:spPr/>
        <p:txBody>
          <a:bodyPr/>
          <a:lstStyle/>
          <a:p>
            <a:r>
              <a:rPr lang="es-MX" b="0" i="0" dirty="0">
                <a:solidFill>
                  <a:srgbClr val="697477"/>
                </a:solidFill>
                <a:effectLst/>
                <a:latin typeface="Open Sans" panose="020B0606030504020204" pitchFamily="34" charset="0"/>
              </a:rPr>
              <a:t>Es cada uno de los cambios registrados en el historial de GIT. Cada uno de los desarrolladores manda los </a:t>
            </a:r>
            <a:r>
              <a:rPr lang="es-MX" b="0" i="0" dirty="0" err="1">
                <a:solidFill>
                  <a:srgbClr val="697477"/>
                </a:solidFill>
                <a:effectLst/>
                <a:latin typeface="Open Sans" panose="020B0606030504020204" pitchFamily="34" charset="0"/>
              </a:rPr>
              <a:t>commits</a:t>
            </a:r>
            <a:r>
              <a:rPr lang="es-MX" b="0" i="0" dirty="0">
                <a:solidFill>
                  <a:srgbClr val="697477"/>
                </a:solidFill>
                <a:effectLst/>
                <a:latin typeface="Open Sans" panose="020B0606030504020204" pitchFamily="34" charset="0"/>
              </a:rPr>
              <a:t> de los cambios que ha hecho. No es automático, cada desarrollador tiene que decir qué hizo y por qué.</a:t>
            </a:r>
            <a:endParaRPr lang="es-CO" dirty="0"/>
          </a:p>
        </p:txBody>
      </p:sp>
      <p:sp>
        <p:nvSpPr>
          <p:cNvPr id="4" name="Marcador de pie de página 3">
            <a:extLst>
              <a:ext uri="{FF2B5EF4-FFF2-40B4-BE49-F238E27FC236}">
                <a16:creationId xmlns:a16="http://schemas.microsoft.com/office/drawing/2014/main" id="{47E2FE68-C9CC-4CDB-9225-CAC39EAE672D}"/>
              </a:ext>
            </a:extLst>
          </p:cNvPr>
          <p:cNvSpPr>
            <a:spLocks noGrp="1"/>
          </p:cNvSpPr>
          <p:nvPr>
            <p:ph type="ftr" sz="quarter" idx="11"/>
          </p:nvPr>
        </p:nvSpPr>
        <p:spPr/>
        <p:txBody>
          <a:bodyPr/>
          <a:lstStyle/>
          <a:p>
            <a:r>
              <a:rPr lang="es-MX"/>
              <a:t>WILLIAM PALLARES DE LA ROSA - CICLO 3 DESARROLLO DE SOFTWARE MINTIC UNONORTE 2021</a:t>
            </a:r>
            <a:endParaRPr lang="es-CO"/>
          </a:p>
        </p:txBody>
      </p:sp>
      <p:sp>
        <p:nvSpPr>
          <p:cNvPr id="5" name="Marcador de número de diapositiva 4">
            <a:extLst>
              <a:ext uri="{FF2B5EF4-FFF2-40B4-BE49-F238E27FC236}">
                <a16:creationId xmlns:a16="http://schemas.microsoft.com/office/drawing/2014/main" id="{F7ACA724-E038-4439-B05B-38DFAED6773A}"/>
              </a:ext>
            </a:extLst>
          </p:cNvPr>
          <p:cNvSpPr>
            <a:spLocks noGrp="1"/>
          </p:cNvSpPr>
          <p:nvPr>
            <p:ph type="sldNum" sz="quarter" idx="12"/>
          </p:nvPr>
        </p:nvSpPr>
        <p:spPr/>
        <p:txBody>
          <a:bodyPr/>
          <a:lstStyle/>
          <a:p>
            <a:fld id="{820E8713-6D5B-4BCA-9086-C8152AFCE106}" type="slidenum">
              <a:rPr lang="es-CO" smtClean="0"/>
              <a:t>11</a:t>
            </a:fld>
            <a:endParaRPr lang="es-CO"/>
          </a:p>
        </p:txBody>
      </p:sp>
    </p:spTree>
    <p:extLst>
      <p:ext uri="{BB962C8B-B14F-4D97-AF65-F5344CB8AC3E}">
        <p14:creationId xmlns:p14="http://schemas.microsoft.com/office/powerpoint/2010/main" val="3782425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B6F2D7-C5CE-425F-87DB-4DB6B771B0C3}"/>
              </a:ext>
            </a:extLst>
          </p:cNvPr>
          <p:cNvSpPr>
            <a:spLocks noGrp="1"/>
          </p:cNvSpPr>
          <p:nvPr>
            <p:ph type="title"/>
          </p:nvPr>
        </p:nvSpPr>
        <p:spPr/>
        <p:txBody>
          <a:bodyPr/>
          <a:lstStyle/>
          <a:p>
            <a:r>
              <a:rPr lang="es-CO" b="1" i="0" dirty="0">
                <a:effectLst/>
                <a:latin typeface="var(--heading-font)"/>
              </a:rPr>
              <a:t>Ramas</a:t>
            </a:r>
            <a:br>
              <a:rPr lang="es-CO" b="1" i="0" dirty="0">
                <a:effectLst/>
                <a:latin typeface="var(--heading-font)"/>
              </a:rPr>
            </a:br>
            <a:endParaRPr lang="es-CO" dirty="0"/>
          </a:p>
        </p:txBody>
      </p:sp>
      <p:sp>
        <p:nvSpPr>
          <p:cNvPr id="3" name="Marcador de contenido 2">
            <a:extLst>
              <a:ext uri="{FF2B5EF4-FFF2-40B4-BE49-F238E27FC236}">
                <a16:creationId xmlns:a16="http://schemas.microsoft.com/office/drawing/2014/main" id="{B57C3DD5-45B2-4940-B4D9-D5D21EA257CE}"/>
              </a:ext>
            </a:extLst>
          </p:cNvPr>
          <p:cNvSpPr>
            <a:spLocks noGrp="1"/>
          </p:cNvSpPr>
          <p:nvPr>
            <p:ph idx="1"/>
          </p:nvPr>
        </p:nvSpPr>
        <p:spPr/>
        <p:txBody>
          <a:bodyPr/>
          <a:lstStyle/>
          <a:p>
            <a:r>
              <a:rPr lang="es-MX" b="0" i="0" dirty="0">
                <a:solidFill>
                  <a:srgbClr val="697477"/>
                </a:solidFill>
                <a:effectLst/>
                <a:latin typeface="Open Sans" panose="020B0606030504020204" pitchFamily="34" charset="0"/>
              </a:rPr>
              <a:t>Son nuevos caminos que toma el proyecto. La rama principal se llama máster y es donde está el proyecto que sale a producción. Cada vez que se saca una nueva característica o que se quiere corregir algo se saca una rama, de tal manera que se pueda trabajar en un ambiente aislado. Es una copia exacta del proyecto, pero está separada. De este modo, si algo se rompe en ese proyecto, no comprometes al proyecto original. Si todo va bien, puedes unificar esa rama con el proyecto principal, si va mal, puedes eliminarla sin ningún problema.</a:t>
            </a:r>
            <a:endParaRPr lang="es-CO" dirty="0"/>
          </a:p>
        </p:txBody>
      </p:sp>
      <p:sp>
        <p:nvSpPr>
          <p:cNvPr id="4" name="Marcador de pie de página 3">
            <a:extLst>
              <a:ext uri="{FF2B5EF4-FFF2-40B4-BE49-F238E27FC236}">
                <a16:creationId xmlns:a16="http://schemas.microsoft.com/office/drawing/2014/main" id="{A4A10AF4-9069-4BC3-BA6E-7338F92BD40C}"/>
              </a:ext>
            </a:extLst>
          </p:cNvPr>
          <p:cNvSpPr>
            <a:spLocks noGrp="1"/>
          </p:cNvSpPr>
          <p:nvPr>
            <p:ph type="ftr" sz="quarter" idx="11"/>
          </p:nvPr>
        </p:nvSpPr>
        <p:spPr/>
        <p:txBody>
          <a:bodyPr/>
          <a:lstStyle/>
          <a:p>
            <a:r>
              <a:rPr lang="es-MX"/>
              <a:t>WILLIAM PALLARES DE LA ROSA - CICLO 3 DESARROLLO DE SOFTWARE MINTIC UNONORTE 2021</a:t>
            </a:r>
            <a:endParaRPr lang="es-CO"/>
          </a:p>
        </p:txBody>
      </p:sp>
      <p:sp>
        <p:nvSpPr>
          <p:cNvPr id="5" name="Marcador de número de diapositiva 4">
            <a:extLst>
              <a:ext uri="{FF2B5EF4-FFF2-40B4-BE49-F238E27FC236}">
                <a16:creationId xmlns:a16="http://schemas.microsoft.com/office/drawing/2014/main" id="{D25C6F3E-6029-4310-A4B0-560ADD2D4EB9}"/>
              </a:ext>
            </a:extLst>
          </p:cNvPr>
          <p:cNvSpPr>
            <a:spLocks noGrp="1"/>
          </p:cNvSpPr>
          <p:nvPr>
            <p:ph type="sldNum" sz="quarter" idx="12"/>
          </p:nvPr>
        </p:nvSpPr>
        <p:spPr/>
        <p:txBody>
          <a:bodyPr/>
          <a:lstStyle/>
          <a:p>
            <a:fld id="{820E8713-6D5B-4BCA-9086-C8152AFCE106}" type="slidenum">
              <a:rPr lang="es-CO" smtClean="0"/>
              <a:t>12</a:t>
            </a:fld>
            <a:endParaRPr lang="es-CO"/>
          </a:p>
        </p:txBody>
      </p:sp>
    </p:spTree>
    <p:extLst>
      <p:ext uri="{BB962C8B-B14F-4D97-AF65-F5344CB8AC3E}">
        <p14:creationId xmlns:p14="http://schemas.microsoft.com/office/powerpoint/2010/main" val="1924766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85C998-CA9A-488B-B7A1-E9A31A672418}"/>
              </a:ext>
            </a:extLst>
          </p:cNvPr>
          <p:cNvSpPr>
            <a:spLocks noGrp="1"/>
          </p:cNvSpPr>
          <p:nvPr>
            <p:ph type="title"/>
          </p:nvPr>
        </p:nvSpPr>
        <p:spPr/>
        <p:txBody>
          <a:bodyPr/>
          <a:lstStyle/>
          <a:p>
            <a:r>
              <a:rPr lang="es-CO" b="1" i="0" dirty="0">
                <a:effectLst/>
                <a:latin typeface="var(--heading-font)"/>
              </a:rPr>
              <a:t>Clon</a:t>
            </a:r>
            <a:br>
              <a:rPr lang="es-CO" b="1" i="0" dirty="0">
                <a:effectLst/>
                <a:latin typeface="var(--heading-font)"/>
              </a:rPr>
            </a:br>
            <a:endParaRPr lang="es-CO" dirty="0"/>
          </a:p>
        </p:txBody>
      </p:sp>
      <p:sp>
        <p:nvSpPr>
          <p:cNvPr id="3" name="Marcador de contenido 2">
            <a:extLst>
              <a:ext uri="{FF2B5EF4-FFF2-40B4-BE49-F238E27FC236}">
                <a16:creationId xmlns:a16="http://schemas.microsoft.com/office/drawing/2014/main" id="{C9142364-765C-4FC0-9B07-957DD8061D36}"/>
              </a:ext>
            </a:extLst>
          </p:cNvPr>
          <p:cNvSpPr>
            <a:spLocks noGrp="1"/>
          </p:cNvSpPr>
          <p:nvPr>
            <p:ph idx="1"/>
          </p:nvPr>
        </p:nvSpPr>
        <p:spPr/>
        <p:txBody>
          <a:bodyPr/>
          <a:lstStyle/>
          <a:p>
            <a:r>
              <a:rPr lang="es-MX" b="0" i="0" dirty="0">
                <a:solidFill>
                  <a:srgbClr val="697477"/>
                </a:solidFill>
                <a:effectLst/>
                <a:latin typeface="Open Sans" panose="020B0606030504020204" pitchFamily="34" charset="0"/>
              </a:rPr>
              <a:t>Es una copia exacta del repositorio. Cuando un programador se integra a un equipo de trabajo lo primero que debe hacer es clonar el repositorio en su equipo local. De esa manera cada miembro del equipo tiene un clon del repositorio en su equipo local</a:t>
            </a:r>
            <a:endParaRPr lang="es-CO" dirty="0"/>
          </a:p>
        </p:txBody>
      </p:sp>
      <p:sp>
        <p:nvSpPr>
          <p:cNvPr id="4" name="Marcador de pie de página 3">
            <a:extLst>
              <a:ext uri="{FF2B5EF4-FFF2-40B4-BE49-F238E27FC236}">
                <a16:creationId xmlns:a16="http://schemas.microsoft.com/office/drawing/2014/main" id="{80C1C1F2-9A61-4FF1-A21E-890978A16DB3}"/>
              </a:ext>
            </a:extLst>
          </p:cNvPr>
          <p:cNvSpPr>
            <a:spLocks noGrp="1"/>
          </p:cNvSpPr>
          <p:nvPr>
            <p:ph type="ftr" sz="quarter" idx="11"/>
          </p:nvPr>
        </p:nvSpPr>
        <p:spPr/>
        <p:txBody>
          <a:bodyPr/>
          <a:lstStyle/>
          <a:p>
            <a:r>
              <a:rPr lang="es-MX"/>
              <a:t>WILLIAM PALLARES DE LA ROSA - CICLO 3 DESARROLLO DE SOFTWARE MINTIC UNONORTE 2021</a:t>
            </a:r>
            <a:endParaRPr lang="es-CO"/>
          </a:p>
        </p:txBody>
      </p:sp>
      <p:sp>
        <p:nvSpPr>
          <p:cNvPr id="5" name="Marcador de número de diapositiva 4">
            <a:extLst>
              <a:ext uri="{FF2B5EF4-FFF2-40B4-BE49-F238E27FC236}">
                <a16:creationId xmlns:a16="http://schemas.microsoft.com/office/drawing/2014/main" id="{8C1F0F1B-15D4-4F56-9DF1-3895375A62C4}"/>
              </a:ext>
            </a:extLst>
          </p:cNvPr>
          <p:cNvSpPr>
            <a:spLocks noGrp="1"/>
          </p:cNvSpPr>
          <p:nvPr>
            <p:ph type="sldNum" sz="quarter" idx="12"/>
          </p:nvPr>
        </p:nvSpPr>
        <p:spPr/>
        <p:txBody>
          <a:bodyPr/>
          <a:lstStyle/>
          <a:p>
            <a:fld id="{820E8713-6D5B-4BCA-9086-C8152AFCE106}" type="slidenum">
              <a:rPr lang="es-CO" smtClean="0"/>
              <a:t>13</a:t>
            </a:fld>
            <a:endParaRPr lang="es-CO"/>
          </a:p>
        </p:txBody>
      </p:sp>
    </p:spTree>
    <p:extLst>
      <p:ext uri="{BB962C8B-B14F-4D97-AF65-F5344CB8AC3E}">
        <p14:creationId xmlns:p14="http://schemas.microsoft.com/office/powerpoint/2010/main" val="794293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9ED917-13F4-4704-BBB6-A89AD2E68FB4}"/>
              </a:ext>
            </a:extLst>
          </p:cNvPr>
          <p:cNvSpPr>
            <a:spLocks noGrp="1"/>
          </p:cNvSpPr>
          <p:nvPr>
            <p:ph type="title"/>
          </p:nvPr>
        </p:nvSpPr>
        <p:spPr/>
        <p:txBody>
          <a:bodyPr/>
          <a:lstStyle/>
          <a:p>
            <a:r>
              <a:rPr lang="es-CO" b="1" i="0" dirty="0" err="1">
                <a:effectLst/>
                <a:latin typeface="var(--heading-font)"/>
              </a:rPr>
              <a:t>Fork</a:t>
            </a:r>
            <a:br>
              <a:rPr lang="es-CO" b="1" i="0" dirty="0">
                <a:effectLst/>
                <a:latin typeface="var(--heading-font)"/>
              </a:rPr>
            </a:br>
            <a:endParaRPr lang="es-CO" dirty="0"/>
          </a:p>
        </p:txBody>
      </p:sp>
      <p:sp>
        <p:nvSpPr>
          <p:cNvPr id="3" name="Marcador de contenido 2">
            <a:extLst>
              <a:ext uri="{FF2B5EF4-FFF2-40B4-BE49-F238E27FC236}">
                <a16:creationId xmlns:a16="http://schemas.microsoft.com/office/drawing/2014/main" id="{1943EA22-644B-498B-92C3-2A7FA42C4B17}"/>
              </a:ext>
            </a:extLst>
          </p:cNvPr>
          <p:cNvSpPr>
            <a:spLocks noGrp="1"/>
          </p:cNvSpPr>
          <p:nvPr>
            <p:ph idx="1"/>
          </p:nvPr>
        </p:nvSpPr>
        <p:spPr/>
        <p:txBody>
          <a:bodyPr/>
          <a:lstStyle/>
          <a:p>
            <a:r>
              <a:rPr lang="es-MX" b="0" i="0" dirty="0">
                <a:solidFill>
                  <a:srgbClr val="697477"/>
                </a:solidFill>
                <a:effectLst/>
                <a:latin typeface="Open Sans" panose="020B0606030504020204" pitchFamily="34" charset="0"/>
              </a:rPr>
              <a:t>A diferencia de un clon y de una rama, un </a:t>
            </a:r>
            <a:r>
              <a:rPr lang="es-MX" b="0" i="0" dirty="0" err="1">
                <a:solidFill>
                  <a:srgbClr val="697477"/>
                </a:solidFill>
                <a:effectLst/>
                <a:latin typeface="Open Sans" panose="020B0606030504020204" pitchFamily="34" charset="0"/>
              </a:rPr>
              <a:t>fork</a:t>
            </a:r>
            <a:r>
              <a:rPr lang="es-MX" b="0" i="0" dirty="0">
                <a:solidFill>
                  <a:srgbClr val="697477"/>
                </a:solidFill>
                <a:effectLst/>
                <a:latin typeface="Open Sans" panose="020B0606030504020204" pitchFamily="34" charset="0"/>
              </a:rPr>
              <a:t> es un proyecto totalmente diferente que se crea a partir de otro. Por ejemplo, las distribuciones de Linux se crean a partir del mismo </a:t>
            </a:r>
            <a:r>
              <a:rPr lang="es-MX" b="0" i="0" dirty="0" err="1">
                <a:solidFill>
                  <a:srgbClr val="697477"/>
                </a:solidFill>
                <a:effectLst/>
                <a:latin typeface="Open Sans" panose="020B0606030504020204" pitchFamily="34" charset="0"/>
              </a:rPr>
              <a:t>kernel</a:t>
            </a:r>
            <a:r>
              <a:rPr lang="es-MX" b="0" i="0" dirty="0">
                <a:solidFill>
                  <a:srgbClr val="697477"/>
                </a:solidFill>
                <a:effectLst/>
                <a:latin typeface="Open Sans" panose="020B0606030504020204" pitchFamily="34" charset="0"/>
              </a:rPr>
              <a:t> y luego cada una se va por diferentes caminos. Cada vez que vemos que un proyecto es un </a:t>
            </a:r>
            <a:r>
              <a:rPr lang="es-MX" b="0" i="0" dirty="0" err="1">
                <a:solidFill>
                  <a:srgbClr val="697477"/>
                </a:solidFill>
                <a:effectLst/>
                <a:latin typeface="Open Sans" panose="020B0606030504020204" pitchFamily="34" charset="0"/>
              </a:rPr>
              <a:t>fork</a:t>
            </a:r>
            <a:r>
              <a:rPr lang="es-MX" b="0" i="0" dirty="0">
                <a:solidFill>
                  <a:srgbClr val="697477"/>
                </a:solidFill>
                <a:effectLst/>
                <a:latin typeface="Open Sans" panose="020B0606030504020204" pitchFamily="34" charset="0"/>
              </a:rPr>
              <a:t> de otro es porque se basó en lo que se había trabajado en el otro proyecto.</a:t>
            </a:r>
            <a:endParaRPr lang="es-CO" dirty="0"/>
          </a:p>
        </p:txBody>
      </p:sp>
      <p:sp>
        <p:nvSpPr>
          <p:cNvPr id="4" name="Marcador de pie de página 3">
            <a:extLst>
              <a:ext uri="{FF2B5EF4-FFF2-40B4-BE49-F238E27FC236}">
                <a16:creationId xmlns:a16="http://schemas.microsoft.com/office/drawing/2014/main" id="{630700F4-553D-4322-9555-6EB9DEAECE42}"/>
              </a:ext>
            </a:extLst>
          </p:cNvPr>
          <p:cNvSpPr>
            <a:spLocks noGrp="1"/>
          </p:cNvSpPr>
          <p:nvPr>
            <p:ph type="ftr" sz="quarter" idx="11"/>
          </p:nvPr>
        </p:nvSpPr>
        <p:spPr/>
        <p:txBody>
          <a:bodyPr/>
          <a:lstStyle/>
          <a:p>
            <a:r>
              <a:rPr lang="es-MX"/>
              <a:t>WILLIAM PALLARES DE LA ROSA - CICLO 3 DESARROLLO DE SOFTWARE MINTIC UNONORTE 2021</a:t>
            </a:r>
            <a:endParaRPr lang="es-CO"/>
          </a:p>
        </p:txBody>
      </p:sp>
      <p:sp>
        <p:nvSpPr>
          <p:cNvPr id="5" name="Marcador de número de diapositiva 4">
            <a:extLst>
              <a:ext uri="{FF2B5EF4-FFF2-40B4-BE49-F238E27FC236}">
                <a16:creationId xmlns:a16="http://schemas.microsoft.com/office/drawing/2014/main" id="{0A733444-CABC-4069-B923-48DB9DBD8406}"/>
              </a:ext>
            </a:extLst>
          </p:cNvPr>
          <p:cNvSpPr>
            <a:spLocks noGrp="1"/>
          </p:cNvSpPr>
          <p:nvPr>
            <p:ph type="sldNum" sz="quarter" idx="12"/>
          </p:nvPr>
        </p:nvSpPr>
        <p:spPr/>
        <p:txBody>
          <a:bodyPr/>
          <a:lstStyle/>
          <a:p>
            <a:fld id="{820E8713-6D5B-4BCA-9086-C8152AFCE106}" type="slidenum">
              <a:rPr lang="es-CO" smtClean="0"/>
              <a:t>14</a:t>
            </a:fld>
            <a:endParaRPr lang="es-CO"/>
          </a:p>
        </p:txBody>
      </p:sp>
    </p:spTree>
    <p:extLst>
      <p:ext uri="{BB962C8B-B14F-4D97-AF65-F5344CB8AC3E}">
        <p14:creationId xmlns:p14="http://schemas.microsoft.com/office/powerpoint/2010/main" val="856088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260B06-ED2E-4BF7-9885-62931D4CF08E}"/>
              </a:ext>
            </a:extLst>
          </p:cNvPr>
          <p:cNvSpPr>
            <a:spLocks noGrp="1"/>
          </p:cNvSpPr>
          <p:nvPr>
            <p:ph type="title"/>
          </p:nvPr>
        </p:nvSpPr>
        <p:spPr>
          <a:xfrm>
            <a:off x="677334" y="2269588"/>
            <a:ext cx="8596668" cy="1320800"/>
          </a:xfrm>
        </p:spPr>
        <p:txBody>
          <a:bodyPr>
            <a:normAutofit fontScale="90000"/>
          </a:bodyPr>
          <a:lstStyle/>
          <a:p>
            <a:r>
              <a:rPr lang="es-MX" b="1" i="0" dirty="0">
                <a:effectLst/>
                <a:latin typeface="var(--heading-font)"/>
              </a:rPr>
              <a:t>¿Por qué GIT es el sistema de control de versiones más usado en el mundo?</a:t>
            </a:r>
            <a:br>
              <a:rPr lang="es-MX" b="1" i="0" dirty="0">
                <a:effectLst/>
                <a:latin typeface="var(--heading-font)"/>
              </a:rPr>
            </a:br>
            <a:endParaRPr lang="es-CO" dirty="0"/>
          </a:p>
        </p:txBody>
      </p:sp>
      <p:sp>
        <p:nvSpPr>
          <p:cNvPr id="4" name="Marcador de pie de página 3">
            <a:extLst>
              <a:ext uri="{FF2B5EF4-FFF2-40B4-BE49-F238E27FC236}">
                <a16:creationId xmlns:a16="http://schemas.microsoft.com/office/drawing/2014/main" id="{433FA060-B3B7-4319-9EF3-1AF8D5B5BBC9}"/>
              </a:ext>
            </a:extLst>
          </p:cNvPr>
          <p:cNvSpPr>
            <a:spLocks noGrp="1"/>
          </p:cNvSpPr>
          <p:nvPr>
            <p:ph type="ftr" sz="quarter" idx="11"/>
          </p:nvPr>
        </p:nvSpPr>
        <p:spPr/>
        <p:txBody>
          <a:bodyPr/>
          <a:lstStyle/>
          <a:p>
            <a:r>
              <a:rPr lang="es-MX"/>
              <a:t>WILLIAM PALLARES DE LA ROSA - CICLO 3 DESARROLLO DE SOFTWARE MINTIC UNONORTE 2021</a:t>
            </a:r>
            <a:endParaRPr lang="es-CO"/>
          </a:p>
        </p:txBody>
      </p:sp>
      <p:sp>
        <p:nvSpPr>
          <p:cNvPr id="5" name="Marcador de número de diapositiva 4">
            <a:extLst>
              <a:ext uri="{FF2B5EF4-FFF2-40B4-BE49-F238E27FC236}">
                <a16:creationId xmlns:a16="http://schemas.microsoft.com/office/drawing/2014/main" id="{DB169D60-6447-4658-91CB-703A641BEE2B}"/>
              </a:ext>
            </a:extLst>
          </p:cNvPr>
          <p:cNvSpPr>
            <a:spLocks noGrp="1"/>
          </p:cNvSpPr>
          <p:nvPr>
            <p:ph type="sldNum" sz="quarter" idx="12"/>
          </p:nvPr>
        </p:nvSpPr>
        <p:spPr/>
        <p:txBody>
          <a:bodyPr/>
          <a:lstStyle/>
          <a:p>
            <a:fld id="{820E8713-6D5B-4BCA-9086-C8152AFCE106}" type="slidenum">
              <a:rPr lang="es-CO" smtClean="0"/>
              <a:t>15</a:t>
            </a:fld>
            <a:endParaRPr lang="es-CO"/>
          </a:p>
        </p:txBody>
      </p:sp>
    </p:spTree>
    <p:extLst>
      <p:ext uri="{BB962C8B-B14F-4D97-AF65-F5344CB8AC3E}">
        <p14:creationId xmlns:p14="http://schemas.microsoft.com/office/powerpoint/2010/main" val="1148181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451D2F-FEDD-4E81-A18B-25854494E739}"/>
              </a:ext>
            </a:extLst>
          </p:cNvPr>
          <p:cNvSpPr>
            <a:spLocks noGrp="1"/>
          </p:cNvSpPr>
          <p:nvPr>
            <p:ph type="title"/>
          </p:nvPr>
        </p:nvSpPr>
        <p:spPr/>
        <p:txBody>
          <a:bodyPr/>
          <a:lstStyle/>
          <a:p>
            <a:r>
              <a:rPr lang="es-CO" b="1" i="0" dirty="0">
                <a:effectLst/>
                <a:latin typeface="var(--heading-font)"/>
              </a:rPr>
              <a:t>Es distribuido</a:t>
            </a:r>
            <a:br>
              <a:rPr lang="es-CO" b="1" i="0" dirty="0">
                <a:effectLst/>
                <a:latin typeface="var(--heading-font)"/>
              </a:rPr>
            </a:br>
            <a:endParaRPr lang="es-CO" dirty="0"/>
          </a:p>
        </p:txBody>
      </p:sp>
      <p:sp>
        <p:nvSpPr>
          <p:cNvPr id="3" name="Marcador de contenido 2">
            <a:extLst>
              <a:ext uri="{FF2B5EF4-FFF2-40B4-BE49-F238E27FC236}">
                <a16:creationId xmlns:a16="http://schemas.microsoft.com/office/drawing/2014/main" id="{188A7A81-9C24-4038-8341-D233C45AC039}"/>
              </a:ext>
            </a:extLst>
          </p:cNvPr>
          <p:cNvSpPr>
            <a:spLocks noGrp="1"/>
          </p:cNvSpPr>
          <p:nvPr>
            <p:ph idx="1"/>
          </p:nvPr>
        </p:nvSpPr>
        <p:spPr/>
        <p:txBody>
          <a:bodyPr/>
          <a:lstStyle/>
          <a:p>
            <a:r>
              <a:rPr lang="es-MX" b="0" i="0" dirty="0">
                <a:solidFill>
                  <a:srgbClr val="697477"/>
                </a:solidFill>
                <a:effectLst/>
                <a:latin typeface="Open Sans" panose="020B0606030504020204" pitchFamily="34" charset="0"/>
              </a:rPr>
              <a:t>Cada uno de los desarrolladores tiene una copia idéntica del repositorio en su equipo local. No necesita conexión a un servidor local o a internet, puede trabajar en cualquier momento. Todos los involucrados tienen un </a:t>
            </a:r>
            <a:r>
              <a:rPr lang="es-MX" b="0" i="0" dirty="0" err="1">
                <a:solidFill>
                  <a:srgbClr val="697477"/>
                </a:solidFill>
                <a:effectLst/>
                <a:latin typeface="Open Sans" panose="020B0606030504020204" pitchFamily="34" charset="0"/>
              </a:rPr>
              <a:t>backup</a:t>
            </a:r>
            <a:r>
              <a:rPr lang="es-MX" b="0" i="0" dirty="0">
                <a:solidFill>
                  <a:srgbClr val="697477"/>
                </a:solidFill>
                <a:effectLst/>
                <a:latin typeface="Open Sans" panose="020B0606030504020204" pitchFamily="34" charset="0"/>
              </a:rPr>
              <a:t> del proyecto. Si algo llegara a ocurrir, cada uno tiene una copia del proyecto y lo mantiene a salvo.</a:t>
            </a:r>
            <a:endParaRPr lang="es-CO" b="1" i="0" dirty="0">
              <a:effectLst/>
              <a:latin typeface="var(--heading-font)"/>
            </a:endParaRPr>
          </a:p>
        </p:txBody>
      </p:sp>
      <p:sp>
        <p:nvSpPr>
          <p:cNvPr id="4" name="Marcador de pie de página 3">
            <a:extLst>
              <a:ext uri="{FF2B5EF4-FFF2-40B4-BE49-F238E27FC236}">
                <a16:creationId xmlns:a16="http://schemas.microsoft.com/office/drawing/2014/main" id="{47A69443-FBB9-43D6-AADC-77A09EB90EE8}"/>
              </a:ext>
            </a:extLst>
          </p:cNvPr>
          <p:cNvSpPr>
            <a:spLocks noGrp="1"/>
          </p:cNvSpPr>
          <p:nvPr>
            <p:ph type="ftr" sz="quarter" idx="11"/>
          </p:nvPr>
        </p:nvSpPr>
        <p:spPr/>
        <p:txBody>
          <a:bodyPr/>
          <a:lstStyle/>
          <a:p>
            <a:r>
              <a:rPr lang="es-MX"/>
              <a:t>WILLIAM PALLARES DE LA ROSA - CICLO 3 DESARROLLO DE SOFTWARE MINTIC UNONORTE 2021</a:t>
            </a:r>
            <a:endParaRPr lang="es-CO"/>
          </a:p>
        </p:txBody>
      </p:sp>
      <p:sp>
        <p:nvSpPr>
          <p:cNvPr id="5" name="Marcador de número de diapositiva 4">
            <a:extLst>
              <a:ext uri="{FF2B5EF4-FFF2-40B4-BE49-F238E27FC236}">
                <a16:creationId xmlns:a16="http://schemas.microsoft.com/office/drawing/2014/main" id="{7D837782-AC8B-482C-85D8-A9C3A9636FB5}"/>
              </a:ext>
            </a:extLst>
          </p:cNvPr>
          <p:cNvSpPr>
            <a:spLocks noGrp="1"/>
          </p:cNvSpPr>
          <p:nvPr>
            <p:ph type="sldNum" sz="quarter" idx="12"/>
          </p:nvPr>
        </p:nvSpPr>
        <p:spPr/>
        <p:txBody>
          <a:bodyPr/>
          <a:lstStyle/>
          <a:p>
            <a:fld id="{820E8713-6D5B-4BCA-9086-C8152AFCE106}" type="slidenum">
              <a:rPr lang="es-CO" smtClean="0"/>
              <a:t>16</a:t>
            </a:fld>
            <a:endParaRPr lang="es-CO"/>
          </a:p>
        </p:txBody>
      </p:sp>
    </p:spTree>
    <p:extLst>
      <p:ext uri="{BB962C8B-B14F-4D97-AF65-F5344CB8AC3E}">
        <p14:creationId xmlns:p14="http://schemas.microsoft.com/office/powerpoint/2010/main" val="820835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0C7D1B-9575-447F-B93A-1D113AA8280D}"/>
              </a:ext>
            </a:extLst>
          </p:cNvPr>
          <p:cNvSpPr>
            <a:spLocks noGrp="1"/>
          </p:cNvSpPr>
          <p:nvPr>
            <p:ph type="title"/>
          </p:nvPr>
        </p:nvSpPr>
        <p:spPr/>
        <p:txBody>
          <a:bodyPr/>
          <a:lstStyle/>
          <a:p>
            <a:r>
              <a:rPr lang="es-CO" b="1" i="0" dirty="0">
                <a:effectLst/>
                <a:latin typeface="var(--heading-font)"/>
              </a:rPr>
              <a:t>Tiene ramas y fusiones</a:t>
            </a:r>
            <a:br>
              <a:rPr lang="es-CO" b="1" i="0" dirty="0">
                <a:effectLst/>
                <a:latin typeface="var(--heading-font)"/>
              </a:rPr>
            </a:br>
            <a:endParaRPr lang="es-CO" dirty="0"/>
          </a:p>
        </p:txBody>
      </p:sp>
      <p:sp>
        <p:nvSpPr>
          <p:cNvPr id="3" name="Marcador de contenido 2">
            <a:extLst>
              <a:ext uri="{FF2B5EF4-FFF2-40B4-BE49-F238E27FC236}">
                <a16:creationId xmlns:a16="http://schemas.microsoft.com/office/drawing/2014/main" id="{3D22095A-AC21-404B-8336-6D12D0177B52}"/>
              </a:ext>
            </a:extLst>
          </p:cNvPr>
          <p:cNvSpPr>
            <a:spLocks noGrp="1"/>
          </p:cNvSpPr>
          <p:nvPr>
            <p:ph idx="1"/>
          </p:nvPr>
        </p:nvSpPr>
        <p:spPr/>
        <p:txBody>
          <a:bodyPr/>
          <a:lstStyle/>
          <a:p>
            <a:r>
              <a:rPr lang="es-MX" b="0" i="0" dirty="0">
                <a:solidFill>
                  <a:srgbClr val="697477"/>
                </a:solidFill>
                <a:effectLst/>
                <a:latin typeface="Open Sans" panose="020B0606030504020204" pitchFamily="34" charset="0"/>
              </a:rPr>
              <a:t>Las ramas son nuevos caminos, bifurcaciones, ramificaciones que toma el proyecto para no comprometer a la rama principal. De este modo, cada desarrollador puede crear diferentes ramas para hacer pruebas, corregir errores, agregar nuevas características. Luego estas ramas deben integrarse con la rama principal. Salen, toman su camino y luego se integran, esa es una fusión.</a:t>
            </a:r>
            <a:endParaRPr lang="es-CO" dirty="0"/>
          </a:p>
        </p:txBody>
      </p:sp>
      <p:sp>
        <p:nvSpPr>
          <p:cNvPr id="4" name="Marcador de pie de página 3">
            <a:extLst>
              <a:ext uri="{FF2B5EF4-FFF2-40B4-BE49-F238E27FC236}">
                <a16:creationId xmlns:a16="http://schemas.microsoft.com/office/drawing/2014/main" id="{6CEF625A-084B-410E-9316-4668A867A228}"/>
              </a:ext>
            </a:extLst>
          </p:cNvPr>
          <p:cNvSpPr>
            <a:spLocks noGrp="1"/>
          </p:cNvSpPr>
          <p:nvPr>
            <p:ph type="ftr" sz="quarter" idx="11"/>
          </p:nvPr>
        </p:nvSpPr>
        <p:spPr/>
        <p:txBody>
          <a:bodyPr/>
          <a:lstStyle/>
          <a:p>
            <a:r>
              <a:rPr lang="es-MX"/>
              <a:t>WILLIAM PALLARES DE LA ROSA - CICLO 3 DESARROLLO DE SOFTWARE MINTIC UNONORTE 2021</a:t>
            </a:r>
            <a:endParaRPr lang="es-CO"/>
          </a:p>
        </p:txBody>
      </p:sp>
      <p:sp>
        <p:nvSpPr>
          <p:cNvPr id="5" name="Marcador de número de diapositiva 4">
            <a:extLst>
              <a:ext uri="{FF2B5EF4-FFF2-40B4-BE49-F238E27FC236}">
                <a16:creationId xmlns:a16="http://schemas.microsoft.com/office/drawing/2014/main" id="{ED4781C7-2F36-482C-9B2E-BF43083AC1B0}"/>
              </a:ext>
            </a:extLst>
          </p:cNvPr>
          <p:cNvSpPr>
            <a:spLocks noGrp="1"/>
          </p:cNvSpPr>
          <p:nvPr>
            <p:ph type="sldNum" sz="quarter" idx="12"/>
          </p:nvPr>
        </p:nvSpPr>
        <p:spPr/>
        <p:txBody>
          <a:bodyPr/>
          <a:lstStyle/>
          <a:p>
            <a:fld id="{820E8713-6D5B-4BCA-9086-C8152AFCE106}" type="slidenum">
              <a:rPr lang="es-CO" smtClean="0"/>
              <a:t>17</a:t>
            </a:fld>
            <a:endParaRPr lang="es-CO"/>
          </a:p>
        </p:txBody>
      </p:sp>
    </p:spTree>
    <p:extLst>
      <p:ext uri="{BB962C8B-B14F-4D97-AF65-F5344CB8AC3E}">
        <p14:creationId xmlns:p14="http://schemas.microsoft.com/office/powerpoint/2010/main" val="445304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A5E8B1-0BC8-4CBB-8521-D711874A9EB3}"/>
              </a:ext>
            </a:extLst>
          </p:cNvPr>
          <p:cNvSpPr>
            <a:spLocks noGrp="1"/>
          </p:cNvSpPr>
          <p:nvPr>
            <p:ph type="title"/>
          </p:nvPr>
        </p:nvSpPr>
        <p:spPr/>
        <p:txBody>
          <a:bodyPr/>
          <a:lstStyle/>
          <a:p>
            <a:r>
              <a:rPr lang="es-CO" b="1" i="0" dirty="0">
                <a:effectLst/>
                <a:latin typeface="var(--heading-font)"/>
              </a:rPr>
              <a:t>Integridad de datos</a:t>
            </a:r>
            <a:br>
              <a:rPr lang="es-CO" b="1" i="0" dirty="0">
                <a:effectLst/>
                <a:latin typeface="var(--heading-font)"/>
              </a:rPr>
            </a:br>
            <a:endParaRPr lang="es-CO" dirty="0"/>
          </a:p>
        </p:txBody>
      </p:sp>
      <p:sp>
        <p:nvSpPr>
          <p:cNvPr id="3" name="Marcador de contenido 2">
            <a:extLst>
              <a:ext uri="{FF2B5EF4-FFF2-40B4-BE49-F238E27FC236}">
                <a16:creationId xmlns:a16="http://schemas.microsoft.com/office/drawing/2014/main" id="{947D42F0-39B5-4AAC-87F8-058B3F91A16F}"/>
              </a:ext>
            </a:extLst>
          </p:cNvPr>
          <p:cNvSpPr>
            <a:spLocks noGrp="1"/>
          </p:cNvSpPr>
          <p:nvPr>
            <p:ph idx="1"/>
          </p:nvPr>
        </p:nvSpPr>
        <p:spPr/>
        <p:txBody>
          <a:bodyPr/>
          <a:lstStyle/>
          <a:p>
            <a:r>
              <a:rPr lang="es-MX" b="0" i="0" dirty="0">
                <a:solidFill>
                  <a:srgbClr val="697477"/>
                </a:solidFill>
                <a:effectLst/>
                <a:latin typeface="Open Sans" panose="020B0606030504020204" pitchFamily="34" charset="0"/>
              </a:rPr>
              <a:t>GIT agrega una suma de comprobación a cada uno de sus archivos y de los </a:t>
            </a:r>
            <a:r>
              <a:rPr lang="es-MX" b="0" i="0" dirty="0" err="1">
                <a:solidFill>
                  <a:srgbClr val="697477"/>
                </a:solidFill>
                <a:effectLst/>
                <a:latin typeface="Open Sans" panose="020B0606030504020204" pitchFamily="34" charset="0"/>
              </a:rPr>
              <a:t>commits</a:t>
            </a:r>
            <a:r>
              <a:rPr lang="es-MX" b="0" i="0" dirty="0">
                <a:solidFill>
                  <a:srgbClr val="697477"/>
                </a:solidFill>
                <a:effectLst/>
                <a:latin typeface="Open Sans" panose="020B0606030504020204" pitchFamily="34" charset="0"/>
              </a:rPr>
              <a:t>, de tal manera que hay seguridad total de que cada uno de los desarrolladores tenga los mismos datos que los demás. Si hay datos errados, el proyecto podría estar en problemas.</a:t>
            </a:r>
            <a:endParaRPr lang="es-CO" dirty="0"/>
          </a:p>
        </p:txBody>
      </p:sp>
      <p:sp>
        <p:nvSpPr>
          <p:cNvPr id="4" name="Marcador de pie de página 3">
            <a:extLst>
              <a:ext uri="{FF2B5EF4-FFF2-40B4-BE49-F238E27FC236}">
                <a16:creationId xmlns:a16="http://schemas.microsoft.com/office/drawing/2014/main" id="{97713F35-FD22-450F-8DEE-561444ABCC66}"/>
              </a:ext>
            </a:extLst>
          </p:cNvPr>
          <p:cNvSpPr>
            <a:spLocks noGrp="1"/>
          </p:cNvSpPr>
          <p:nvPr>
            <p:ph type="ftr" sz="quarter" idx="11"/>
          </p:nvPr>
        </p:nvSpPr>
        <p:spPr/>
        <p:txBody>
          <a:bodyPr/>
          <a:lstStyle/>
          <a:p>
            <a:r>
              <a:rPr lang="es-MX"/>
              <a:t>WILLIAM PALLARES DE LA ROSA - CICLO 3 DESARROLLO DE SOFTWARE MINTIC UNONORTE 2021</a:t>
            </a:r>
            <a:endParaRPr lang="es-CO"/>
          </a:p>
        </p:txBody>
      </p:sp>
      <p:sp>
        <p:nvSpPr>
          <p:cNvPr id="5" name="Marcador de número de diapositiva 4">
            <a:extLst>
              <a:ext uri="{FF2B5EF4-FFF2-40B4-BE49-F238E27FC236}">
                <a16:creationId xmlns:a16="http://schemas.microsoft.com/office/drawing/2014/main" id="{EE24B895-6DBC-49FC-BC88-1D9CF0DE036C}"/>
              </a:ext>
            </a:extLst>
          </p:cNvPr>
          <p:cNvSpPr>
            <a:spLocks noGrp="1"/>
          </p:cNvSpPr>
          <p:nvPr>
            <p:ph type="sldNum" sz="quarter" idx="12"/>
          </p:nvPr>
        </p:nvSpPr>
        <p:spPr/>
        <p:txBody>
          <a:bodyPr/>
          <a:lstStyle/>
          <a:p>
            <a:fld id="{820E8713-6D5B-4BCA-9086-C8152AFCE106}" type="slidenum">
              <a:rPr lang="es-CO" smtClean="0"/>
              <a:t>18</a:t>
            </a:fld>
            <a:endParaRPr lang="es-CO"/>
          </a:p>
        </p:txBody>
      </p:sp>
    </p:spTree>
    <p:extLst>
      <p:ext uri="{BB962C8B-B14F-4D97-AF65-F5344CB8AC3E}">
        <p14:creationId xmlns:p14="http://schemas.microsoft.com/office/powerpoint/2010/main" val="467968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9CF723-DE03-4C46-BD10-B88F8EF23AD2}"/>
              </a:ext>
            </a:extLst>
          </p:cNvPr>
          <p:cNvSpPr>
            <a:spLocks noGrp="1"/>
          </p:cNvSpPr>
          <p:nvPr>
            <p:ph type="title"/>
          </p:nvPr>
        </p:nvSpPr>
        <p:spPr/>
        <p:txBody>
          <a:bodyPr/>
          <a:lstStyle/>
          <a:p>
            <a:r>
              <a:rPr lang="es-CO" sz="4400" b="1" i="0" dirty="0">
                <a:effectLst/>
                <a:latin typeface="var(--heading-font)"/>
              </a:rPr>
              <a:t>FLUJO DE TRABAJO BASICO</a:t>
            </a:r>
            <a:br>
              <a:rPr lang="es-CO" b="1" i="0" dirty="0">
                <a:effectLst/>
                <a:latin typeface="var(--heading-font)"/>
              </a:rPr>
            </a:br>
            <a:endParaRPr lang="es-CO" dirty="0"/>
          </a:p>
        </p:txBody>
      </p:sp>
      <p:sp>
        <p:nvSpPr>
          <p:cNvPr id="4" name="Marcador de pie de página 3">
            <a:extLst>
              <a:ext uri="{FF2B5EF4-FFF2-40B4-BE49-F238E27FC236}">
                <a16:creationId xmlns:a16="http://schemas.microsoft.com/office/drawing/2014/main" id="{A291392C-0330-4C53-859C-0223990B2412}"/>
              </a:ext>
            </a:extLst>
          </p:cNvPr>
          <p:cNvSpPr>
            <a:spLocks noGrp="1"/>
          </p:cNvSpPr>
          <p:nvPr>
            <p:ph type="ftr" sz="quarter" idx="11"/>
          </p:nvPr>
        </p:nvSpPr>
        <p:spPr/>
        <p:txBody>
          <a:bodyPr/>
          <a:lstStyle/>
          <a:p>
            <a:r>
              <a:rPr lang="es-MX"/>
              <a:t>WILLIAM PALLARES DE LA ROSA - CICLO 3 DESARROLLO DE SOFTWARE MINTIC UNONORTE 2021</a:t>
            </a:r>
            <a:endParaRPr lang="es-CO"/>
          </a:p>
        </p:txBody>
      </p:sp>
      <p:sp>
        <p:nvSpPr>
          <p:cNvPr id="5" name="Marcador de número de diapositiva 4">
            <a:extLst>
              <a:ext uri="{FF2B5EF4-FFF2-40B4-BE49-F238E27FC236}">
                <a16:creationId xmlns:a16="http://schemas.microsoft.com/office/drawing/2014/main" id="{CAEDBBAB-ED02-454A-8453-DA2532006603}"/>
              </a:ext>
            </a:extLst>
          </p:cNvPr>
          <p:cNvSpPr>
            <a:spLocks noGrp="1"/>
          </p:cNvSpPr>
          <p:nvPr>
            <p:ph type="sldNum" sz="quarter" idx="12"/>
          </p:nvPr>
        </p:nvSpPr>
        <p:spPr/>
        <p:txBody>
          <a:bodyPr/>
          <a:lstStyle/>
          <a:p>
            <a:fld id="{820E8713-6D5B-4BCA-9086-C8152AFCE106}" type="slidenum">
              <a:rPr lang="es-CO" smtClean="0"/>
              <a:t>19</a:t>
            </a:fld>
            <a:endParaRPr lang="es-CO"/>
          </a:p>
        </p:txBody>
      </p:sp>
      <p:sp>
        <p:nvSpPr>
          <p:cNvPr id="8" name="Rectangle 2">
            <a:extLst>
              <a:ext uri="{FF2B5EF4-FFF2-40B4-BE49-F238E27FC236}">
                <a16:creationId xmlns:a16="http://schemas.microsoft.com/office/drawing/2014/main" id="{6B771844-F694-406E-981E-B20D963E1A3B}"/>
              </a:ext>
            </a:extLst>
          </p:cNvPr>
          <p:cNvSpPr>
            <a:spLocks noGrp="1" noChangeArrowheads="1"/>
          </p:cNvSpPr>
          <p:nvPr>
            <p:ph idx="1"/>
          </p:nvPr>
        </p:nvSpPr>
        <p:spPr bwMode="auto">
          <a:xfrm>
            <a:off x="1237957" y="3103348"/>
            <a:ext cx="815926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 tIns="0" rIns="1587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s-CO" altLang="es-CO" sz="2800" dirty="0">
                <a:solidFill>
                  <a:srgbClr val="697477"/>
                </a:solidFill>
                <a:latin typeface="Trebuchet MS (Títulos)"/>
                <a:cs typeface="Open Sans" panose="020B0606030504020204" pitchFamily="34" charset="0"/>
              </a:rPr>
              <a:t>E</a:t>
            </a:r>
            <a:r>
              <a:rPr kumimoji="0" lang="es-CO" altLang="es-CO" sz="2800" b="0" i="0" u="none" strike="noStrike" cap="none" normalizeH="0" baseline="0" dirty="0">
                <a:ln>
                  <a:noFill/>
                </a:ln>
                <a:solidFill>
                  <a:srgbClr val="697477"/>
                </a:solidFill>
                <a:effectLst/>
                <a:latin typeface="Trebuchet MS (Títulos)"/>
                <a:cs typeface="Open Sans" panose="020B0606030504020204" pitchFamily="34" charset="0"/>
              </a:rPr>
              <a:t>l desarrollador va a trabajar en un proyecto, así que crea un repositorio.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sz="2800" b="0" i="0" u="none" strike="noStrike" cap="none" normalizeH="0" baseline="0" dirty="0">
                <a:ln>
                  <a:noFill/>
                </a:ln>
                <a:solidFill>
                  <a:srgbClr val="697477"/>
                </a:solidFill>
                <a:effectLst/>
                <a:latin typeface="Trebuchet MS (Títulos)"/>
                <a:cs typeface="Open Sans" panose="020B0606030504020204" pitchFamily="34" charset="0"/>
              </a:rPr>
              <a:t>Hay dos maneras de crearlo:</a:t>
            </a:r>
            <a:endParaRPr kumimoji="0" lang="es-CO" altLang="es-CO" sz="4400" b="0" i="0" u="none" strike="noStrike" cap="none" normalizeH="0" baseline="0" dirty="0">
              <a:ln>
                <a:noFill/>
              </a:ln>
              <a:solidFill>
                <a:schemeClr val="tx1"/>
              </a:solidFill>
              <a:effectLst/>
              <a:latin typeface="Trebuchet MS (Títulos)"/>
            </a:endParaRPr>
          </a:p>
          <a:p>
            <a:pPr marL="0" marR="0" lvl="0" indent="0" algn="ctr" defTabSz="914400" rtl="0" eaLnBrk="0" fontAlgn="base" latinLnBrk="0" hangingPunct="0">
              <a:lnSpc>
                <a:spcPct val="100000"/>
              </a:lnSpc>
              <a:spcBef>
                <a:spcPct val="0"/>
              </a:spcBef>
              <a:spcAft>
                <a:spcPct val="0"/>
              </a:spcAft>
              <a:buClrTx/>
              <a:buSzTx/>
              <a:buFontTx/>
              <a:buAutoNum type="arabicPeriod" startAt="2"/>
              <a:tabLst/>
            </a:pPr>
            <a:endParaRPr lang="es-CO" altLang="es-CO" sz="1200" dirty="0">
              <a:solidFill>
                <a:srgbClr val="697477"/>
              </a:solidFill>
              <a:latin typeface="Open Sans" panose="020B0606030504020204" pitchFamily="34" charset="0"/>
              <a:cs typeface="Open Sans" panose="020B0606030504020204" pitchFamily="34" charset="0"/>
            </a:endParaRPr>
          </a:p>
          <a:p>
            <a:pPr marL="0" marR="0" lvl="0" indent="0" algn="ctr" defTabSz="914400" rtl="0" eaLnBrk="0" fontAlgn="base" latinLnBrk="0" hangingPunct="0">
              <a:lnSpc>
                <a:spcPct val="100000"/>
              </a:lnSpc>
              <a:spcBef>
                <a:spcPct val="0"/>
              </a:spcBef>
              <a:spcAft>
                <a:spcPct val="0"/>
              </a:spcAft>
              <a:buClrTx/>
              <a:buSzTx/>
              <a:buFontTx/>
              <a:buAutoNum type="arabicPeriod" startAt="2"/>
              <a:tabLst/>
            </a:pPr>
            <a:endParaRPr kumimoji="0" lang="es-CO" altLang="es-CO" sz="1200" b="0" i="0" u="none" strike="noStrike" cap="none" normalizeH="0" baseline="0" dirty="0">
              <a:ln>
                <a:noFill/>
              </a:ln>
              <a:solidFill>
                <a:srgbClr val="697477"/>
              </a:solidFill>
              <a:effectLst/>
              <a:latin typeface="Open Sans" panose="020B0606030504020204" pitchFamily="34" charset="0"/>
              <a:cs typeface="Open Sans" panose="020B0606030504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2944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535010-CE8A-4C3E-BADB-618B78AC8168}"/>
              </a:ext>
            </a:extLst>
          </p:cNvPr>
          <p:cNvSpPr>
            <a:spLocks noGrp="1"/>
          </p:cNvSpPr>
          <p:nvPr>
            <p:ph type="title"/>
          </p:nvPr>
        </p:nvSpPr>
        <p:spPr/>
        <p:txBody>
          <a:bodyPr>
            <a:normAutofit/>
          </a:bodyPr>
          <a:lstStyle/>
          <a:p>
            <a:r>
              <a:rPr lang="es-MX" sz="6000" dirty="0"/>
              <a:t>QUE ES GITHUB</a:t>
            </a:r>
            <a:endParaRPr lang="es-CO" sz="6000" dirty="0"/>
          </a:p>
        </p:txBody>
      </p:sp>
      <p:sp>
        <p:nvSpPr>
          <p:cNvPr id="3" name="Marcador de contenido 2">
            <a:extLst>
              <a:ext uri="{FF2B5EF4-FFF2-40B4-BE49-F238E27FC236}">
                <a16:creationId xmlns:a16="http://schemas.microsoft.com/office/drawing/2014/main" id="{627305E0-A017-4172-AA80-A186D08F8E7B}"/>
              </a:ext>
            </a:extLst>
          </p:cNvPr>
          <p:cNvSpPr>
            <a:spLocks noGrp="1"/>
          </p:cNvSpPr>
          <p:nvPr>
            <p:ph idx="1"/>
          </p:nvPr>
        </p:nvSpPr>
        <p:spPr>
          <a:xfrm>
            <a:off x="677333" y="2160589"/>
            <a:ext cx="9507675" cy="3880773"/>
          </a:xfrm>
        </p:spPr>
        <p:txBody>
          <a:bodyPr>
            <a:normAutofit/>
          </a:bodyPr>
          <a:lstStyle/>
          <a:p>
            <a:pPr marL="285750" indent="-285750">
              <a:lnSpc>
                <a:spcPct val="90000"/>
              </a:lnSpc>
              <a:spcAft>
                <a:spcPts val="1225"/>
              </a:spcAft>
              <a:buFont typeface="Arial" panose="020B0604020202020204" pitchFamily="34" charset="0"/>
              <a:buChar char="•"/>
            </a:pPr>
            <a:r>
              <a:rPr lang="es-MX" sz="2800" dirty="0" err="1">
                <a:solidFill>
                  <a:srgbClr val="333333"/>
                </a:solidFill>
                <a:latin typeface="Trebuchet MS (Títulos)"/>
              </a:rPr>
              <a:t>Github</a:t>
            </a:r>
            <a:r>
              <a:rPr lang="es-MX" sz="2800" dirty="0">
                <a:solidFill>
                  <a:srgbClr val="333333"/>
                </a:solidFill>
                <a:latin typeface="Trebuchet MS (Títulos)"/>
              </a:rPr>
              <a:t> es un portal creado para alojar el código de las aplicaciones de cualquier desarrollador,</a:t>
            </a:r>
          </a:p>
          <a:p>
            <a:pPr marL="285750" indent="-285750">
              <a:lnSpc>
                <a:spcPct val="90000"/>
              </a:lnSpc>
              <a:spcAft>
                <a:spcPts val="1225"/>
              </a:spcAft>
              <a:buFont typeface="Arial" panose="020B0604020202020204" pitchFamily="34" charset="0"/>
              <a:buChar char="•"/>
            </a:pPr>
            <a:r>
              <a:rPr lang="es-MX" sz="2800" dirty="0">
                <a:solidFill>
                  <a:srgbClr val="333333"/>
                </a:solidFill>
                <a:latin typeface="Trebuchet MS (Títulos)"/>
              </a:rPr>
              <a:t>Fue comprada por Microsoft </a:t>
            </a:r>
            <a:r>
              <a:rPr lang="es-MX" sz="2800" dirty="0">
                <a:solidFill>
                  <a:srgbClr val="333333"/>
                </a:solidFill>
                <a:latin typeface="Trebuchet MS (Títulos)"/>
                <a:hlinkClick r:id="rId2">
                  <a:extLst>
                    <a:ext uri="{A12FA001-AC4F-418D-AE19-62706E023703}">
                      <ahyp:hlinkClr xmlns:ahyp="http://schemas.microsoft.com/office/drawing/2018/hyperlinkcolor" val="tx"/>
                    </a:ext>
                  </a:extLst>
                </a:hlinkClick>
              </a:rPr>
              <a:t>en junio del 2018</a:t>
            </a:r>
            <a:r>
              <a:rPr lang="es-MX" sz="2800" dirty="0">
                <a:solidFill>
                  <a:srgbClr val="333333"/>
                </a:solidFill>
                <a:latin typeface="Trebuchet MS (Títulos)"/>
              </a:rPr>
              <a:t>. </a:t>
            </a:r>
          </a:p>
          <a:p>
            <a:pPr marL="285750" indent="-285750">
              <a:lnSpc>
                <a:spcPct val="90000"/>
              </a:lnSpc>
              <a:spcAft>
                <a:spcPts val="1225"/>
              </a:spcAft>
              <a:buFont typeface="Arial" panose="020B0604020202020204" pitchFamily="34" charset="0"/>
              <a:buChar char="•"/>
            </a:pPr>
            <a:r>
              <a:rPr lang="es-MX" sz="2800" dirty="0">
                <a:solidFill>
                  <a:srgbClr val="333333"/>
                </a:solidFill>
                <a:latin typeface="Trebuchet MS (Títulos)"/>
              </a:rPr>
              <a:t>La plataforma está creada para que los desarrolladores suban el código de sus aplicaciones y herramientas, y que como usuario no sólo puedas descargarte la aplicación, sino también entrar a su perfil para leer sobre ella o colaborar con su desarrollo.</a:t>
            </a:r>
            <a:endParaRPr lang="es-CO" sz="2800" dirty="0">
              <a:solidFill>
                <a:srgbClr val="333333"/>
              </a:solidFill>
              <a:latin typeface="Trebuchet MS (Títulos)"/>
            </a:endParaRPr>
          </a:p>
        </p:txBody>
      </p:sp>
      <p:sp>
        <p:nvSpPr>
          <p:cNvPr id="4" name="Marcador de pie de página 3">
            <a:extLst>
              <a:ext uri="{FF2B5EF4-FFF2-40B4-BE49-F238E27FC236}">
                <a16:creationId xmlns:a16="http://schemas.microsoft.com/office/drawing/2014/main" id="{32FFC032-8C19-4D2B-8F7B-EE3627885482}"/>
              </a:ext>
            </a:extLst>
          </p:cNvPr>
          <p:cNvSpPr>
            <a:spLocks noGrp="1"/>
          </p:cNvSpPr>
          <p:nvPr>
            <p:ph type="ftr" sz="quarter" idx="11"/>
          </p:nvPr>
        </p:nvSpPr>
        <p:spPr/>
        <p:txBody>
          <a:bodyPr/>
          <a:lstStyle/>
          <a:p>
            <a:r>
              <a:rPr lang="es-MX"/>
              <a:t>WILLIAM PALLARES DE LA ROSA - CICLO 3 DESARROLLO DE SOFTWARE MINTIC UNONORTE 2021</a:t>
            </a:r>
            <a:endParaRPr lang="es-CO"/>
          </a:p>
        </p:txBody>
      </p:sp>
      <p:sp>
        <p:nvSpPr>
          <p:cNvPr id="5" name="Marcador de número de diapositiva 4">
            <a:extLst>
              <a:ext uri="{FF2B5EF4-FFF2-40B4-BE49-F238E27FC236}">
                <a16:creationId xmlns:a16="http://schemas.microsoft.com/office/drawing/2014/main" id="{F74D3BA0-3501-44D2-AF2D-08BD3B0B71D0}"/>
              </a:ext>
            </a:extLst>
          </p:cNvPr>
          <p:cNvSpPr>
            <a:spLocks noGrp="1"/>
          </p:cNvSpPr>
          <p:nvPr>
            <p:ph type="sldNum" sz="quarter" idx="12"/>
          </p:nvPr>
        </p:nvSpPr>
        <p:spPr/>
        <p:txBody>
          <a:bodyPr/>
          <a:lstStyle/>
          <a:p>
            <a:fld id="{820E8713-6D5B-4BCA-9086-C8152AFCE106}" type="slidenum">
              <a:rPr lang="es-CO" smtClean="0"/>
              <a:t>2</a:t>
            </a:fld>
            <a:endParaRPr lang="es-CO"/>
          </a:p>
        </p:txBody>
      </p:sp>
    </p:spTree>
    <p:extLst>
      <p:ext uri="{BB962C8B-B14F-4D97-AF65-F5344CB8AC3E}">
        <p14:creationId xmlns:p14="http://schemas.microsoft.com/office/powerpoint/2010/main" val="4218819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3BB8F0-4282-4C9F-85CA-B4780D03713A}"/>
              </a:ext>
            </a:extLst>
          </p:cNvPr>
          <p:cNvSpPr>
            <a:spLocks noGrp="1"/>
          </p:cNvSpPr>
          <p:nvPr>
            <p:ph type="title"/>
          </p:nvPr>
        </p:nvSpPr>
        <p:spPr/>
        <p:txBody>
          <a:bodyPr/>
          <a:lstStyle/>
          <a:p>
            <a:r>
              <a:rPr lang="es-MX" dirty="0"/>
              <a:t>COMANDO GIT</a:t>
            </a:r>
            <a:endParaRPr lang="es-CO" dirty="0"/>
          </a:p>
        </p:txBody>
      </p:sp>
      <p:sp>
        <p:nvSpPr>
          <p:cNvPr id="3" name="Marcador de contenido 2">
            <a:extLst>
              <a:ext uri="{FF2B5EF4-FFF2-40B4-BE49-F238E27FC236}">
                <a16:creationId xmlns:a16="http://schemas.microsoft.com/office/drawing/2014/main" id="{38604F3B-480F-4502-B306-1CFE26F6C81D}"/>
              </a:ext>
            </a:extLst>
          </p:cNvPr>
          <p:cNvSpPr>
            <a:spLocks noGrp="1"/>
          </p:cNvSpPr>
          <p:nvPr>
            <p:ph idx="1"/>
          </p:nvPr>
        </p:nvSpPr>
        <p:spPr>
          <a:xfrm>
            <a:off x="677334" y="1378635"/>
            <a:ext cx="9648352" cy="4662728"/>
          </a:xfrm>
        </p:spPr>
        <p:txBody>
          <a:bodyPr>
            <a:normAutofit/>
          </a:bodyPr>
          <a:lstStyle/>
          <a:p>
            <a:r>
              <a:rPr lang="es-MX" sz="2000" dirty="0"/>
              <a:t>Si llegas a trabajar en un proyecto que ya existe no vas a usar </a:t>
            </a:r>
            <a:r>
              <a:rPr lang="es-MX" sz="2000" dirty="0" err="1"/>
              <a:t>git</a:t>
            </a:r>
            <a:r>
              <a:rPr lang="es-MX" sz="2000" dirty="0"/>
              <a:t> </a:t>
            </a:r>
            <a:r>
              <a:rPr lang="es-MX" sz="2000" dirty="0" err="1"/>
              <a:t>init</a:t>
            </a:r>
            <a:r>
              <a:rPr lang="es-MX" sz="2000" dirty="0"/>
              <a:t>, </a:t>
            </a:r>
          </a:p>
          <a:p>
            <a:r>
              <a:rPr lang="es-MX" sz="2000" dirty="0"/>
              <a:t>sino que clonarás el repositorio en tu equipo local con </a:t>
            </a:r>
            <a:r>
              <a:rPr lang="es-MX" sz="2000" dirty="0" err="1"/>
              <a:t>git</a:t>
            </a:r>
            <a:r>
              <a:rPr lang="es-MX" sz="2000" dirty="0"/>
              <a:t> clone. </a:t>
            </a:r>
          </a:p>
          <a:p>
            <a:r>
              <a:rPr lang="es-MX" sz="2000" dirty="0"/>
              <a:t>Una vez hecho esto, </a:t>
            </a:r>
          </a:p>
          <a:p>
            <a:r>
              <a:rPr lang="es-MX" sz="2000" dirty="0"/>
              <a:t>ahora debes comenzar a mandar tus cambios al repositorio a través de </a:t>
            </a:r>
            <a:r>
              <a:rPr lang="es-MX" sz="2000" dirty="0" err="1"/>
              <a:t>commits</a:t>
            </a:r>
            <a:r>
              <a:rPr lang="es-MX" sz="2000" dirty="0"/>
              <a:t>. </a:t>
            </a:r>
          </a:p>
          <a:p>
            <a:r>
              <a:rPr lang="es-MX" sz="2000" dirty="0"/>
              <a:t>Cada vez que el programador hace un cambio debe enviarlos manualmente. </a:t>
            </a:r>
          </a:p>
          <a:p>
            <a:r>
              <a:rPr lang="es-MX" sz="2000" dirty="0"/>
              <a:t>Estos </a:t>
            </a:r>
            <a:r>
              <a:rPr lang="es-MX" sz="2000" dirty="0" err="1"/>
              <a:t>commits</a:t>
            </a:r>
            <a:r>
              <a:rPr lang="es-MX" sz="2000" dirty="0"/>
              <a:t> deben representar una funcionalidad específica. </a:t>
            </a:r>
          </a:p>
          <a:p>
            <a:r>
              <a:rPr lang="es-MX" sz="2000" dirty="0"/>
              <a:t>Por ejemplo: un cambio en la interfaz o la corrección de un problema</a:t>
            </a:r>
            <a:r>
              <a:rPr lang="es-MX" dirty="0"/>
              <a:t>.</a:t>
            </a:r>
            <a:endParaRPr lang="es-CO" dirty="0"/>
          </a:p>
        </p:txBody>
      </p:sp>
      <p:sp>
        <p:nvSpPr>
          <p:cNvPr id="4" name="Marcador de pie de página 3">
            <a:extLst>
              <a:ext uri="{FF2B5EF4-FFF2-40B4-BE49-F238E27FC236}">
                <a16:creationId xmlns:a16="http://schemas.microsoft.com/office/drawing/2014/main" id="{9241752F-C247-4D9E-9789-C843D1068FD4}"/>
              </a:ext>
            </a:extLst>
          </p:cNvPr>
          <p:cNvSpPr>
            <a:spLocks noGrp="1"/>
          </p:cNvSpPr>
          <p:nvPr>
            <p:ph type="ftr" sz="quarter" idx="11"/>
          </p:nvPr>
        </p:nvSpPr>
        <p:spPr/>
        <p:txBody>
          <a:bodyPr/>
          <a:lstStyle/>
          <a:p>
            <a:r>
              <a:rPr lang="es-MX"/>
              <a:t>WILLIAM PALLARES DE LA ROSA - CICLO 3 DESARROLLO DE SOFTWARE MINTIC UNONORTE 2021</a:t>
            </a:r>
            <a:endParaRPr lang="es-CO"/>
          </a:p>
        </p:txBody>
      </p:sp>
      <p:sp>
        <p:nvSpPr>
          <p:cNvPr id="5" name="Marcador de número de diapositiva 4">
            <a:extLst>
              <a:ext uri="{FF2B5EF4-FFF2-40B4-BE49-F238E27FC236}">
                <a16:creationId xmlns:a16="http://schemas.microsoft.com/office/drawing/2014/main" id="{CD6F74AB-E1DA-4B56-B39C-3DEFB675CE90}"/>
              </a:ext>
            </a:extLst>
          </p:cNvPr>
          <p:cNvSpPr>
            <a:spLocks noGrp="1"/>
          </p:cNvSpPr>
          <p:nvPr>
            <p:ph type="sldNum" sz="quarter" idx="12"/>
          </p:nvPr>
        </p:nvSpPr>
        <p:spPr/>
        <p:txBody>
          <a:bodyPr/>
          <a:lstStyle/>
          <a:p>
            <a:fld id="{820E8713-6D5B-4BCA-9086-C8152AFCE106}" type="slidenum">
              <a:rPr lang="es-CO" smtClean="0"/>
              <a:t>20</a:t>
            </a:fld>
            <a:endParaRPr lang="es-CO"/>
          </a:p>
        </p:txBody>
      </p:sp>
    </p:spTree>
    <p:extLst>
      <p:ext uri="{BB962C8B-B14F-4D97-AF65-F5344CB8AC3E}">
        <p14:creationId xmlns:p14="http://schemas.microsoft.com/office/powerpoint/2010/main" val="4043334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17F3DB8-6B04-4494-9532-51E4C8358448}"/>
              </a:ext>
            </a:extLst>
          </p:cNvPr>
          <p:cNvSpPr>
            <a:spLocks noGrp="1"/>
          </p:cNvSpPr>
          <p:nvPr>
            <p:ph idx="1"/>
          </p:nvPr>
        </p:nvSpPr>
        <p:spPr>
          <a:xfrm>
            <a:off x="677334" y="801859"/>
            <a:ext cx="9760894" cy="5239504"/>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s-CO" altLang="es-CO" sz="3600" b="0" i="0" u="none" strike="noStrike" cap="none" normalizeH="0" baseline="0" dirty="0">
              <a:ln>
                <a:noFill/>
              </a:ln>
              <a:solidFill>
                <a:srgbClr val="697477"/>
              </a:solidFill>
              <a:effectLst/>
              <a:latin typeface="Trebuchet MS (Títulos)"/>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s-CO" altLang="es-CO" sz="3600" b="0" i="0" u="none" strike="noStrike" cap="none" normalizeH="0" baseline="0" dirty="0">
                <a:ln>
                  <a:noFill/>
                </a:ln>
                <a:solidFill>
                  <a:srgbClr val="697477"/>
                </a:solidFill>
                <a:effectLst/>
                <a:latin typeface="Trebuchet MS (Títulos)"/>
                <a:cs typeface="Open Sans" panose="020B0606030504020204" pitchFamily="34" charset="0"/>
              </a:rPr>
              <a:t>  Si es un repositorio nuevo, desde cero.</a:t>
            </a:r>
          </a:p>
          <a:p>
            <a:pPr marL="400050" lvl="1" indent="0" defTabSz="914400" eaLnBrk="0" fontAlgn="base" hangingPunct="0">
              <a:spcBef>
                <a:spcPct val="0"/>
              </a:spcBef>
              <a:spcAft>
                <a:spcPct val="0"/>
              </a:spcAft>
              <a:buClrTx/>
              <a:buSzTx/>
              <a:buNone/>
            </a:pPr>
            <a:r>
              <a:rPr kumimoji="0" lang="es-CO" altLang="es-CO" sz="3400" b="0" i="0" u="none" strike="noStrike" cap="none" normalizeH="0" baseline="0" dirty="0">
                <a:ln>
                  <a:noFill/>
                </a:ln>
                <a:solidFill>
                  <a:srgbClr val="697477"/>
                </a:solidFill>
                <a:effectLst/>
                <a:latin typeface="Trebuchet MS (Títulos)"/>
                <a:cs typeface="Open Sans" panose="020B0606030504020204" pitchFamily="34" charset="0"/>
              </a:rPr>
              <a:t>	</a:t>
            </a:r>
            <a:r>
              <a:rPr kumimoji="0" lang="es-CO" altLang="es-CO" sz="3600" b="0" i="0" u="none" strike="noStrike" cap="none" normalizeH="0" baseline="0" dirty="0" err="1">
                <a:ln>
                  <a:noFill/>
                </a:ln>
                <a:solidFill>
                  <a:srgbClr val="697477"/>
                </a:solidFill>
                <a:effectLst/>
                <a:latin typeface="Trebuchet MS (Títulos)"/>
                <a:cs typeface="Open Sans" panose="020B0606030504020204" pitchFamily="34" charset="0"/>
              </a:rPr>
              <a:t>git</a:t>
            </a:r>
            <a:r>
              <a:rPr kumimoji="0" lang="es-CO" altLang="es-CO" sz="3600" b="0" i="0" u="none" strike="noStrike" cap="none" normalizeH="0" baseline="0" dirty="0">
                <a:ln>
                  <a:noFill/>
                </a:ln>
                <a:solidFill>
                  <a:srgbClr val="697477"/>
                </a:solidFill>
                <a:effectLst/>
                <a:latin typeface="Trebuchet MS (Títulos)"/>
                <a:cs typeface="Open Sans" panose="020B0606030504020204" pitchFamily="34" charset="0"/>
              </a:rPr>
              <a:t> </a:t>
            </a:r>
            <a:r>
              <a:rPr kumimoji="0" lang="es-CO" altLang="es-CO" sz="3600" b="0" i="0" u="none" strike="noStrike" cap="none" normalizeH="0" baseline="0" dirty="0" err="1">
                <a:ln>
                  <a:noFill/>
                </a:ln>
                <a:solidFill>
                  <a:srgbClr val="697477"/>
                </a:solidFill>
                <a:effectLst/>
                <a:latin typeface="Trebuchet MS (Títulos)"/>
                <a:cs typeface="Open Sans" panose="020B0606030504020204" pitchFamily="34" charset="0"/>
              </a:rPr>
              <a:t>init</a:t>
            </a:r>
            <a:endParaRPr kumimoji="0" lang="es-CO" altLang="es-CO" sz="4800" b="0" i="0" u="none" strike="noStrike" cap="none" normalizeH="0" baseline="0" dirty="0">
              <a:ln>
                <a:noFill/>
              </a:ln>
              <a:solidFill>
                <a:srgbClr val="697477"/>
              </a:solidFill>
              <a:effectLst/>
              <a:latin typeface="Trebuchet MS (Títulos)"/>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s-CO" altLang="es-CO" sz="3600" b="0" i="0" u="none" strike="noStrike" cap="none" normalizeH="0" baseline="0" dirty="0">
              <a:ln>
                <a:noFill/>
              </a:ln>
              <a:solidFill>
                <a:srgbClr val="697477"/>
              </a:solidFill>
              <a:effectLst/>
              <a:latin typeface="Trebuchet MS (Títulos)"/>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s-CO" altLang="es-CO" sz="3600" b="0" i="0" u="none" strike="noStrike" cap="none" normalizeH="0" baseline="0" dirty="0">
                <a:ln>
                  <a:noFill/>
                </a:ln>
                <a:solidFill>
                  <a:srgbClr val="697477"/>
                </a:solidFill>
                <a:effectLst/>
                <a:latin typeface="Trebuchet MS (Títulos)"/>
                <a:cs typeface="Open Sans" panose="020B0606030504020204" pitchFamily="34" charset="0"/>
              </a:rPr>
              <a:t>  Si es un repositorio que ya existe.</a:t>
            </a:r>
          </a:p>
          <a:p>
            <a:pPr marL="0" marR="0" lvl="0" indent="0" algn="l" defTabSz="914400" rtl="0" eaLnBrk="0" fontAlgn="base" latinLnBrk="0" hangingPunct="0">
              <a:lnSpc>
                <a:spcPct val="100000"/>
              </a:lnSpc>
              <a:spcBef>
                <a:spcPct val="0"/>
              </a:spcBef>
              <a:spcAft>
                <a:spcPct val="0"/>
              </a:spcAft>
              <a:buClrTx/>
              <a:buSzTx/>
              <a:buNone/>
              <a:tabLst/>
            </a:pPr>
            <a:r>
              <a:rPr lang="es-CO" altLang="es-CO" sz="3600" dirty="0">
                <a:solidFill>
                  <a:srgbClr val="697477"/>
                </a:solidFill>
                <a:latin typeface="Trebuchet MS (Títulos)"/>
                <a:cs typeface="Open Sans" panose="020B0606030504020204" pitchFamily="34" charset="0"/>
              </a:rPr>
              <a:t>	</a:t>
            </a:r>
            <a:r>
              <a:rPr kumimoji="0" lang="es-CO" altLang="es-CO" sz="3600" b="0" i="0" u="none" strike="noStrike" cap="none" normalizeH="0" baseline="0" dirty="0" err="1">
                <a:ln>
                  <a:noFill/>
                </a:ln>
                <a:solidFill>
                  <a:srgbClr val="697477"/>
                </a:solidFill>
                <a:effectLst/>
                <a:latin typeface="Trebuchet MS (Títulos)"/>
                <a:cs typeface="Open Sans" panose="020B0606030504020204" pitchFamily="34" charset="0"/>
              </a:rPr>
              <a:t>git</a:t>
            </a:r>
            <a:r>
              <a:rPr kumimoji="0" lang="es-CO" altLang="es-CO" sz="3600" b="0" i="0" u="none" strike="noStrike" cap="none" normalizeH="0" baseline="0" dirty="0">
                <a:ln>
                  <a:noFill/>
                </a:ln>
                <a:solidFill>
                  <a:srgbClr val="697477"/>
                </a:solidFill>
                <a:effectLst/>
                <a:latin typeface="Trebuchet MS (Títulos)"/>
                <a:cs typeface="Open Sans" panose="020B0606030504020204" pitchFamily="34" charset="0"/>
              </a:rPr>
              <a:t> clone</a:t>
            </a:r>
          </a:p>
          <a:p>
            <a:endParaRPr lang="es-CO" dirty="0"/>
          </a:p>
        </p:txBody>
      </p:sp>
      <p:sp>
        <p:nvSpPr>
          <p:cNvPr id="4" name="Marcador de pie de página 3">
            <a:extLst>
              <a:ext uri="{FF2B5EF4-FFF2-40B4-BE49-F238E27FC236}">
                <a16:creationId xmlns:a16="http://schemas.microsoft.com/office/drawing/2014/main" id="{D7E497FC-304A-4B3B-8B2B-23BEFF34D569}"/>
              </a:ext>
            </a:extLst>
          </p:cNvPr>
          <p:cNvSpPr>
            <a:spLocks noGrp="1"/>
          </p:cNvSpPr>
          <p:nvPr>
            <p:ph type="ftr" sz="quarter" idx="11"/>
          </p:nvPr>
        </p:nvSpPr>
        <p:spPr/>
        <p:txBody>
          <a:bodyPr/>
          <a:lstStyle/>
          <a:p>
            <a:r>
              <a:rPr lang="es-MX"/>
              <a:t>WILLIAM PALLARES DE LA ROSA - CICLO 3 DESARROLLO DE SOFTWARE MINTIC UNONORTE 2021</a:t>
            </a:r>
            <a:endParaRPr lang="es-CO"/>
          </a:p>
        </p:txBody>
      </p:sp>
      <p:sp>
        <p:nvSpPr>
          <p:cNvPr id="5" name="Marcador de número de diapositiva 4">
            <a:extLst>
              <a:ext uri="{FF2B5EF4-FFF2-40B4-BE49-F238E27FC236}">
                <a16:creationId xmlns:a16="http://schemas.microsoft.com/office/drawing/2014/main" id="{F3FEFED3-1ADC-493C-9963-1586A46465BC}"/>
              </a:ext>
            </a:extLst>
          </p:cNvPr>
          <p:cNvSpPr>
            <a:spLocks noGrp="1"/>
          </p:cNvSpPr>
          <p:nvPr>
            <p:ph type="sldNum" sz="quarter" idx="12"/>
          </p:nvPr>
        </p:nvSpPr>
        <p:spPr/>
        <p:txBody>
          <a:bodyPr/>
          <a:lstStyle/>
          <a:p>
            <a:fld id="{820E8713-6D5B-4BCA-9086-C8152AFCE106}" type="slidenum">
              <a:rPr lang="es-CO" smtClean="0"/>
              <a:t>21</a:t>
            </a:fld>
            <a:endParaRPr lang="es-CO"/>
          </a:p>
        </p:txBody>
      </p:sp>
    </p:spTree>
    <p:extLst>
      <p:ext uri="{BB962C8B-B14F-4D97-AF65-F5344CB8AC3E}">
        <p14:creationId xmlns:p14="http://schemas.microsoft.com/office/powerpoint/2010/main" val="2216848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0A2010-9C4C-4B5C-AB8B-90A01F59729D}"/>
              </a:ext>
            </a:extLst>
          </p:cNvPr>
          <p:cNvSpPr>
            <a:spLocks noGrp="1"/>
          </p:cNvSpPr>
          <p:nvPr>
            <p:ph type="title"/>
          </p:nvPr>
        </p:nvSpPr>
        <p:spPr>
          <a:xfrm>
            <a:off x="677334" y="451513"/>
            <a:ext cx="8596668" cy="856782"/>
          </a:xfrm>
        </p:spPr>
        <p:txBody>
          <a:bodyPr>
            <a:normAutofit/>
          </a:bodyPr>
          <a:lstStyle/>
          <a:p>
            <a:r>
              <a:rPr lang="es-CO" altLang="es-CO" sz="4400" b="1" dirty="0" err="1">
                <a:latin typeface="var(--heading-font)"/>
              </a:rPr>
              <a:t>Stagin</a:t>
            </a:r>
            <a:r>
              <a:rPr lang="es-CO" altLang="es-CO" sz="4400" b="1" dirty="0">
                <a:latin typeface="var(--heading-font)"/>
              </a:rPr>
              <a:t> </a:t>
            </a:r>
            <a:r>
              <a:rPr lang="es-CO" altLang="es-CO" sz="4400" b="1" dirty="0" err="1">
                <a:latin typeface="var(--heading-font)"/>
              </a:rPr>
              <a:t>Area</a:t>
            </a:r>
            <a:r>
              <a:rPr lang="es-CO" altLang="es-CO" sz="4400" b="1" dirty="0">
                <a:latin typeface="var(--heading-font)"/>
              </a:rPr>
              <a:t> - </a:t>
            </a:r>
            <a:r>
              <a:rPr lang="es-CO" altLang="es-CO" sz="4400" b="1" dirty="0" err="1">
                <a:latin typeface="var(--heading-font)"/>
              </a:rPr>
              <a:t>git</a:t>
            </a:r>
            <a:r>
              <a:rPr lang="es-CO" altLang="es-CO" sz="4400" b="1" dirty="0">
                <a:latin typeface="var(--heading-font)"/>
              </a:rPr>
              <a:t> </a:t>
            </a:r>
            <a:r>
              <a:rPr lang="es-CO" altLang="es-CO" sz="4400" b="1" dirty="0" err="1">
                <a:latin typeface="var(--heading-font)"/>
              </a:rPr>
              <a:t>add</a:t>
            </a:r>
            <a:r>
              <a:rPr lang="es-CO" altLang="es-CO" sz="4400" b="1" dirty="0">
                <a:latin typeface="var(--heading-font)"/>
              </a:rPr>
              <a:t>.</a:t>
            </a:r>
            <a:endParaRPr lang="es-CO" sz="4400" b="1" dirty="0">
              <a:latin typeface="var(--heading-font)"/>
            </a:endParaRPr>
          </a:p>
        </p:txBody>
      </p:sp>
      <p:sp>
        <p:nvSpPr>
          <p:cNvPr id="4" name="Marcador de pie de página 3">
            <a:extLst>
              <a:ext uri="{FF2B5EF4-FFF2-40B4-BE49-F238E27FC236}">
                <a16:creationId xmlns:a16="http://schemas.microsoft.com/office/drawing/2014/main" id="{CD704752-9E32-4EF8-B5F1-D0CE24809BE2}"/>
              </a:ext>
            </a:extLst>
          </p:cNvPr>
          <p:cNvSpPr>
            <a:spLocks noGrp="1"/>
          </p:cNvSpPr>
          <p:nvPr>
            <p:ph type="ftr" sz="quarter" idx="11"/>
          </p:nvPr>
        </p:nvSpPr>
        <p:spPr/>
        <p:txBody>
          <a:bodyPr/>
          <a:lstStyle/>
          <a:p>
            <a:r>
              <a:rPr lang="es-MX"/>
              <a:t>WILLIAM PALLARES DE LA ROSA - CICLO 3 DESARROLLO DE SOFTWARE MINTIC UNONORTE 2021</a:t>
            </a:r>
            <a:endParaRPr lang="es-CO"/>
          </a:p>
        </p:txBody>
      </p:sp>
      <p:sp>
        <p:nvSpPr>
          <p:cNvPr id="5" name="Marcador de número de diapositiva 4">
            <a:extLst>
              <a:ext uri="{FF2B5EF4-FFF2-40B4-BE49-F238E27FC236}">
                <a16:creationId xmlns:a16="http://schemas.microsoft.com/office/drawing/2014/main" id="{6ADB0760-824B-4BA3-9ABB-9BB30626A105}"/>
              </a:ext>
            </a:extLst>
          </p:cNvPr>
          <p:cNvSpPr>
            <a:spLocks noGrp="1"/>
          </p:cNvSpPr>
          <p:nvPr>
            <p:ph type="sldNum" sz="quarter" idx="12"/>
          </p:nvPr>
        </p:nvSpPr>
        <p:spPr/>
        <p:txBody>
          <a:bodyPr/>
          <a:lstStyle/>
          <a:p>
            <a:fld id="{820E8713-6D5B-4BCA-9086-C8152AFCE106}" type="slidenum">
              <a:rPr lang="es-CO" smtClean="0"/>
              <a:t>22</a:t>
            </a:fld>
            <a:endParaRPr lang="es-CO"/>
          </a:p>
        </p:txBody>
      </p:sp>
      <p:sp>
        <p:nvSpPr>
          <p:cNvPr id="6" name="Rectangle 1">
            <a:extLst>
              <a:ext uri="{FF2B5EF4-FFF2-40B4-BE49-F238E27FC236}">
                <a16:creationId xmlns:a16="http://schemas.microsoft.com/office/drawing/2014/main" id="{5A95FF8F-7FC0-4F8D-B84F-99CB82D00F3E}"/>
              </a:ext>
            </a:extLst>
          </p:cNvPr>
          <p:cNvSpPr>
            <a:spLocks noGrp="1" noChangeArrowheads="1"/>
          </p:cNvSpPr>
          <p:nvPr>
            <p:ph idx="1"/>
          </p:nvPr>
        </p:nvSpPr>
        <p:spPr bwMode="auto">
          <a:xfrm>
            <a:off x="677334" y="1308295"/>
            <a:ext cx="11125460" cy="48474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 tIns="0" rIns="1587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eaLnBrk="1" fontAlgn="base" hangingPunct="1">
              <a:lnSpc>
                <a:spcPct val="100000"/>
              </a:lnSpc>
              <a:spcBef>
                <a:spcPts val="1000"/>
              </a:spcBef>
              <a:spcAft>
                <a:spcPts val="0"/>
              </a:spcAft>
              <a:tabLst/>
            </a:pPr>
            <a:r>
              <a:rPr lang="es-CO" altLang="es-CO" sz="2000" dirty="0">
                <a:solidFill>
                  <a:schemeClr val="tx1">
                    <a:lumMod val="75000"/>
                    <a:lumOff val="25000"/>
                  </a:schemeClr>
                </a:solidFill>
                <a:latin typeface="+mn-lt"/>
              </a:rPr>
              <a:t>Los </a:t>
            </a:r>
            <a:r>
              <a:rPr lang="es-CO" altLang="es-CO" sz="2000" dirty="0" err="1">
                <a:solidFill>
                  <a:schemeClr val="tx1">
                    <a:lumMod val="75000"/>
                    <a:lumOff val="25000"/>
                  </a:schemeClr>
                </a:solidFill>
                <a:latin typeface="+mn-lt"/>
              </a:rPr>
              <a:t>commits</a:t>
            </a:r>
            <a:r>
              <a:rPr lang="es-CO" altLang="es-CO" sz="2000" dirty="0">
                <a:solidFill>
                  <a:schemeClr val="tx1">
                    <a:lumMod val="75000"/>
                    <a:lumOff val="25000"/>
                  </a:schemeClr>
                </a:solidFill>
                <a:latin typeface="+mn-lt"/>
              </a:rPr>
              <a:t> no se mandan directamente al repositorio. Hay una etapa intermedia llamada </a:t>
            </a:r>
          </a:p>
          <a:p>
            <a:pPr marL="0" marR="0" lvl="0" indent="0" eaLnBrk="1" fontAlgn="base" hangingPunct="1">
              <a:lnSpc>
                <a:spcPct val="100000"/>
              </a:lnSpc>
              <a:spcBef>
                <a:spcPts val="1000"/>
              </a:spcBef>
              <a:spcAft>
                <a:spcPts val="0"/>
              </a:spcAft>
              <a:buNone/>
              <a:tabLst/>
            </a:pPr>
            <a:r>
              <a:rPr lang="es-CO" altLang="es-CO" sz="2000" dirty="0">
                <a:solidFill>
                  <a:schemeClr val="tx1">
                    <a:lumMod val="75000"/>
                    <a:lumOff val="25000"/>
                  </a:schemeClr>
                </a:solidFill>
                <a:latin typeface="+mn-lt"/>
              </a:rPr>
              <a:t>					</a:t>
            </a:r>
            <a:r>
              <a:rPr lang="es-CO" altLang="es-CO" sz="2000" dirty="0" err="1">
                <a:solidFill>
                  <a:schemeClr val="tx1">
                    <a:lumMod val="75000"/>
                    <a:lumOff val="25000"/>
                  </a:schemeClr>
                </a:solidFill>
                <a:latin typeface="+mn-lt"/>
              </a:rPr>
              <a:t>Stagin</a:t>
            </a:r>
            <a:r>
              <a:rPr lang="es-CO" altLang="es-CO" sz="2000" dirty="0">
                <a:solidFill>
                  <a:schemeClr val="tx1">
                    <a:lumMod val="75000"/>
                    <a:lumOff val="25000"/>
                  </a:schemeClr>
                </a:solidFill>
                <a:latin typeface="+mn-lt"/>
              </a:rPr>
              <a:t> </a:t>
            </a:r>
            <a:r>
              <a:rPr lang="es-CO" altLang="es-CO" sz="2000" dirty="0" err="1">
                <a:solidFill>
                  <a:schemeClr val="tx1">
                    <a:lumMod val="75000"/>
                    <a:lumOff val="25000"/>
                  </a:schemeClr>
                </a:solidFill>
                <a:latin typeface="+mn-lt"/>
              </a:rPr>
              <a:t>Area</a:t>
            </a:r>
            <a:r>
              <a:rPr lang="es-CO" altLang="es-CO" sz="2000" dirty="0">
                <a:solidFill>
                  <a:schemeClr val="tx1">
                    <a:lumMod val="75000"/>
                    <a:lumOff val="25000"/>
                  </a:schemeClr>
                </a:solidFill>
                <a:latin typeface="+mn-lt"/>
              </a:rPr>
              <a:t>. </a:t>
            </a:r>
          </a:p>
          <a:p>
            <a:pPr marL="0" marR="0" lvl="0" indent="0" eaLnBrk="1" fontAlgn="base" hangingPunct="1">
              <a:lnSpc>
                <a:spcPct val="100000"/>
              </a:lnSpc>
              <a:spcBef>
                <a:spcPts val="1000"/>
              </a:spcBef>
              <a:spcAft>
                <a:spcPts val="0"/>
              </a:spcAft>
              <a:buNone/>
              <a:tabLst/>
            </a:pPr>
            <a:endParaRPr lang="es-CO" altLang="es-CO" sz="2000" dirty="0">
              <a:solidFill>
                <a:schemeClr val="tx1">
                  <a:lumMod val="75000"/>
                  <a:lumOff val="25000"/>
                </a:schemeClr>
              </a:solidFill>
              <a:latin typeface="+mn-lt"/>
            </a:endParaRPr>
          </a:p>
          <a:p>
            <a:pPr marR="0" lvl="0" eaLnBrk="1" fontAlgn="base" hangingPunct="1">
              <a:lnSpc>
                <a:spcPct val="100000"/>
              </a:lnSpc>
              <a:spcBef>
                <a:spcPts val="1000"/>
              </a:spcBef>
              <a:spcAft>
                <a:spcPts val="0"/>
              </a:spcAft>
              <a:tabLst/>
            </a:pPr>
            <a:r>
              <a:rPr lang="es-CO" altLang="es-CO" sz="2000" dirty="0">
                <a:solidFill>
                  <a:schemeClr val="tx1">
                    <a:lumMod val="75000"/>
                    <a:lumOff val="25000"/>
                  </a:schemeClr>
                </a:solidFill>
                <a:latin typeface="+mn-lt"/>
              </a:rPr>
              <a:t>Cuando un programador está corrigiendo un error en el código puede tocar 4 o 5 archivos, así que va tocando uno a uno y los va mandando al </a:t>
            </a:r>
            <a:r>
              <a:rPr lang="es-CO" altLang="es-CO" sz="2000" b="1" dirty="0" err="1">
                <a:solidFill>
                  <a:schemeClr val="tx1">
                    <a:lumMod val="75000"/>
                    <a:lumOff val="25000"/>
                  </a:schemeClr>
                </a:solidFill>
                <a:latin typeface="+mn-lt"/>
              </a:rPr>
              <a:t>Stagin</a:t>
            </a:r>
            <a:r>
              <a:rPr lang="es-CO" altLang="es-CO" sz="2000" b="1" dirty="0">
                <a:solidFill>
                  <a:schemeClr val="tx1">
                    <a:lumMod val="75000"/>
                    <a:lumOff val="25000"/>
                  </a:schemeClr>
                </a:solidFill>
                <a:latin typeface="+mn-lt"/>
              </a:rPr>
              <a:t> </a:t>
            </a:r>
            <a:r>
              <a:rPr lang="es-CO" altLang="es-CO" sz="2000" b="1" dirty="0" err="1">
                <a:solidFill>
                  <a:schemeClr val="tx1">
                    <a:lumMod val="75000"/>
                    <a:lumOff val="25000"/>
                  </a:schemeClr>
                </a:solidFill>
                <a:latin typeface="+mn-lt"/>
              </a:rPr>
              <a:t>Area</a:t>
            </a:r>
            <a:r>
              <a:rPr lang="es-CO" altLang="es-CO" sz="2000" dirty="0">
                <a:solidFill>
                  <a:schemeClr val="tx1">
                    <a:lumMod val="75000"/>
                    <a:lumOff val="25000"/>
                  </a:schemeClr>
                </a:solidFill>
                <a:latin typeface="+mn-lt"/>
              </a:rPr>
              <a:t> con el comando </a:t>
            </a:r>
          </a:p>
          <a:p>
            <a:pPr marL="0" marR="0" lvl="0" indent="0" eaLnBrk="1" fontAlgn="base" hangingPunct="1">
              <a:lnSpc>
                <a:spcPct val="100000"/>
              </a:lnSpc>
              <a:spcBef>
                <a:spcPts val="1000"/>
              </a:spcBef>
              <a:spcAft>
                <a:spcPts val="0"/>
              </a:spcAft>
              <a:buNone/>
              <a:tabLst/>
            </a:pPr>
            <a:r>
              <a:rPr lang="es-CO" altLang="es-CO" sz="2000" dirty="0">
                <a:solidFill>
                  <a:schemeClr val="tx1">
                    <a:lumMod val="75000"/>
                    <a:lumOff val="25000"/>
                  </a:schemeClr>
                </a:solidFill>
                <a:latin typeface="+mn-lt"/>
              </a:rPr>
              <a:t>					</a:t>
            </a:r>
            <a:r>
              <a:rPr lang="es-CO" altLang="es-CO" sz="2000" dirty="0" err="1">
                <a:solidFill>
                  <a:schemeClr val="tx1">
                    <a:lumMod val="75000"/>
                    <a:lumOff val="25000"/>
                  </a:schemeClr>
                </a:solidFill>
                <a:latin typeface="+mn-lt"/>
              </a:rPr>
              <a:t>git</a:t>
            </a:r>
            <a:r>
              <a:rPr lang="es-CO" altLang="es-CO" sz="2000" dirty="0">
                <a:solidFill>
                  <a:schemeClr val="tx1">
                    <a:lumMod val="75000"/>
                    <a:lumOff val="25000"/>
                  </a:schemeClr>
                </a:solidFill>
                <a:latin typeface="+mn-lt"/>
              </a:rPr>
              <a:t> </a:t>
            </a:r>
            <a:r>
              <a:rPr lang="es-CO" altLang="es-CO" sz="2000" dirty="0" err="1">
                <a:solidFill>
                  <a:schemeClr val="tx1">
                    <a:lumMod val="75000"/>
                    <a:lumOff val="25000"/>
                  </a:schemeClr>
                </a:solidFill>
                <a:latin typeface="+mn-lt"/>
              </a:rPr>
              <a:t>add</a:t>
            </a:r>
            <a:r>
              <a:rPr lang="es-CO" altLang="es-CO" sz="2000" dirty="0">
                <a:solidFill>
                  <a:schemeClr val="tx1">
                    <a:lumMod val="75000"/>
                    <a:lumOff val="25000"/>
                  </a:schemeClr>
                </a:solidFill>
                <a:latin typeface="+mn-lt"/>
              </a:rPr>
              <a:t>. </a:t>
            </a:r>
          </a:p>
          <a:p>
            <a:pPr marR="0" lvl="0" eaLnBrk="1" fontAlgn="base" hangingPunct="1">
              <a:lnSpc>
                <a:spcPct val="100000"/>
              </a:lnSpc>
              <a:spcBef>
                <a:spcPts val="1000"/>
              </a:spcBef>
              <a:spcAft>
                <a:spcPts val="0"/>
              </a:spcAft>
              <a:tabLst/>
            </a:pPr>
            <a:endParaRPr lang="es-CO" altLang="es-CO" sz="2000" dirty="0">
              <a:solidFill>
                <a:schemeClr val="tx1">
                  <a:lumMod val="75000"/>
                  <a:lumOff val="25000"/>
                </a:schemeClr>
              </a:solidFill>
              <a:latin typeface="+mn-lt"/>
            </a:endParaRPr>
          </a:p>
          <a:p>
            <a:pPr marR="0" lvl="0" eaLnBrk="1" fontAlgn="base" hangingPunct="1">
              <a:lnSpc>
                <a:spcPct val="100000"/>
              </a:lnSpc>
              <a:spcBef>
                <a:spcPts val="1000"/>
              </a:spcBef>
              <a:spcAft>
                <a:spcPts val="0"/>
              </a:spcAft>
              <a:tabLst/>
            </a:pPr>
            <a:r>
              <a:rPr lang="es-CO" altLang="es-CO" sz="2000" dirty="0">
                <a:solidFill>
                  <a:schemeClr val="tx1">
                    <a:lumMod val="75000"/>
                    <a:lumOff val="25000"/>
                  </a:schemeClr>
                </a:solidFill>
                <a:latin typeface="+mn-lt"/>
              </a:rPr>
              <a:t>No se mandan directamente al repositorio hasta no estar seguros de que </a:t>
            </a:r>
          </a:p>
          <a:p>
            <a:pPr marL="0" marR="0" lvl="0" indent="0" eaLnBrk="1" fontAlgn="base" hangingPunct="1">
              <a:lnSpc>
                <a:spcPct val="100000"/>
              </a:lnSpc>
              <a:spcBef>
                <a:spcPts val="1000"/>
              </a:spcBef>
              <a:spcAft>
                <a:spcPts val="0"/>
              </a:spcAft>
              <a:buNone/>
              <a:tabLst/>
            </a:pPr>
            <a:r>
              <a:rPr lang="es-CO" altLang="es-CO" sz="2000" dirty="0">
                <a:solidFill>
                  <a:schemeClr val="tx1">
                    <a:lumMod val="75000"/>
                    <a:lumOff val="25000"/>
                  </a:schemeClr>
                </a:solidFill>
                <a:latin typeface="+mn-lt"/>
              </a:rPr>
              <a:t>	las modificaciones se hicieron en todos los archivos necesarios. Una vez ahí, se mandan 	los cambios al repositorio con el comando </a:t>
            </a:r>
          </a:p>
          <a:p>
            <a:pPr marL="0" marR="0" lvl="0" indent="0" eaLnBrk="1" fontAlgn="base" hangingPunct="1">
              <a:lnSpc>
                <a:spcPct val="100000"/>
              </a:lnSpc>
              <a:spcBef>
                <a:spcPts val="1000"/>
              </a:spcBef>
              <a:spcAft>
                <a:spcPts val="0"/>
              </a:spcAft>
              <a:buNone/>
              <a:tabLst/>
            </a:pPr>
            <a:r>
              <a:rPr lang="es-CO" altLang="es-CO" sz="2000" dirty="0">
                <a:solidFill>
                  <a:schemeClr val="tx1">
                    <a:lumMod val="75000"/>
                    <a:lumOff val="25000"/>
                  </a:schemeClr>
                </a:solidFill>
                <a:latin typeface="+mn-lt"/>
              </a:rPr>
              <a:t>					</a:t>
            </a:r>
            <a:r>
              <a:rPr lang="es-CO" altLang="es-CO" sz="2000" dirty="0" err="1">
                <a:solidFill>
                  <a:schemeClr val="tx1">
                    <a:lumMod val="75000"/>
                    <a:lumOff val="25000"/>
                  </a:schemeClr>
                </a:solidFill>
                <a:latin typeface="+mn-lt"/>
              </a:rPr>
              <a:t>git</a:t>
            </a:r>
            <a:r>
              <a:rPr lang="es-CO" altLang="es-CO" sz="2000" dirty="0">
                <a:solidFill>
                  <a:schemeClr val="tx1">
                    <a:lumMod val="75000"/>
                    <a:lumOff val="25000"/>
                  </a:schemeClr>
                </a:solidFill>
                <a:latin typeface="+mn-lt"/>
              </a:rPr>
              <a:t> </a:t>
            </a:r>
            <a:r>
              <a:rPr lang="es-CO" altLang="es-CO" sz="2000" dirty="0" err="1">
                <a:solidFill>
                  <a:schemeClr val="tx1">
                    <a:lumMod val="75000"/>
                    <a:lumOff val="25000"/>
                  </a:schemeClr>
                </a:solidFill>
                <a:latin typeface="+mn-lt"/>
              </a:rPr>
              <a:t>commit</a:t>
            </a:r>
            <a:r>
              <a:rPr lang="es-CO" altLang="es-CO" sz="2000" dirty="0">
                <a:solidFill>
                  <a:schemeClr val="tx1">
                    <a:lumMod val="75000"/>
                    <a:lumOff val="25000"/>
                  </a:schemeClr>
                </a:solidFill>
                <a:latin typeface="+mn-lt"/>
              </a:rPr>
              <a:t> </a:t>
            </a:r>
          </a:p>
          <a:p>
            <a:pPr marR="0" lvl="0" eaLnBrk="1" fontAlgn="base" hangingPunct="1">
              <a:lnSpc>
                <a:spcPct val="100000"/>
              </a:lnSpc>
              <a:spcBef>
                <a:spcPts val="1000"/>
              </a:spcBef>
              <a:spcAft>
                <a:spcPts val="0"/>
              </a:spcAft>
              <a:tabLst/>
            </a:pPr>
            <a:r>
              <a:rPr lang="es-CO" altLang="es-CO" sz="2000" dirty="0">
                <a:solidFill>
                  <a:schemeClr val="tx1">
                    <a:lumMod val="75000"/>
                    <a:lumOff val="25000"/>
                  </a:schemeClr>
                </a:solidFill>
                <a:latin typeface="+mn-lt"/>
              </a:rPr>
              <a:t>y se agrega un mensaje especificando el error que se está corrigiendo. </a:t>
            </a:r>
          </a:p>
        </p:txBody>
      </p:sp>
    </p:spTree>
    <p:extLst>
      <p:ext uri="{BB962C8B-B14F-4D97-AF65-F5344CB8AC3E}">
        <p14:creationId xmlns:p14="http://schemas.microsoft.com/office/powerpoint/2010/main" val="3605101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F3367E-59C7-4507-9C1C-D46689FBED87}"/>
              </a:ext>
            </a:extLst>
          </p:cNvPr>
          <p:cNvSpPr>
            <a:spLocks noGrp="1"/>
          </p:cNvSpPr>
          <p:nvPr>
            <p:ph type="title"/>
          </p:nvPr>
        </p:nvSpPr>
        <p:spPr/>
        <p:txBody>
          <a:bodyPr/>
          <a:lstStyle/>
          <a:p>
            <a:r>
              <a:rPr lang="es-CO" b="1" i="0" dirty="0">
                <a:effectLst/>
                <a:latin typeface="var(--heading-font)"/>
              </a:rPr>
              <a:t>Trabajo en equipo - MERGE</a:t>
            </a:r>
            <a:br>
              <a:rPr lang="es-CO" b="1" i="0" dirty="0">
                <a:effectLst/>
                <a:latin typeface="var(--heading-font)"/>
              </a:rPr>
            </a:br>
            <a:endParaRPr lang="es-CO" dirty="0"/>
          </a:p>
        </p:txBody>
      </p:sp>
      <p:sp>
        <p:nvSpPr>
          <p:cNvPr id="3" name="Marcador de contenido 2">
            <a:extLst>
              <a:ext uri="{FF2B5EF4-FFF2-40B4-BE49-F238E27FC236}">
                <a16:creationId xmlns:a16="http://schemas.microsoft.com/office/drawing/2014/main" id="{AF78E30D-1AF8-4FC6-A7F4-82991F2291C0}"/>
              </a:ext>
            </a:extLst>
          </p:cNvPr>
          <p:cNvSpPr>
            <a:spLocks noGrp="1"/>
          </p:cNvSpPr>
          <p:nvPr>
            <p:ph idx="1"/>
          </p:nvPr>
        </p:nvSpPr>
        <p:spPr>
          <a:xfrm>
            <a:off x="677334" y="1280161"/>
            <a:ext cx="8596668" cy="4761202"/>
          </a:xfrm>
        </p:spPr>
        <p:txBody>
          <a:bodyPr/>
          <a:lstStyle/>
          <a:p>
            <a:endParaRPr lang="es-MX" dirty="0"/>
          </a:p>
          <a:p>
            <a:r>
              <a:rPr lang="es-MX" dirty="0"/>
              <a:t>Cuando se trabaja en equipo, lo más común es tener dos ramas: </a:t>
            </a:r>
          </a:p>
          <a:p>
            <a:r>
              <a:rPr lang="es-MX" dirty="0"/>
              <a:t>una llamada Master, donde está el proyecto principal y una llamada Dev, </a:t>
            </a:r>
          </a:p>
          <a:p>
            <a:r>
              <a:rPr lang="es-MX" dirty="0"/>
              <a:t>que en donde se debe trabajar. </a:t>
            </a:r>
          </a:p>
          <a:p>
            <a:r>
              <a:rPr lang="es-MX" dirty="0"/>
              <a:t>Desde la rama Dev cada uno de los desarrolladores va a sacar nuevas ramas </a:t>
            </a:r>
          </a:p>
          <a:p>
            <a:r>
              <a:rPr lang="es-MX" dirty="0"/>
              <a:t>para comenzar a trabajar en lo que le corresponda a cada uno.</a:t>
            </a:r>
          </a:p>
          <a:p>
            <a:endParaRPr lang="es-MX" dirty="0"/>
          </a:p>
          <a:p>
            <a:r>
              <a:rPr lang="es-MX" dirty="0"/>
              <a:t>Cuando el trabajo se complete, las ramas deben volver a integrarse al proyecto, </a:t>
            </a:r>
          </a:p>
          <a:p>
            <a:r>
              <a:rPr lang="es-MX" dirty="0"/>
              <a:t>hay que verificar que todo esté en orden y que nada se rompa. </a:t>
            </a:r>
          </a:p>
          <a:p>
            <a:r>
              <a:rPr lang="es-MX" dirty="0"/>
              <a:t>Esa integración se llama </a:t>
            </a:r>
            <a:r>
              <a:rPr lang="es-MX" dirty="0" err="1"/>
              <a:t>merge</a:t>
            </a:r>
            <a:r>
              <a:rPr lang="es-MX" dirty="0"/>
              <a:t>. </a:t>
            </a:r>
          </a:p>
          <a:p>
            <a:endParaRPr lang="es-CO" dirty="0"/>
          </a:p>
        </p:txBody>
      </p:sp>
      <p:sp>
        <p:nvSpPr>
          <p:cNvPr id="4" name="Marcador de pie de página 3">
            <a:extLst>
              <a:ext uri="{FF2B5EF4-FFF2-40B4-BE49-F238E27FC236}">
                <a16:creationId xmlns:a16="http://schemas.microsoft.com/office/drawing/2014/main" id="{72D5B753-7F1A-4325-9CA5-1139852FEE94}"/>
              </a:ext>
            </a:extLst>
          </p:cNvPr>
          <p:cNvSpPr>
            <a:spLocks noGrp="1"/>
          </p:cNvSpPr>
          <p:nvPr>
            <p:ph type="ftr" sz="quarter" idx="11"/>
          </p:nvPr>
        </p:nvSpPr>
        <p:spPr/>
        <p:txBody>
          <a:bodyPr/>
          <a:lstStyle/>
          <a:p>
            <a:r>
              <a:rPr lang="es-MX"/>
              <a:t>WILLIAM PALLARES DE LA ROSA - CICLO 3 DESARROLLO DE SOFTWARE MINTIC UNONORTE 2021</a:t>
            </a:r>
            <a:endParaRPr lang="es-CO"/>
          </a:p>
        </p:txBody>
      </p:sp>
      <p:sp>
        <p:nvSpPr>
          <p:cNvPr id="5" name="Marcador de número de diapositiva 4">
            <a:extLst>
              <a:ext uri="{FF2B5EF4-FFF2-40B4-BE49-F238E27FC236}">
                <a16:creationId xmlns:a16="http://schemas.microsoft.com/office/drawing/2014/main" id="{DCC79DA4-87D0-4671-90E1-563B8D67DB71}"/>
              </a:ext>
            </a:extLst>
          </p:cNvPr>
          <p:cNvSpPr>
            <a:spLocks noGrp="1"/>
          </p:cNvSpPr>
          <p:nvPr>
            <p:ph type="sldNum" sz="quarter" idx="12"/>
          </p:nvPr>
        </p:nvSpPr>
        <p:spPr/>
        <p:txBody>
          <a:bodyPr/>
          <a:lstStyle/>
          <a:p>
            <a:fld id="{820E8713-6D5B-4BCA-9086-C8152AFCE106}" type="slidenum">
              <a:rPr lang="es-CO" smtClean="0"/>
              <a:t>23</a:t>
            </a:fld>
            <a:endParaRPr lang="es-CO"/>
          </a:p>
        </p:txBody>
      </p:sp>
    </p:spTree>
    <p:extLst>
      <p:ext uri="{BB962C8B-B14F-4D97-AF65-F5344CB8AC3E}">
        <p14:creationId xmlns:p14="http://schemas.microsoft.com/office/powerpoint/2010/main" val="2808465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882222-BC57-492B-B6E4-736F79572BAD}"/>
              </a:ext>
            </a:extLst>
          </p:cNvPr>
          <p:cNvSpPr>
            <a:spLocks noGrp="1"/>
          </p:cNvSpPr>
          <p:nvPr>
            <p:ph type="title"/>
          </p:nvPr>
        </p:nvSpPr>
        <p:spPr>
          <a:xfrm>
            <a:off x="677334" y="342314"/>
            <a:ext cx="8596668" cy="1320800"/>
          </a:xfrm>
        </p:spPr>
        <p:txBody>
          <a:bodyPr/>
          <a:lstStyle/>
          <a:p>
            <a:r>
              <a:rPr lang="es-MX" dirty="0"/>
              <a:t>PASO A PASO EN UN PROYECTO</a:t>
            </a:r>
            <a:br>
              <a:rPr lang="es-MX" dirty="0"/>
            </a:br>
            <a:r>
              <a:rPr lang="es-MX" dirty="0"/>
              <a:t>USO DE COMANDOS</a:t>
            </a:r>
            <a:endParaRPr lang="es-CO" dirty="0"/>
          </a:p>
        </p:txBody>
      </p:sp>
      <p:sp>
        <p:nvSpPr>
          <p:cNvPr id="3" name="Marcador de contenido 2">
            <a:extLst>
              <a:ext uri="{FF2B5EF4-FFF2-40B4-BE49-F238E27FC236}">
                <a16:creationId xmlns:a16="http://schemas.microsoft.com/office/drawing/2014/main" id="{A0566058-9C93-47EA-974C-A476BA429C18}"/>
              </a:ext>
            </a:extLst>
          </p:cNvPr>
          <p:cNvSpPr>
            <a:spLocks noGrp="1"/>
          </p:cNvSpPr>
          <p:nvPr>
            <p:ph idx="1"/>
          </p:nvPr>
        </p:nvSpPr>
        <p:spPr>
          <a:xfrm>
            <a:off x="677334" y="1663115"/>
            <a:ext cx="8596668" cy="4378248"/>
          </a:xfrm>
        </p:spPr>
        <p:txBody>
          <a:bodyPr>
            <a:normAutofit/>
          </a:bodyPr>
          <a:lstStyle/>
          <a:p>
            <a:r>
              <a:rPr lang="es-MX" dirty="0"/>
              <a:t>1. Directorio de trabajo</a:t>
            </a:r>
          </a:p>
          <a:p>
            <a:r>
              <a:rPr lang="es-MX" dirty="0"/>
              <a:t>2. </a:t>
            </a:r>
            <a:r>
              <a:rPr lang="es-MX" dirty="0" err="1"/>
              <a:t>Staging</a:t>
            </a:r>
            <a:r>
              <a:rPr lang="es-MX" dirty="0"/>
              <a:t> área – Sitio donde se colocan todos los archivos que vamos a subir a nuestro repositorio una vez se terminen de editar.</a:t>
            </a:r>
          </a:p>
          <a:p>
            <a:r>
              <a:rPr lang="es-MX" dirty="0"/>
              <a:t>3. </a:t>
            </a:r>
            <a:r>
              <a:rPr lang="es-MX" dirty="0" err="1"/>
              <a:t>Commit</a:t>
            </a:r>
            <a:r>
              <a:rPr lang="es-MX" dirty="0"/>
              <a:t> – con este comando se encapsula en un mismo paquete y se envía a un Repositorio Local</a:t>
            </a:r>
          </a:p>
          <a:p>
            <a:r>
              <a:rPr lang="es-MX" dirty="0"/>
              <a:t>4. Repositorio local, luego este encapsulamiento esta listo para mandarlo al</a:t>
            </a:r>
          </a:p>
          <a:p>
            <a:r>
              <a:rPr lang="es-MX" dirty="0"/>
              <a:t>5. Repositorio remoto GITHUB Remote </a:t>
            </a:r>
            <a:r>
              <a:rPr lang="es-MX" dirty="0" err="1"/>
              <a:t>Repository</a:t>
            </a:r>
            <a:r>
              <a:rPr lang="es-MX" dirty="0"/>
              <a:t> con el comando Git </a:t>
            </a:r>
            <a:r>
              <a:rPr lang="es-MX" dirty="0" err="1"/>
              <a:t>Push</a:t>
            </a:r>
            <a:r>
              <a:rPr lang="es-MX" dirty="0"/>
              <a:t> </a:t>
            </a:r>
          </a:p>
          <a:p>
            <a:r>
              <a:rPr lang="es-MX" dirty="0"/>
              <a:t>6. se puede ir hacia atrás con el Git </a:t>
            </a:r>
            <a:r>
              <a:rPr lang="es-MX" dirty="0" err="1"/>
              <a:t>Fetch</a:t>
            </a:r>
            <a:r>
              <a:rPr lang="es-MX" dirty="0"/>
              <a:t> envía al local</a:t>
            </a:r>
          </a:p>
          <a:p>
            <a:r>
              <a:rPr lang="es-MX" dirty="0"/>
              <a:t>7. Git </a:t>
            </a:r>
            <a:r>
              <a:rPr lang="es-MX" dirty="0" err="1"/>
              <a:t>Checkout</a:t>
            </a:r>
            <a:r>
              <a:rPr lang="es-MX" dirty="0"/>
              <a:t> del local hacia atrás para ver la versión o </a:t>
            </a:r>
          </a:p>
          <a:p>
            <a:r>
              <a:rPr lang="es-MX" dirty="0"/>
              <a:t>8. Git </a:t>
            </a:r>
            <a:r>
              <a:rPr lang="es-MX" dirty="0" err="1"/>
              <a:t>Merge</a:t>
            </a:r>
            <a:r>
              <a:rPr lang="es-MX" dirty="0"/>
              <a:t> para unir lo que esta en el local </a:t>
            </a:r>
            <a:r>
              <a:rPr lang="es-MX" dirty="0" err="1"/>
              <a:t>report</a:t>
            </a:r>
            <a:r>
              <a:rPr lang="es-MX" dirty="0"/>
              <a:t> con lo que se encuentra 	en el directorio de trabajo actual</a:t>
            </a:r>
          </a:p>
          <a:p>
            <a:endParaRPr lang="es-MX" dirty="0"/>
          </a:p>
          <a:p>
            <a:endParaRPr lang="es-CO" dirty="0"/>
          </a:p>
        </p:txBody>
      </p:sp>
      <p:sp>
        <p:nvSpPr>
          <p:cNvPr id="4" name="Marcador de pie de página 3">
            <a:extLst>
              <a:ext uri="{FF2B5EF4-FFF2-40B4-BE49-F238E27FC236}">
                <a16:creationId xmlns:a16="http://schemas.microsoft.com/office/drawing/2014/main" id="{F02679B7-4081-49FF-8589-FB6A323F35EC}"/>
              </a:ext>
            </a:extLst>
          </p:cNvPr>
          <p:cNvSpPr>
            <a:spLocks noGrp="1"/>
          </p:cNvSpPr>
          <p:nvPr>
            <p:ph type="ftr" sz="quarter" idx="11"/>
          </p:nvPr>
        </p:nvSpPr>
        <p:spPr/>
        <p:txBody>
          <a:bodyPr/>
          <a:lstStyle/>
          <a:p>
            <a:r>
              <a:rPr lang="es-MX"/>
              <a:t>WILLIAM PALLARES DE LA ROSA - CICLO 3 DESARROLLO DE SOFTWARE MINTIC UNONORTE 2021</a:t>
            </a:r>
            <a:endParaRPr lang="es-CO"/>
          </a:p>
        </p:txBody>
      </p:sp>
      <p:sp>
        <p:nvSpPr>
          <p:cNvPr id="5" name="Marcador de número de diapositiva 4">
            <a:extLst>
              <a:ext uri="{FF2B5EF4-FFF2-40B4-BE49-F238E27FC236}">
                <a16:creationId xmlns:a16="http://schemas.microsoft.com/office/drawing/2014/main" id="{A09389DA-8E7C-4C3A-BF72-BB24571218A8}"/>
              </a:ext>
            </a:extLst>
          </p:cNvPr>
          <p:cNvSpPr>
            <a:spLocks noGrp="1"/>
          </p:cNvSpPr>
          <p:nvPr>
            <p:ph type="sldNum" sz="quarter" idx="12"/>
          </p:nvPr>
        </p:nvSpPr>
        <p:spPr/>
        <p:txBody>
          <a:bodyPr/>
          <a:lstStyle/>
          <a:p>
            <a:fld id="{820E8713-6D5B-4BCA-9086-C8152AFCE106}" type="slidenum">
              <a:rPr lang="es-CO" smtClean="0"/>
              <a:t>24</a:t>
            </a:fld>
            <a:endParaRPr lang="es-CO"/>
          </a:p>
        </p:txBody>
      </p:sp>
    </p:spTree>
    <p:extLst>
      <p:ext uri="{BB962C8B-B14F-4D97-AF65-F5344CB8AC3E}">
        <p14:creationId xmlns:p14="http://schemas.microsoft.com/office/powerpoint/2010/main" val="2223830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F8521A-23D6-4BD2-B5B6-5B616020E1BC}"/>
              </a:ext>
            </a:extLst>
          </p:cNvPr>
          <p:cNvSpPr>
            <a:spLocks noGrp="1"/>
          </p:cNvSpPr>
          <p:nvPr>
            <p:ph type="title"/>
          </p:nvPr>
        </p:nvSpPr>
        <p:spPr/>
        <p:txBody>
          <a:bodyPr/>
          <a:lstStyle/>
          <a:p>
            <a:endParaRPr lang="es-CO" dirty="0"/>
          </a:p>
        </p:txBody>
      </p:sp>
      <p:sp>
        <p:nvSpPr>
          <p:cNvPr id="3" name="Marcador de contenido 2">
            <a:extLst>
              <a:ext uri="{FF2B5EF4-FFF2-40B4-BE49-F238E27FC236}">
                <a16:creationId xmlns:a16="http://schemas.microsoft.com/office/drawing/2014/main" id="{C8F9971C-4E0A-46A1-93F5-72D065AACDE9}"/>
              </a:ext>
            </a:extLst>
          </p:cNvPr>
          <p:cNvSpPr>
            <a:spLocks noGrp="1"/>
          </p:cNvSpPr>
          <p:nvPr>
            <p:ph idx="1"/>
          </p:nvPr>
        </p:nvSpPr>
        <p:spPr/>
        <p:txBody>
          <a:bodyPr/>
          <a:lstStyle/>
          <a:p>
            <a:endParaRPr lang="es-MX" sz="3200" dirty="0"/>
          </a:p>
          <a:p>
            <a:r>
              <a:rPr lang="es-MX" sz="3200" dirty="0"/>
              <a:t>SE TRABAJA EN LOCAL CON 3 DIRECTORIOS </a:t>
            </a:r>
          </a:p>
          <a:p>
            <a:endParaRPr lang="es-MX" sz="3200" dirty="0"/>
          </a:p>
          <a:p>
            <a:r>
              <a:rPr lang="es-MX" sz="3200" dirty="0"/>
              <a:t>Y EL REPOSITORIO EN REMOTO</a:t>
            </a:r>
          </a:p>
          <a:p>
            <a:endParaRPr lang="es-MX" sz="3200" dirty="0"/>
          </a:p>
          <a:p>
            <a:endParaRPr lang="es-CO" dirty="0"/>
          </a:p>
        </p:txBody>
      </p:sp>
      <p:sp>
        <p:nvSpPr>
          <p:cNvPr id="4" name="Marcador de pie de página 3">
            <a:extLst>
              <a:ext uri="{FF2B5EF4-FFF2-40B4-BE49-F238E27FC236}">
                <a16:creationId xmlns:a16="http://schemas.microsoft.com/office/drawing/2014/main" id="{9060BC01-B02C-4BAF-8540-DF867D980C8A}"/>
              </a:ext>
            </a:extLst>
          </p:cNvPr>
          <p:cNvSpPr>
            <a:spLocks noGrp="1"/>
          </p:cNvSpPr>
          <p:nvPr>
            <p:ph type="ftr" sz="quarter" idx="11"/>
          </p:nvPr>
        </p:nvSpPr>
        <p:spPr/>
        <p:txBody>
          <a:bodyPr/>
          <a:lstStyle/>
          <a:p>
            <a:r>
              <a:rPr lang="es-MX"/>
              <a:t>WILLIAM PALLARES DE LA ROSA - CICLO 3 DESARROLLO DE SOFTWARE MINTIC UNONORTE 2021</a:t>
            </a:r>
            <a:endParaRPr lang="es-CO"/>
          </a:p>
        </p:txBody>
      </p:sp>
      <p:sp>
        <p:nvSpPr>
          <p:cNvPr id="5" name="Marcador de número de diapositiva 4">
            <a:extLst>
              <a:ext uri="{FF2B5EF4-FFF2-40B4-BE49-F238E27FC236}">
                <a16:creationId xmlns:a16="http://schemas.microsoft.com/office/drawing/2014/main" id="{4B997A46-429D-4C51-BBB2-FE2907C98E23}"/>
              </a:ext>
            </a:extLst>
          </p:cNvPr>
          <p:cNvSpPr>
            <a:spLocks noGrp="1"/>
          </p:cNvSpPr>
          <p:nvPr>
            <p:ph type="sldNum" sz="quarter" idx="12"/>
          </p:nvPr>
        </p:nvSpPr>
        <p:spPr/>
        <p:txBody>
          <a:bodyPr/>
          <a:lstStyle/>
          <a:p>
            <a:fld id="{820E8713-6D5B-4BCA-9086-C8152AFCE106}" type="slidenum">
              <a:rPr lang="es-CO" smtClean="0"/>
              <a:t>25</a:t>
            </a:fld>
            <a:endParaRPr lang="es-CO"/>
          </a:p>
        </p:txBody>
      </p:sp>
    </p:spTree>
    <p:extLst>
      <p:ext uri="{BB962C8B-B14F-4D97-AF65-F5344CB8AC3E}">
        <p14:creationId xmlns:p14="http://schemas.microsoft.com/office/powerpoint/2010/main" val="33964216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41500F-907B-41DE-AF18-F3EB7F5EC9A4}"/>
              </a:ext>
            </a:extLst>
          </p:cNvPr>
          <p:cNvSpPr>
            <a:spLocks noGrp="1"/>
          </p:cNvSpPr>
          <p:nvPr>
            <p:ph type="title"/>
          </p:nvPr>
        </p:nvSpPr>
        <p:spPr/>
        <p:txBody>
          <a:bodyPr/>
          <a:lstStyle/>
          <a:p>
            <a:r>
              <a:rPr lang="es-MX" dirty="0"/>
              <a:t>CREAR UN REPOSITORIO NUEVO</a:t>
            </a:r>
            <a:endParaRPr lang="es-CO" dirty="0"/>
          </a:p>
        </p:txBody>
      </p:sp>
      <p:pic>
        <p:nvPicPr>
          <p:cNvPr id="7" name="Marcador de contenido 6">
            <a:extLst>
              <a:ext uri="{FF2B5EF4-FFF2-40B4-BE49-F238E27FC236}">
                <a16:creationId xmlns:a16="http://schemas.microsoft.com/office/drawing/2014/main" id="{553E387A-C0C9-4D24-983A-CC14B96511A1}"/>
              </a:ext>
            </a:extLst>
          </p:cNvPr>
          <p:cNvPicPr>
            <a:picLocks noGrp="1" noChangeAspect="1"/>
          </p:cNvPicPr>
          <p:nvPr>
            <p:ph idx="1"/>
          </p:nvPr>
        </p:nvPicPr>
        <p:blipFill>
          <a:blip r:embed="rId2"/>
          <a:stretch>
            <a:fillRect/>
          </a:stretch>
        </p:blipFill>
        <p:spPr>
          <a:xfrm>
            <a:off x="1538727" y="1350889"/>
            <a:ext cx="7944219" cy="4466443"/>
          </a:xfrm>
        </p:spPr>
      </p:pic>
      <p:sp>
        <p:nvSpPr>
          <p:cNvPr id="4" name="Marcador de pie de página 3">
            <a:extLst>
              <a:ext uri="{FF2B5EF4-FFF2-40B4-BE49-F238E27FC236}">
                <a16:creationId xmlns:a16="http://schemas.microsoft.com/office/drawing/2014/main" id="{5B736E1E-8B6D-4B75-A16A-D45C29814A55}"/>
              </a:ext>
            </a:extLst>
          </p:cNvPr>
          <p:cNvSpPr>
            <a:spLocks noGrp="1"/>
          </p:cNvSpPr>
          <p:nvPr>
            <p:ph type="ftr" sz="quarter" idx="11"/>
          </p:nvPr>
        </p:nvSpPr>
        <p:spPr/>
        <p:txBody>
          <a:bodyPr/>
          <a:lstStyle/>
          <a:p>
            <a:r>
              <a:rPr lang="es-MX"/>
              <a:t>WILLIAM PALLARES DE LA ROSA - CICLO 3 DESARROLLO DE SOFTWARE MINTIC UNONORTE 2021</a:t>
            </a:r>
            <a:endParaRPr lang="es-CO"/>
          </a:p>
        </p:txBody>
      </p:sp>
      <p:sp>
        <p:nvSpPr>
          <p:cNvPr id="5" name="Marcador de número de diapositiva 4">
            <a:extLst>
              <a:ext uri="{FF2B5EF4-FFF2-40B4-BE49-F238E27FC236}">
                <a16:creationId xmlns:a16="http://schemas.microsoft.com/office/drawing/2014/main" id="{2484633E-41EE-4F9C-874E-89F07CFB91E7}"/>
              </a:ext>
            </a:extLst>
          </p:cNvPr>
          <p:cNvSpPr>
            <a:spLocks noGrp="1"/>
          </p:cNvSpPr>
          <p:nvPr>
            <p:ph type="sldNum" sz="quarter" idx="12"/>
          </p:nvPr>
        </p:nvSpPr>
        <p:spPr/>
        <p:txBody>
          <a:bodyPr/>
          <a:lstStyle/>
          <a:p>
            <a:fld id="{820E8713-6D5B-4BCA-9086-C8152AFCE106}" type="slidenum">
              <a:rPr lang="es-CO" smtClean="0"/>
              <a:t>26</a:t>
            </a:fld>
            <a:endParaRPr lang="es-CO"/>
          </a:p>
        </p:txBody>
      </p:sp>
      <p:sp>
        <p:nvSpPr>
          <p:cNvPr id="8" name="Elipse 7">
            <a:extLst>
              <a:ext uri="{FF2B5EF4-FFF2-40B4-BE49-F238E27FC236}">
                <a16:creationId xmlns:a16="http://schemas.microsoft.com/office/drawing/2014/main" id="{0E1A9631-3337-46D0-9A5B-345B7ECB621B}"/>
              </a:ext>
            </a:extLst>
          </p:cNvPr>
          <p:cNvSpPr/>
          <p:nvPr/>
        </p:nvSpPr>
        <p:spPr>
          <a:xfrm>
            <a:off x="7526215" y="1828800"/>
            <a:ext cx="1956731" cy="576775"/>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717889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A4B48C-0AD2-4684-A274-FE4D0134072B}"/>
              </a:ext>
            </a:extLst>
          </p:cNvPr>
          <p:cNvSpPr>
            <a:spLocks noGrp="1"/>
          </p:cNvSpPr>
          <p:nvPr>
            <p:ph type="title"/>
          </p:nvPr>
        </p:nvSpPr>
        <p:spPr>
          <a:xfrm>
            <a:off x="677334" y="609600"/>
            <a:ext cx="8596668" cy="867508"/>
          </a:xfrm>
        </p:spPr>
        <p:txBody>
          <a:bodyPr/>
          <a:lstStyle/>
          <a:p>
            <a:r>
              <a:rPr lang="es-MX" dirty="0"/>
              <a:t>DATOS DE INICIO DEL REPOSITORIO</a:t>
            </a:r>
            <a:endParaRPr lang="es-CO" dirty="0"/>
          </a:p>
        </p:txBody>
      </p:sp>
      <p:pic>
        <p:nvPicPr>
          <p:cNvPr id="7" name="Marcador de contenido 6">
            <a:extLst>
              <a:ext uri="{FF2B5EF4-FFF2-40B4-BE49-F238E27FC236}">
                <a16:creationId xmlns:a16="http://schemas.microsoft.com/office/drawing/2014/main" id="{960E940B-499E-4300-AC67-AFC8A31B9736}"/>
              </a:ext>
            </a:extLst>
          </p:cNvPr>
          <p:cNvPicPr>
            <a:picLocks noGrp="1" noChangeAspect="1"/>
          </p:cNvPicPr>
          <p:nvPr>
            <p:ph idx="1"/>
          </p:nvPr>
        </p:nvPicPr>
        <p:blipFill>
          <a:blip r:embed="rId2"/>
          <a:stretch>
            <a:fillRect/>
          </a:stretch>
        </p:blipFill>
        <p:spPr>
          <a:xfrm>
            <a:off x="2709054" y="1356362"/>
            <a:ext cx="5345723" cy="4564917"/>
          </a:xfrm>
        </p:spPr>
      </p:pic>
      <p:sp>
        <p:nvSpPr>
          <p:cNvPr id="4" name="Marcador de pie de página 3">
            <a:extLst>
              <a:ext uri="{FF2B5EF4-FFF2-40B4-BE49-F238E27FC236}">
                <a16:creationId xmlns:a16="http://schemas.microsoft.com/office/drawing/2014/main" id="{C5D65A7A-7AC9-40B6-93EB-B4FEA0BB5118}"/>
              </a:ext>
            </a:extLst>
          </p:cNvPr>
          <p:cNvSpPr>
            <a:spLocks noGrp="1"/>
          </p:cNvSpPr>
          <p:nvPr>
            <p:ph type="ftr" sz="quarter" idx="11"/>
          </p:nvPr>
        </p:nvSpPr>
        <p:spPr>
          <a:xfrm>
            <a:off x="677334" y="6075819"/>
            <a:ext cx="6297612" cy="365125"/>
          </a:xfrm>
        </p:spPr>
        <p:txBody>
          <a:bodyPr/>
          <a:lstStyle/>
          <a:p>
            <a:r>
              <a:rPr lang="es-MX"/>
              <a:t>WILLIAM PALLARES DE LA ROSA - CICLO 3 DESARROLLO DE SOFTWARE MINTIC UNONORTE 2021</a:t>
            </a:r>
            <a:endParaRPr lang="es-CO"/>
          </a:p>
        </p:txBody>
      </p:sp>
      <p:sp>
        <p:nvSpPr>
          <p:cNvPr id="5" name="Marcador de número de diapositiva 4">
            <a:extLst>
              <a:ext uri="{FF2B5EF4-FFF2-40B4-BE49-F238E27FC236}">
                <a16:creationId xmlns:a16="http://schemas.microsoft.com/office/drawing/2014/main" id="{30B3D584-92F5-40BE-8049-946266AEFCB4}"/>
              </a:ext>
            </a:extLst>
          </p:cNvPr>
          <p:cNvSpPr>
            <a:spLocks noGrp="1"/>
          </p:cNvSpPr>
          <p:nvPr>
            <p:ph type="sldNum" sz="quarter" idx="12"/>
          </p:nvPr>
        </p:nvSpPr>
        <p:spPr/>
        <p:txBody>
          <a:bodyPr/>
          <a:lstStyle/>
          <a:p>
            <a:fld id="{820E8713-6D5B-4BCA-9086-C8152AFCE106}" type="slidenum">
              <a:rPr lang="es-CO" smtClean="0"/>
              <a:t>27</a:t>
            </a:fld>
            <a:endParaRPr lang="es-CO"/>
          </a:p>
        </p:txBody>
      </p:sp>
      <p:sp>
        <p:nvSpPr>
          <p:cNvPr id="8" name="Elipse 7">
            <a:extLst>
              <a:ext uri="{FF2B5EF4-FFF2-40B4-BE49-F238E27FC236}">
                <a16:creationId xmlns:a16="http://schemas.microsoft.com/office/drawing/2014/main" id="{18989AC3-AA1D-40F8-97F4-1E7F1E907803}"/>
              </a:ext>
            </a:extLst>
          </p:cNvPr>
          <p:cNvSpPr/>
          <p:nvPr/>
        </p:nvSpPr>
        <p:spPr>
          <a:xfrm>
            <a:off x="4493966" y="1222514"/>
            <a:ext cx="1956731" cy="576775"/>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Elipse 8">
            <a:extLst>
              <a:ext uri="{FF2B5EF4-FFF2-40B4-BE49-F238E27FC236}">
                <a16:creationId xmlns:a16="http://schemas.microsoft.com/office/drawing/2014/main" id="{CDC1E898-CC36-46D3-BEC6-DFEF42E6E909}"/>
              </a:ext>
            </a:extLst>
          </p:cNvPr>
          <p:cNvSpPr/>
          <p:nvPr/>
        </p:nvSpPr>
        <p:spPr>
          <a:xfrm>
            <a:off x="3088623" y="1969276"/>
            <a:ext cx="4198442" cy="442927"/>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Elipse 9">
            <a:extLst>
              <a:ext uri="{FF2B5EF4-FFF2-40B4-BE49-F238E27FC236}">
                <a16:creationId xmlns:a16="http://schemas.microsoft.com/office/drawing/2014/main" id="{56CCEDFD-C9D6-48C6-8C70-5A3CDF0C6E16}"/>
              </a:ext>
            </a:extLst>
          </p:cNvPr>
          <p:cNvSpPr/>
          <p:nvPr/>
        </p:nvSpPr>
        <p:spPr>
          <a:xfrm>
            <a:off x="2847774" y="2412203"/>
            <a:ext cx="1956731" cy="365126"/>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Elipse 10">
            <a:extLst>
              <a:ext uri="{FF2B5EF4-FFF2-40B4-BE49-F238E27FC236}">
                <a16:creationId xmlns:a16="http://schemas.microsoft.com/office/drawing/2014/main" id="{8A11945D-6161-44B5-B189-CC20FB416FDD}"/>
              </a:ext>
            </a:extLst>
          </p:cNvPr>
          <p:cNvSpPr/>
          <p:nvPr/>
        </p:nvSpPr>
        <p:spPr>
          <a:xfrm>
            <a:off x="3075484" y="3371763"/>
            <a:ext cx="750655" cy="1903621"/>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Elipse 11">
            <a:extLst>
              <a:ext uri="{FF2B5EF4-FFF2-40B4-BE49-F238E27FC236}">
                <a16:creationId xmlns:a16="http://schemas.microsoft.com/office/drawing/2014/main" id="{528DC0CC-A48C-4F39-AAE9-63627E3DDC2F}"/>
              </a:ext>
            </a:extLst>
          </p:cNvPr>
          <p:cNvSpPr/>
          <p:nvPr/>
        </p:nvSpPr>
        <p:spPr>
          <a:xfrm>
            <a:off x="3018937" y="5632891"/>
            <a:ext cx="1956731" cy="576775"/>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9354149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768E08-A9D3-40E5-8CCF-82FA2A09A35B}"/>
              </a:ext>
            </a:extLst>
          </p:cNvPr>
          <p:cNvSpPr>
            <a:spLocks noGrp="1"/>
          </p:cNvSpPr>
          <p:nvPr>
            <p:ph type="title"/>
          </p:nvPr>
        </p:nvSpPr>
        <p:spPr>
          <a:xfrm>
            <a:off x="677334" y="609600"/>
            <a:ext cx="8596668" cy="797169"/>
          </a:xfrm>
        </p:spPr>
        <p:txBody>
          <a:bodyPr/>
          <a:lstStyle/>
          <a:p>
            <a:r>
              <a:rPr lang="es-MX" dirty="0"/>
              <a:t>REPOSITORIO CREADO</a:t>
            </a:r>
            <a:endParaRPr lang="es-CO" dirty="0"/>
          </a:p>
        </p:txBody>
      </p:sp>
      <p:pic>
        <p:nvPicPr>
          <p:cNvPr id="7" name="Marcador de contenido 6">
            <a:extLst>
              <a:ext uri="{FF2B5EF4-FFF2-40B4-BE49-F238E27FC236}">
                <a16:creationId xmlns:a16="http://schemas.microsoft.com/office/drawing/2014/main" id="{12AB11AB-94FB-492E-ABED-D735F27A2112}"/>
              </a:ext>
            </a:extLst>
          </p:cNvPr>
          <p:cNvPicPr>
            <a:picLocks noGrp="1" noChangeAspect="1"/>
          </p:cNvPicPr>
          <p:nvPr>
            <p:ph idx="1"/>
          </p:nvPr>
        </p:nvPicPr>
        <p:blipFill>
          <a:blip r:embed="rId2"/>
          <a:stretch>
            <a:fillRect/>
          </a:stretch>
        </p:blipFill>
        <p:spPr>
          <a:xfrm>
            <a:off x="677863" y="1713444"/>
            <a:ext cx="8936966" cy="4327918"/>
          </a:xfrm>
        </p:spPr>
      </p:pic>
      <p:sp>
        <p:nvSpPr>
          <p:cNvPr id="4" name="Marcador de pie de página 3">
            <a:extLst>
              <a:ext uri="{FF2B5EF4-FFF2-40B4-BE49-F238E27FC236}">
                <a16:creationId xmlns:a16="http://schemas.microsoft.com/office/drawing/2014/main" id="{60007925-C239-4506-8708-01E8F81C8426}"/>
              </a:ext>
            </a:extLst>
          </p:cNvPr>
          <p:cNvSpPr>
            <a:spLocks noGrp="1"/>
          </p:cNvSpPr>
          <p:nvPr>
            <p:ph type="ftr" sz="quarter" idx="11"/>
          </p:nvPr>
        </p:nvSpPr>
        <p:spPr/>
        <p:txBody>
          <a:bodyPr/>
          <a:lstStyle/>
          <a:p>
            <a:r>
              <a:rPr lang="es-MX"/>
              <a:t>WILLIAM PALLARES DE LA ROSA - CICLO 3 DESARROLLO DE SOFTWARE MINTIC UNONORTE 2021</a:t>
            </a:r>
            <a:endParaRPr lang="es-CO"/>
          </a:p>
        </p:txBody>
      </p:sp>
      <p:sp>
        <p:nvSpPr>
          <p:cNvPr id="5" name="Marcador de número de diapositiva 4">
            <a:extLst>
              <a:ext uri="{FF2B5EF4-FFF2-40B4-BE49-F238E27FC236}">
                <a16:creationId xmlns:a16="http://schemas.microsoft.com/office/drawing/2014/main" id="{BDC45D8D-C9E4-4A43-85BF-2A1011F0E31E}"/>
              </a:ext>
            </a:extLst>
          </p:cNvPr>
          <p:cNvSpPr>
            <a:spLocks noGrp="1"/>
          </p:cNvSpPr>
          <p:nvPr>
            <p:ph type="sldNum" sz="quarter" idx="12"/>
          </p:nvPr>
        </p:nvSpPr>
        <p:spPr/>
        <p:txBody>
          <a:bodyPr/>
          <a:lstStyle/>
          <a:p>
            <a:fld id="{820E8713-6D5B-4BCA-9086-C8152AFCE106}" type="slidenum">
              <a:rPr lang="es-CO" smtClean="0"/>
              <a:t>28</a:t>
            </a:fld>
            <a:endParaRPr lang="es-CO"/>
          </a:p>
        </p:txBody>
      </p:sp>
    </p:spTree>
    <p:extLst>
      <p:ext uri="{BB962C8B-B14F-4D97-AF65-F5344CB8AC3E}">
        <p14:creationId xmlns:p14="http://schemas.microsoft.com/office/powerpoint/2010/main" val="2216388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F0D3CD-82AF-4FE3-A62F-68E08950FF71}"/>
              </a:ext>
            </a:extLst>
          </p:cNvPr>
          <p:cNvSpPr>
            <a:spLocks noGrp="1"/>
          </p:cNvSpPr>
          <p:nvPr>
            <p:ph type="title"/>
          </p:nvPr>
        </p:nvSpPr>
        <p:spPr/>
        <p:txBody>
          <a:bodyPr/>
          <a:lstStyle/>
          <a:p>
            <a:r>
              <a:rPr lang="es-MX" dirty="0"/>
              <a:t>PAGINA PRINCIPAL DEL OWNER-SE ENCUENTRAN LOS REPOSITORIOS</a:t>
            </a:r>
            <a:endParaRPr lang="es-CO" dirty="0"/>
          </a:p>
        </p:txBody>
      </p:sp>
      <p:pic>
        <p:nvPicPr>
          <p:cNvPr id="7" name="Marcador de contenido 6">
            <a:extLst>
              <a:ext uri="{FF2B5EF4-FFF2-40B4-BE49-F238E27FC236}">
                <a16:creationId xmlns:a16="http://schemas.microsoft.com/office/drawing/2014/main" id="{771A4BAF-D8A7-40EE-9634-4C2D3DC0528E}"/>
              </a:ext>
            </a:extLst>
          </p:cNvPr>
          <p:cNvPicPr>
            <a:picLocks noGrp="1" noChangeAspect="1"/>
          </p:cNvPicPr>
          <p:nvPr>
            <p:ph idx="1"/>
          </p:nvPr>
        </p:nvPicPr>
        <p:blipFill>
          <a:blip r:embed="rId2"/>
          <a:stretch>
            <a:fillRect/>
          </a:stretch>
        </p:blipFill>
        <p:spPr>
          <a:xfrm>
            <a:off x="708842" y="1758464"/>
            <a:ext cx="7719027" cy="4339834"/>
          </a:xfrm>
        </p:spPr>
      </p:pic>
      <p:sp>
        <p:nvSpPr>
          <p:cNvPr id="4" name="Marcador de pie de página 3">
            <a:extLst>
              <a:ext uri="{FF2B5EF4-FFF2-40B4-BE49-F238E27FC236}">
                <a16:creationId xmlns:a16="http://schemas.microsoft.com/office/drawing/2014/main" id="{4E29AD2B-5ACF-4DB1-BE48-65D5FC95C5B7}"/>
              </a:ext>
            </a:extLst>
          </p:cNvPr>
          <p:cNvSpPr>
            <a:spLocks noGrp="1"/>
          </p:cNvSpPr>
          <p:nvPr>
            <p:ph type="ftr" sz="quarter" idx="11"/>
          </p:nvPr>
        </p:nvSpPr>
        <p:spPr/>
        <p:txBody>
          <a:bodyPr/>
          <a:lstStyle/>
          <a:p>
            <a:r>
              <a:rPr lang="es-MX"/>
              <a:t>WILLIAM PALLARES DE LA ROSA - CICLO 3 DESARROLLO DE SOFTWARE MINTIC UNONORTE 2021</a:t>
            </a:r>
            <a:endParaRPr lang="es-CO"/>
          </a:p>
        </p:txBody>
      </p:sp>
      <p:sp>
        <p:nvSpPr>
          <p:cNvPr id="5" name="Marcador de número de diapositiva 4">
            <a:extLst>
              <a:ext uri="{FF2B5EF4-FFF2-40B4-BE49-F238E27FC236}">
                <a16:creationId xmlns:a16="http://schemas.microsoft.com/office/drawing/2014/main" id="{7DE592B3-53D1-46EE-A791-AA6D0A2DFD3F}"/>
              </a:ext>
            </a:extLst>
          </p:cNvPr>
          <p:cNvSpPr>
            <a:spLocks noGrp="1"/>
          </p:cNvSpPr>
          <p:nvPr>
            <p:ph type="sldNum" sz="quarter" idx="12"/>
          </p:nvPr>
        </p:nvSpPr>
        <p:spPr/>
        <p:txBody>
          <a:bodyPr/>
          <a:lstStyle/>
          <a:p>
            <a:fld id="{820E8713-6D5B-4BCA-9086-C8152AFCE106}" type="slidenum">
              <a:rPr lang="es-CO" smtClean="0"/>
              <a:t>29</a:t>
            </a:fld>
            <a:endParaRPr lang="es-CO"/>
          </a:p>
        </p:txBody>
      </p:sp>
      <p:sp>
        <p:nvSpPr>
          <p:cNvPr id="8" name="Elipse 7">
            <a:extLst>
              <a:ext uri="{FF2B5EF4-FFF2-40B4-BE49-F238E27FC236}">
                <a16:creationId xmlns:a16="http://schemas.microsoft.com/office/drawing/2014/main" id="{72E6C3A4-344E-4208-8FDA-FE1AFE74B0FE}"/>
              </a:ext>
            </a:extLst>
          </p:cNvPr>
          <p:cNvSpPr/>
          <p:nvPr/>
        </p:nvSpPr>
        <p:spPr>
          <a:xfrm>
            <a:off x="343997" y="2446217"/>
            <a:ext cx="1956731" cy="576775"/>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819031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F509CB-20C7-4130-B314-B1DF95256CA6}"/>
              </a:ext>
            </a:extLst>
          </p:cNvPr>
          <p:cNvSpPr>
            <a:spLocks noGrp="1"/>
          </p:cNvSpPr>
          <p:nvPr>
            <p:ph type="title"/>
          </p:nvPr>
        </p:nvSpPr>
        <p:spPr/>
        <p:txBody>
          <a:bodyPr/>
          <a:lstStyle/>
          <a:p>
            <a:r>
              <a:rPr lang="es-MX" dirty="0"/>
              <a:t>QUE ES UN SISTEMA DE CONTROL DE VERSIONES</a:t>
            </a:r>
            <a:endParaRPr lang="es-CO" dirty="0"/>
          </a:p>
        </p:txBody>
      </p:sp>
      <p:sp>
        <p:nvSpPr>
          <p:cNvPr id="3" name="Marcador de contenido 2">
            <a:extLst>
              <a:ext uri="{FF2B5EF4-FFF2-40B4-BE49-F238E27FC236}">
                <a16:creationId xmlns:a16="http://schemas.microsoft.com/office/drawing/2014/main" id="{6E160A8A-0882-49A9-A415-AA31866E06E7}"/>
              </a:ext>
            </a:extLst>
          </p:cNvPr>
          <p:cNvSpPr>
            <a:spLocks noGrp="1"/>
          </p:cNvSpPr>
          <p:nvPr>
            <p:ph idx="1"/>
          </p:nvPr>
        </p:nvSpPr>
        <p:spPr/>
        <p:txBody>
          <a:bodyPr>
            <a:normAutofit/>
          </a:bodyPr>
          <a:lstStyle/>
          <a:p>
            <a:r>
              <a:rPr lang="es-MX" sz="2400" b="0" i="0" dirty="0">
                <a:solidFill>
                  <a:srgbClr val="333333"/>
                </a:solidFill>
                <a:effectLst/>
                <a:latin typeface="Trebuchet MS (Títulos)"/>
              </a:rPr>
              <a:t>Un sistema de gestión de versiones es ese con el que </a:t>
            </a:r>
            <a:r>
              <a:rPr lang="es-MX" sz="2400" b="1" i="0" dirty="0">
                <a:solidFill>
                  <a:srgbClr val="333333"/>
                </a:solidFill>
                <a:effectLst/>
                <a:latin typeface="Trebuchet MS (Títulos)"/>
              </a:rPr>
              <a:t>los desarrolladores pueden administrar su proyecto</a:t>
            </a:r>
          </a:p>
          <a:p>
            <a:r>
              <a:rPr lang="es-MX" sz="2400" b="0" i="0" dirty="0">
                <a:solidFill>
                  <a:srgbClr val="333333"/>
                </a:solidFill>
                <a:effectLst/>
                <a:latin typeface="Trebuchet MS (Títulos)"/>
              </a:rPr>
              <a:t>ordenando el código de cada una de las nuevas versiones que sacan de sus aplicacio</a:t>
            </a:r>
            <a:r>
              <a:rPr lang="es-MX" sz="2400" i="0" dirty="0">
                <a:solidFill>
                  <a:srgbClr val="333333"/>
                </a:solidFill>
                <a:effectLst/>
                <a:latin typeface="Trebuchet MS (Títulos)"/>
              </a:rPr>
              <a:t>ne</a:t>
            </a:r>
            <a:r>
              <a:rPr lang="es-MX" sz="2400" b="0" i="0" dirty="0">
                <a:solidFill>
                  <a:srgbClr val="333333"/>
                </a:solidFill>
                <a:effectLst/>
                <a:latin typeface="Trebuchet MS (Títulos)"/>
              </a:rPr>
              <a:t>s para evitar confusiones. </a:t>
            </a:r>
          </a:p>
          <a:p>
            <a:r>
              <a:rPr lang="es-MX" sz="2400" dirty="0">
                <a:solidFill>
                  <a:srgbClr val="333333"/>
                </a:solidFill>
                <a:latin typeface="Trebuchet MS (Títulos)"/>
              </a:rPr>
              <a:t>A</a:t>
            </a:r>
            <a:r>
              <a:rPr lang="es-MX" sz="2400" b="0" i="0" dirty="0">
                <a:solidFill>
                  <a:srgbClr val="333333"/>
                </a:solidFill>
                <a:effectLst/>
                <a:latin typeface="Trebuchet MS (Títulos)"/>
              </a:rPr>
              <a:t>l tener copias de cada una de las versiones de su aplicación, no se perderán los estados anteriores cuando se va a actualizar.</a:t>
            </a:r>
            <a:endParaRPr lang="es-CO" sz="2400" dirty="0">
              <a:latin typeface="Trebuchet MS (Títulos)"/>
            </a:endParaRPr>
          </a:p>
        </p:txBody>
      </p:sp>
      <p:sp>
        <p:nvSpPr>
          <p:cNvPr id="4" name="Marcador de pie de página 3">
            <a:extLst>
              <a:ext uri="{FF2B5EF4-FFF2-40B4-BE49-F238E27FC236}">
                <a16:creationId xmlns:a16="http://schemas.microsoft.com/office/drawing/2014/main" id="{5A9D9F44-4FB0-48BB-8994-778905619C62}"/>
              </a:ext>
            </a:extLst>
          </p:cNvPr>
          <p:cNvSpPr>
            <a:spLocks noGrp="1"/>
          </p:cNvSpPr>
          <p:nvPr>
            <p:ph type="ftr" sz="quarter" idx="11"/>
          </p:nvPr>
        </p:nvSpPr>
        <p:spPr/>
        <p:txBody>
          <a:bodyPr/>
          <a:lstStyle/>
          <a:p>
            <a:r>
              <a:rPr lang="es-MX"/>
              <a:t>WILLIAM PALLARES DE LA ROSA - CICLO 3 DESARROLLO DE SOFTWARE MINTIC UNONORTE 2021</a:t>
            </a:r>
            <a:endParaRPr lang="es-CO"/>
          </a:p>
        </p:txBody>
      </p:sp>
      <p:sp>
        <p:nvSpPr>
          <p:cNvPr id="5" name="Marcador de número de diapositiva 4">
            <a:extLst>
              <a:ext uri="{FF2B5EF4-FFF2-40B4-BE49-F238E27FC236}">
                <a16:creationId xmlns:a16="http://schemas.microsoft.com/office/drawing/2014/main" id="{500CB542-51F3-4E72-8AE7-9D48128E0E2E}"/>
              </a:ext>
            </a:extLst>
          </p:cNvPr>
          <p:cNvSpPr>
            <a:spLocks noGrp="1"/>
          </p:cNvSpPr>
          <p:nvPr>
            <p:ph type="sldNum" sz="quarter" idx="12"/>
          </p:nvPr>
        </p:nvSpPr>
        <p:spPr/>
        <p:txBody>
          <a:bodyPr/>
          <a:lstStyle/>
          <a:p>
            <a:fld id="{820E8713-6D5B-4BCA-9086-C8152AFCE106}" type="slidenum">
              <a:rPr lang="es-CO" smtClean="0"/>
              <a:t>3</a:t>
            </a:fld>
            <a:endParaRPr lang="es-CO"/>
          </a:p>
        </p:txBody>
      </p:sp>
    </p:spTree>
    <p:extLst>
      <p:ext uri="{BB962C8B-B14F-4D97-AF65-F5344CB8AC3E}">
        <p14:creationId xmlns:p14="http://schemas.microsoft.com/office/powerpoint/2010/main" val="24367068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488D87-3C47-4660-A3D2-323B5730CE81}"/>
              </a:ext>
            </a:extLst>
          </p:cNvPr>
          <p:cNvSpPr>
            <a:spLocks noGrp="1"/>
          </p:cNvSpPr>
          <p:nvPr>
            <p:ph type="title"/>
          </p:nvPr>
        </p:nvSpPr>
        <p:spPr/>
        <p:txBody>
          <a:bodyPr/>
          <a:lstStyle/>
          <a:p>
            <a:r>
              <a:rPr lang="es-MX" dirty="0"/>
              <a:t>PAGINA PRINCIPAL</a:t>
            </a:r>
            <a:endParaRPr lang="es-CO" dirty="0"/>
          </a:p>
        </p:txBody>
      </p:sp>
      <p:pic>
        <p:nvPicPr>
          <p:cNvPr id="7" name="Marcador de contenido 6">
            <a:extLst>
              <a:ext uri="{FF2B5EF4-FFF2-40B4-BE49-F238E27FC236}">
                <a16:creationId xmlns:a16="http://schemas.microsoft.com/office/drawing/2014/main" id="{FA28FE4F-9B6E-41B5-BEEE-9E36E09C9382}"/>
              </a:ext>
            </a:extLst>
          </p:cNvPr>
          <p:cNvPicPr>
            <a:picLocks noGrp="1" noChangeAspect="1"/>
          </p:cNvPicPr>
          <p:nvPr>
            <p:ph idx="1"/>
          </p:nvPr>
        </p:nvPicPr>
        <p:blipFill>
          <a:blip r:embed="rId2"/>
          <a:stretch>
            <a:fillRect/>
          </a:stretch>
        </p:blipFill>
        <p:spPr>
          <a:xfrm>
            <a:off x="1069540" y="2160588"/>
            <a:ext cx="7812957" cy="3881437"/>
          </a:xfrm>
        </p:spPr>
      </p:pic>
      <p:sp>
        <p:nvSpPr>
          <p:cNvPr id="4" name="Marcador de pie de página 3">
            <a:extLst>
              <a:ext uri="{FF2B5EF4-FFF2-40B4-BE49-F238E27FC236}">
                <a16:creationId xmlns:a16="http://schemas.microsoft.com/office/drawing/2014/main" id="{B55842DB-F714-499F-8F05-0F0ED799F8BB}"/>
              </a:ext>
            </a:extLst>
          </p:cNvPr>
          <p:cNvSpPr>
            <a:spLocks noGrp="1"/>
          </p:cNvSpPr>
          <p:nvPr>
            <p:ph type="ftr" sz="quarter" idx="11"/>
          </p:nvPr>
        </p:nvSpPr>
        <p:spPr/>
        <p:txBody>
          <a:bodyPr/>
          <a:lstStyle/>
          <a:p>
            <a:r>
              <a:rPr lang="es-MX"/>
              <a:t>WILLIAM PALLARES DE LA ROSA - CICLO 3 DESARROLLO DE SOFTWARE MINTIC UNONORTE 2021</a:t>
            </a:r>
            <a:endParaRPr lang="es-CO"/>
          </a:p>
        </p:txBody>
      </p:sp>
      <p:sp>
        <p:nvSpPr>
          <p:cNvPr id="5" name="Marcador de número de diapositiva 4">
            <a:extLst>
              <a:ext uri="{FF2B5EF4-FFF2-40B4-BE49-F238E27FC236}">
                <a16:creationId xmlns:a16="http://schemas.microsoft.com/office/drawing/2014/main" id="{D92C767E-0397-4251-9899-70749DE01DEA}"/>
              </a:ext>
            </a:extLst>
          </p:cNvPr>
          <p:cNvSpPr>
            <a:spLocks noGrp="1"/>
          </p:cNvSpPr>
          <p:nvPr>
            <p:ph type="sldNum" sz="quarter" idx="12"/>
          </p:nvPr>
        </p:nvSpPr>
        <p:spPr/>
        <p:txBody>
          <a:bodyPr/>
          <a:lstStyle/>
          <a:p>
            <a:fld id="{820E8713-6D5B-4BCA-9086-C8152AFCE106}" type="slidenum">
              <a:rPr lang="es-CO" smtClean="0"/>
              <a:t>30</a:t>
            </a:fld>
            <a:endParaRPr lang="es-CO"/>
          </a:p>
        </p:txBody>
      </p:sp>
      <p:sp>
        <p:nvSpPr>
          <p:cNvPr id="8" name="Elipse 7">
            <a:extLst>
              <a:ext uri="{FF2B5EF4-FFF2-40B4-BE49-F238E27FC236}">
                <a16:creationId xmlns:a16="http://schemas.microsoft.com/office/drawing/2014/main" id="{FC67A7CD-CE96-4BAD-A53C-7D5E4CE74AEA}"/>
              </a:ext>
            </a:extLst>
          </p:cNvPr>
          <p:cNvSpPr/>
          <p:nvPr/>
        </p:nvSpPr>
        <p:spPr>
          <a:xfrm>
            <a:off x="2847774" y="3120718"/>
            <a:ext cx="2568288" cy="576775"/>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1868763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FF1A57-E061-44D5-A0D6-7CC072ACDCB2}"/>
              </a:ext>
            </a:extLst>
          </p:cNvPr>
          <p:cNvSpPr>
            <a:spLocks noGrp="1"/>
          </p:cNvSpPr>
          <p:nvPr>
            <p:ph type="title"/>
          </p:nvPr>
        </p:nvSpPr>
        <p:spPr/>
        <p:txBody>
          <a:bodyPr/>
          <a:lstStyle/>
          <a:p>
            <a:r>
              <a:rPr lang="es-MX" dirty="0"/>
              <a:t>PARA DESCARGAR UN REPOSITORIO</a:t>
            </a:r>
            <a:endParaRPr lang="es-CO" dirty="0"/>
          </a:p>
        </p:txBody>
      </p:sp>
      <p:pic>
        <p:nvPicPr>
          <p:cNvPr id="7" name="Marcador de contenido 6">
            <a:extLst>
              <a:ext uri="{FF2B5EF4-FFF2-40B4-BE49-F238E27FC236}">
                <a16:creationId xmlns:a16="http://schemas.microsoft.com/office/drawing/2014/main" id="{456BBD2F-3E2C-4CB1-84FD-351164C72E70}"/>
              </a:ext>
            </a:extLst>
          </p:cNvPr>
          <p:cNvPicPr>
            <a:picLocks noGrp="1" noChangeAspect="1"/>
          </p:cNvPicPr>
          <p:nvPr>
            <p:ph idx="1"/>
          </p:nvPr>
        </p:nvPicPr>
        <p:blipFill>
          <a:blip r:embed="rId2"/>
          <a:stretch>
            <a:fillRect/>
          </a:stretch>
        </p:blipFill>
        <p:spPr>
          <a:xfrm>
            <a:off x="903341" y="1724489"/>
            <a:ext cx="8144654" cy="3881437"/>
          </a:xfrm>
        </p:spPr>
      </p:pic>
      <p:sp>
        <p:nvSpPr>
          <p:cNvPr id="4" name="Marcador de pie de página 3">
            <a:extLst>
              <a:ext uri="{FF2B5EF4-FFF2-40B4-BE49-F238E27FC236}">
                <a16:creationId xmlns:a16="http://schemas.microsoft.com/office/drawing/2014/main" id="{7D97CEB2-FCE2-495F-BB87-B4FA4B9E2EF2}"/>
              </a:ext>
            </a:extLst>
          </p:cNvPr>
          <p:cNvSpPr>
            <a:spLocks noGrp="1"/>
          </p:cNvSpPr>
          <p:nvPr>
            <p:ph type="ftr" sz="quarter" idx="11"/>
          </p:nvPr>
        </p:nvSpPr>
        <p:spPr/>
        <p:txBody>
          <a:bodyPr/>
          <a:lstStyle/>
          <a:p>
            <a:r>
              <a:rPr lang="es-MX"/>
              <a:t>WILLIAM PALLARES DE LA ROSA - CICLO 3 DESARROLLO DE SOFTWARE MINTIC UNONORTE 2021</a:t>
            </a:r>
            <a:endParaRPr lang="es-CO"/>
          </a:p>
        </p:txBody>
      </p:sp>
      <p:sp>
        <p:nvSpPr>
          <p:cNvPr id="5" name="Marcador de número de diapositiva 4">
            <a:extLst>
              <a:ext uri="{FF2B5EF4-FFF2-40B4-BE49-F238E27FC236}">
                <a16:creationId xmlns:a16="http://schemas.microsoft.com/office/drawing/2014/main" id="{0AB51C71-1BE8-425A-9279-C64E3386AA7D}"/>
              </a:ext>
            </a:extLst>
          </p:cNvPr>
          <p:cNvSpPr>
            <a:spLocks noGrp="1"/>
          </p:cNvSpPr>
          <p:nvPr>
            <p:ph type="sldNum" sz="quarter" idx="12"/>
          </p:nvPr>
        </p:nvSpPr>
        <p:spPr/>
        <p:txBody>
          <a:bodyPr/>
          <a:lstStyle/>
          <a:p>
            <a:fld id="{820E8713-6D5B-4BCA-9086-C8152AFCE106}" type="slidenum">
              <a:rPr lang="es-CO" smtClean="0"/>
              <a:t>31</a:t>
            </a:fld>
            <a:endParaRPr lang="es-CO"/>
          </a:p>
        </p:txBody>
      </p:sp>
      <p:sp>
        <p:nvSpPr>
          <p:cNvPr id="8" name="Elipse 7">
            <a:extLst>
              <a:ext uri="{FF2B5EF4-FFF2-40B4-BE49-F238E27FC236}">
                <a16:creationId xmlns:a16="http://schemas.microsoft.com/office/drawing/2014/main" id="{3C35790B-1507-4725-BE89-F5C3085712D9}"/>
              </a:ext>
            </a:extLst>
          </p:cNvPr>
          <p:cNvSpPr/>
          <p:nvPr/>
        </p:nvSpPr>
        <p:spPr>
          <a:xfrm>
            <a:off x="4975668" y="4639213"/>
            <a:ext cx="2568288" cy="576775"/>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96528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38A2FE-FB2B-4A9F-BA54-A19C55E317E4}"/>
              </a:ext>
            </a:extLst>
          </p:cNvPr>
          <p:cNvSpPr>
            <a:spLocks noGrp="1"/>
          </p:cNvSpPr>
          <p:nvPr>
            <p:ph type="title"/>
          </p:nvPr>
        </p:nvSpPr>
        <p:spPr/>
        <p:txBody>
          <a:bodyPr/>
          <a:lstStyle/>
          <a:p>
            <a:r>
              <a:rPr lang="es-MX" dirty="0"/>
              <a:t>PARA CLONAR UN REPOSITORIO</a:t>
            </a:r>
            <a:br>
              <a:rPr lang="es-MX" dirty="0"/>
            </a:br>
            <a:r>
              <a:rPr lang="es-MX" dirty="0"/>
              <a:t>Se copia la </a:t>
            </a:r>
            <a:r>
              <a:rPr lang="es-MX" dirty="0" err="1"/>
              <a:t>url</a:t>
            </a:r>
            <a:r>
              <a:rPr lang="es-MX" dirty="0"/>
              <a:t> </a:t>
            </a:r>
            <a:endParaRPr lang="es-CO" dirty="0"/>
          </a:p>
        </p:txBody>
      </p:sp>
      <p:sp>
        <p:nvSpPr>
          <p:cNvPr id="4" name="Marcador de pie de página 3">
            <a:extLst>
              <a:ext uri="{FF2B5EF4-FFF2-40B4-BE49-F238E27FC236}">
                <a16:creationId xmlns:a16="http://schemas.microsoft.com/office/drawing/2014/main" id="{D7452029-75AB-4AD7-8BFF-35F912C6483C}"/>
              </a:ext>
            </a:extLst>
          </p:cNvPr>
          <p:cNvSpPr>
            <a:spLocks noGrp="1"/>
          </p:cNvSpPr>
          <p:nvPr>
            <p:ph type="ftr" sz="quarter" idx="11"/>
          </p:nvPr>
        </p:nvSpPr>
        <p:spPr/>
        <p:txBody>
          <a:bodyPr/>
          <a:lstStyle/>
          <a:p>
            <a:r>
              <a:rPr lang="es-MX"/>
              <a:t>WILLIAM PALLARES DE LA ROSA - CICLO 3 DESARROLLO DE SOFTWARE MINTIC UNONORTE 2021</a:t>
            </a:r>
            <a:endParaRPr lang="es-CO"/>
          </a:p>
        </p:txBody>
      </p:sp>
      <p:sp>
        <p:nvSpPr>
          <p:cNvPr id="5" name="Marcador de número de diapositiva 4">
            <a:extLst>
              <a:ext uri="{FF2B5EF4-FFF2-40B4-BE49-F238E27FC236}">
                <a16:creationId xmlns:a16="http://schemas.microsoft.com/office/drawing/2014/main" id="{5EBDA91A-6831-4C69-BE26-08DB269C4625}"/>
              </a:ext>
            </a:extLst>
          </p:cNvPr>
          <p:cNvSpPr>
            <a:spLocks noGrp="1"/>
          </p:cNvSpPr>
          <p:nvPr>
            <p:ph type="sldNum" sz="quarter" idx="12"/>
          </p:nvPr>
        </p:nvSpPr>
        <p:spPr/>
        <p:txBody>
          <a:bodyPr/>
          <a:lstStyle/>
          <a:p>
            <a:fld id="{820E8713-6D5B-4BCA-9086-C8152AFCE106}" type="slidenum">
              <a:rPr lang="es-CO" smtClean="0"/>
              <a:t>32</a:t>
            </a:fld>
            <a:endParaRPr lang="es-CO"/>
          </a:p>
        </p:txBody>
      </p:sp>
      <p:pic>
        <p:nvPicPr>
          <p:cNvPr id="6" name="Marcador de contenido 6">
            <a:extLst>
              <a:ext uri="{FF2B5EF4-FFF2-40B4-BE49-F238E27FC236}">
                <a16:creationId xmlns:a16="http://schemas.microsoft.com/office/drawing/2014/main" id="{1686FEA3-C991-4CDF-863C-5C8B7F8B1739}"/>
              </a:ext>
            </a:extLst>
          </p:cNvPr>
          <p:cNvPicPr>
            <a:picLocks noChangeAspect="1"/>
          </p:cNvPicPr>
          <p:nvPr/>
        </p:nvPicPr>
        <p:blipFill>
          <a:blip r:embed="rId2"/>
          <a:stretch>
            <a:fillRect/>
          </a:stretch>
        </p:blipFill>
        <p:spPr>
          <a:xfrm>
            <a:off x="903341" y="1844944"/>
            <a:ext cx="8144654" cy="3675526"/>
          </a:xfrm>
          <a:prstGeom prst="rect">
            <a:avLst/>
          </a:prstGeom>
        </p:spPr>
      </p:pic>
      <p:sp>
        <p:nvSpPr>
          <p:cNvPr id="7" name="Elipse 6">
            <a:extLst>
              <a:ext uri="{FF2B5EF4-FFF2-40B4-BE49-F238E27FC236}">
                <a16:creationId xmlns:a16="http://schemas.microsoft.com/office/drawing/2014/main" id="{79E95117-0E6C-4BFD-BA3F-CB5E00CFFBCC}"/>
              </a:ext>
            </a:extLst>
          </p:cNvPr>
          <p:cNvSpPr/>
          <p:nvPr/>
        </p:nvSpPr>
        <p:spPr>
          <a:xfrm>
            <a:off x="4975668" y="3682707"/>
            <a:ext cx="3403988" cy="576775"/>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CuadroTexto 8">
            <a:extLst>
              <a:ext uri="{FF2B5EF4-FFF2-40B4-BE49-F238E27FC236}">
                <a16:creationId xmlns:a16="http://schemas.microsoft.com/office/drawing/2014/main" id="{9F9D38C6-EDE7-45BF-A6FF-03F113B05115}"/>
              </a:ext>
            </a:extLst>
          </p:cNvPr>
          <p:cNvSpPr txBox="1"/>
          <p:nvPr/>
        </p:nvSpPr>
        <p:spPr>
          <a:xfrm>
            <a:off x="2222695" y="2236763"/>
            <a:ext cx="2475914" cy="923330"/>
          </a:xfrm>
          <a:prstGeom prst="rect">
            <a:avLst/>
          </a:prstGeom>
          <a:solidFill>
            <a:schemeClr val="bg1"/>
          </a:solidFill>
          <a:ln>
            <a:solidFill>
              <a:srgbClr val="0070C0"/>
            </a:solidFill>
          </a:ln>
        </p:spPr>
        <p:txBody>
          <a:bodyPr wrap="square" rtlCol="0">
            <a:spAutoFit/>
          </a:bodyPr>
          <a:lstStyle/>
          <a:p>
            <a:pPr algn="ctr"/>
            <a:r>
              <a:rPr lang="es-MX" dirty="0">
                <a:solidFill>
                  <a:schemeClr val="accent5">
                    <a:lumMod val="75000"/>
                  </a:schemeClr>
                </a:solidFill>
              </a:rPr>
              <a:t>SE COPIA LA URL O CODIGO PARA TRABAJAR REMOTO</a:t>
            </a:r>
            <a:endParaRPr lang="es-CO" dirty="0">
              <a:solidFill>
                <a:schemeClr val="accent5">
                  <a:lumMod val="75000"/>
                </a:schemeClr>
              </a:solidFill>
            </a:endParaRPr>
          </a:p>
        </p:txBody>
      </p:sp>
    </p:spTree>
    <p:extLst>
      <p:ext uri="{BB962C8B-B14F-4D97-AF65-F5344CB8AC3E}">
        <p14:creationId xmlns:p14="http://schemas.microsoft.com/office/powerpoint/2010/main" val="9754638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85B98A-044F-466C-A049-94ACB5C3C131}"/>
              </a:ext>
            </a:extLst>
          </p:cNvPr>
          <p:cNvSpPr>
            <a:spLocks noGrp="1"/>
          </p:cNvSpPr>
          <p:nvPr>
            <p:ph type="title"/>
          </p:nvPr>
        </p:nvSpPr>
        <p:spPr/>
        <p:txBody>
          <a:bodyPr/>
          <a:lstStyle/>
          <a:p>
            <a:r>
              <a:rPr lang="es-MX" dirty="0"/>
              <a:t>SE CREA EL WORKING DIRECTORY DONDE SE VA A CLONAR EL PROYECTO</a:t>
            </a:r>
            <a:endParaRPr lang="es-CO" dirty="0"/>
          </a:p>
        </p:txBody>
      </p:sp>
      <p:pic>
        <p:nvPicPr>
          <p:cNvPr id="7" name="Marcador de contenido 6">
            <a:extLst>
              <a:ext uri="{FF2B5EF4-FFF2-40B4-BE49-F238E27FC236}">
                <a16:creationId xmlns:a16="http://schemas.microsoft.com/office/drawing/2014/main" id="{3B62B758-C966-4BA3-A4D6-06CEC3A31711}"/>
              </a:ext>
            </a:extLst>
          </p:cNvPr>
          <p:cNvPicPr>
            <a:picLocks noGrp="1" noChangeAspect="1"/>
          </p:cNvPicPr>
          <p:nvPr>
            <p:ph idx="1"/>
          </p:nvPr>
        </p:nvPicPr>
        <p:blipFill>
          <a:blip r:embed="rId2"/>
          <a:stretch>
            <a:fillRect/>
          </a:stretch>
        </p:blipFill>
        <p:spPr>
          <a:xfrm>
            <a:off x="1224036" y="2321170"/>
            <a:ext cx="7014295" cy="3327950"/>
          </a:xfrm>
        </p:spPr>
      </p:pic>
      <p:sp>
        <p:nvSpPr>
          <p:cNvPr id="4" name="Marcador de pie de página 3">
            <a:extLst>
              <a:ext uri="{FF2B5EF4-FFF2-40B4-BE49-F238E27FC236}">
                <a16:creationId xmlns:a16="http://schemas.microsoft.com/office/drawing/2014/main" id="{42A04AEC-8CFE-4764-89F7-A3F7E4E9CEDC}"/>
              </a:ext>
            </a:extLst>
          </p:cNvPr>
          <p:cNvSpPr>
            <a:spLocks noGrp="1"/>
          </p:cNvSpPr>
          <p:nvPr>
            <p:ph type="ftr" sz="quarter" idx="11"/>
          </p:nvPr>
        </p:nvSpPr>
        <p:spPr/>
        <p:txBody>
          <a:bodyPr/>
          <a:lstStyle/>
          <a:p>
            <a:r>
              <a:rPr lang="es-MX"/>
              <a:t>WILLIAM PALLARES DE LA ROSA - CICLO 3 DESARROLLO DE SOFTWARE MINTIC UNONORTE 2021</a:t>
            </a:r>
            <a:endParaRPr lang="es-CO"/>
          </a:p>
        </p:txBody>
      </p:sp>
      <p:sp>
        <p:nvSpPr>
          <p:cNvPr id="5" name="Marcador de número de diapositiva 4">
            <a:extLst>
              <a:ext uri="{FF2B5EF4-FFF2-40B4-BE49-F238E27FC236}">
                <a16:creationId xmlns:a16="http://schemas.microsoft.com/office/drawing/2014/main" id="{3A6F2D90-BEFF-4AE4-8D04-FFB876F59836}"/>
              </a:ext>
            </a:extLst>
          </p:cNvPr>
          <p:cNvSpPr>
            <a:spLocks noGrp="1"/>
          </p:cNvSpPr>
          <p:nvPr>
            <p:ph type="sldNum" sz="quarter" idx="12"/>
          </p:nvPr>
        </p:nvSpPr>
        <p:spPr/>
        <p:txBody>
          <a:bodyPr/>
          <a:lstStyle/>
          <a:p>
            <a:fld id="{820E8713-6D5B-4BCA-9086-C8152AFCE106}" type="slidenum">
              <a:rPr lang="es-CO" smtClean="0"/>
              <a:t>33</a:t>
            </a:fld>
            <a:endParaRPr lang="es-CO"/>
          </a:p>
        </p:txBody>
      </p:sp>
      <p:sp>
        <p:nvSpPr>
          <p:cNvPr id="10" name="Elipse 9">
            <a:extLst>
              <a:ext uri="{FF2B5EF4-FFF2-40B4-BE49-F238E27FC236}">
                <a16:creationId xmlns:a16="http://schemas.microsoft.com/office/drawing/2014/main" id="{A5F8F26C-BECD-424B-94B7-8E14A4C602B6}"/>
              </a:ext>
            </a:extLst>
          </p:cNvPr>
          <p:cNvSpPr/>
          <p:nvPr/>
        </p:nvSpPr>
        <p:spPr>
          <a:xfrm>
            <a:off x="1611254" y="3409105"/>
            <a:ext cx="3403988" cy="576775"/>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8156968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18E73B-D7DE-49EE-A180-34A95DCEDBB5}"/>
              </a:ext>
            </a:extLst>
          </p:cNvPr>
          <p:cNvSpPr>
            <a:spLocks noGrp="1"/>
          </p:cNvSpPr>
          <p:nvPr>
            <p:ph type="title"/>
          </p:nvPr>
        </p:nvSpPr>
        <p:spPr/>
        <p:txBody>
          <a:bodyPr/>
          <a:lstStyle/>
          <a:p>
            <a:r>
              <a:rPr lang="es-MX" dirty="0"/>
              <a:t>COMANDO GIT CLONE</a:t>
            </a:r>
            <a:endParaRPr lang="es-CO" dirty="0"/>
          </a:p>
        </p:txBody>
      </p:sp>
      <p:pic>
        <p:nvPicPr>
          <p:cNvPr id="7" name="Marcador de contenido 6">
            <a:extLst>
              <a:ext uri="{FF2B5EF4-FFF2-40B4-BE49-F238E27FC236}">
                <a16:creationId xmlns:a16="http://schemas.microsoft.com/office/drawing/2014/main" id="{A3C32370-D89F-407F-817A-CA465F0ABAB7}"/>
              </a:ext>
            </a:extLst>
          </p:cNvPr>
          <p:cNvPicPr>
            <a:picLocks noGrp="1" noChangeAspect="1"/>
          </p:cNvPicPr>
          <p:nvPr>
            <p:ph idx="1"/>
          </p:nvPr>
        </p:nvPicPr>
        <p:blipFill>
          <a:blip r:embed="rId2"/>
          <a:stretch>
            <a:fillRect/>
          </a:stretch>
        </p:blipFill>
        <p:spPr>
          <a:xfrm>
            <a:off x="1298592" y="1519310"/>
            <a:ext cx="8171297" cy="4311699"/>
          </a:xfrm>
        </p:spPr>
      </p:pic>
      <p:sp>
        <p:nvSpPr>
          <p:cNvPr id="4" name="Marcador de pie de página 3">
            <a:extLst>
              <a:ext uri="{FF2B5EF4-FFF2-40B4-BE49-F238E27FC236}">
                <a16:creationId xmlns:a16="http://schemas.microsoft.com/office/drawing/2014/main" id="{5F424A71-6170-43B5-BD5F-772E61B3952C}"/>
              </a:ext>
            </a:extLst>
          </p:cNvPr>
          <p:cNvSpPr>
            <a:spLocks noGrp="1"/>
          </p:cNvSpPr>
          <p:nvPr>
            <p:ph type="ftr" sz="quarter" idx="11"/>
          </p:nvPr>
        </p:nvSpPr>
        <p:spPr/>
        <p:txBody>
          <a:bodyPr/>
          <a:lstStyle/>
          <a:p>
            <a:r>
              <a:rPr lang="es-MX"/>
              <a:t>WILLIAM PALLARES DE LA ROSA - CICLO 3 DESARROLLO DE SOFTWARE MINTIC UNONORTE 2021</a:t>
            </a:r>
            <a:endParaRPr lang="es-CO"/>
          </a:p>
        </p:txBody>
      </p:sp>
      <p:sp>
        <p:nvSpPr>
          <p:cNvPr id="5" name="Marcador de número de diapositiva 4">
            <a:extLst>
              <a:ext uri="{FF2B5EF4-FFF2-40B4-BE49-F238E27FC236}">
                <a16:creationId xmlns:a16="http://schemas.microsoft.com/office/drawing/2014/main" id="{40BA7004-DF02-42DA-950D-9712A5778A09}"/>
              </a:ext>
            </a:extLst>
          </p:cNvPr>
          <p:cNvSpPr>
            <a:spLocks noGrp="1"/>
          </p:cNvSpPr>
          <p:nvPr>
            <p:ph type="sldNum" sz="quarter" idx="12"/>
          </p:nvPr>
        </p:nvSpPr>
        <p:spPr/>
        <p:txBody>
          <a:bodyPr/>
          <a:lstStyle/>
          <a:p>
            <a:fld id="{820E8713-6D5B-4BCA-9086-C8152AFCE106}" type="slidenum">
              <a:rPr lang="es-CO" smtClean="0"/>
              <a:t>34</a:t>
            </a:fld>
            <a:endParaRPr lang="es-CO"/>
          </a:p>
        </p:txBody>
      </p:sp>
      <p:sp>
        <p:nvSpPr>
          <p:cNvPr id="8" name="Elipse 7">
            <a:extLst>
              <a:ext uri="{FF2B5EF4-FFF2-40B4-BE49-F238E27FC236}">
                <a16:creationId xmlns:a16="http://schemas.microsoft.com/office/drawing/2014/main" id="{56DF372B-791B-4071-B6AD-6B9C8B3A9842}"/>
              </a:ext>
            </a:extLst>
          </p:cNvPr>
          <p:cNvSpPr/>
          <p:nvPr/>
        </p:nvSpPr>
        <p:spPr>
          <a:xfrm>
            <a:off x="839767" y="5464587"/>
            <a:ext cx="6503568" cy="576775"/>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CuadroTexto 8">
            <a:extLst>
              <a:ext uri="{FF2B5EF4-FFF2-40B4-BE49-F238E27FC236}">
                <a16:creationId xmlns:a16="http://schemas.microsoft.com/office/drawing/2014/main" id="{C09C4B1A-BCD3-40B3-90A7-BF2AAA76A5E4}"/>
              </a:ext>
            </a:extLst>
          </p:cNvPr>
          <p:cNvSpPr txBox="1"/>
          <p:nvPr/>
        </p:nvSpPr>
        <p:spPr>
          <a:xfrm>
            <a:off x="4360985" y="2140753"/>
            <a:ext cx="4389119" cy="1200329"/>
          </a:xfrm>
          <a:prstGeom prst="rect">
            <a:avLst/>
          </a:prstGeom>
          <a:solidFill>
            <a:schemeClr val="bg1"/>
          </a:solidFill>
          <a:ln>
            <a:solidFill>
              <a:srgbClr val="0070C0"/>
            </a:solidFill>
          </a:ln>
        </p:spPr>
        <p:txBody>
          <a:bodyPr wrap="square" rtlCol="0">
            <a:spAutoFit/>
          </a:bodyPr>
          <a:lstStyle/>
          <a:p>
            <a:r>
              <a:rPr lang="es-MX" dirty="0">
                <a:solidFill>
                  <a:schemeClr val="accent5">
                    <a:lumMod val="75000"/>
                  </a:schemeClr>
                </a:solidFill>
              </a:rPr>
              <a:t>1. En la terminal de comandos se ubica en el directorio creado </a:t>
            </a:r>
          </a:p>
          <a:p>
            <a:r>
              <a:rPr lang="es-MX" dirty="0">
                <a:solidFill>
                  <a:schemeClr val="accent5">
                    <a:lumMod val="75000"/>
                  </a:schemeClr>
                </a:solidFill>
              </a:rPr>
              <a:t>2. Se escribe el comando </a:t>
            </a:r>
            <a:r>
              <a:rPr lang="es-MX" dirty="0" err="1">
                <a:solidFill>
                  <a:schemeClr val="accent5">
                    <a:lumMod val="75000"/>
                  </a:schemeClr>
                </a:solidFill>
              </a:rPr>
              <a:t>git</a:t>
            </a:r>
            <a:r>
              <a:rPr lang="es-MX" dirty="0">
                <a:solidFill>
                  <a:schemeClr val="accent5">
                    <a:lumMod val="75000"/>
                  </a:schemeClr>
                </a:solidFill>
              </a:rPr>
              <a:t> clone</a:t>
            </a:r>
          </a:p>
          <a:p>
            <a:r>
              <a:rPr lang="es-MX" dirty="0">
                <a:solidFill>
                  <a:schemeClr val="accent5">
                    <a:lumMod val="75000"/>
                  </a:schemeClr>
                </a:solidFill>
              </a:rPr>
              <a:t>3. Se pega la URL antes copiada</a:t>
            </a:r>
            <a:endParaRPr lang="es-CO" dirty="0">
              <a:solidFill>
                <a:schemeClr val="accent5">
                  <a:lumMod val="75000"/>
                </a:schemeClr>
              </a:solidFill>
            </a:endParaRPr>
          </a:p>
        </p:txBody>
      </p:sp>
    </p:spTree>
    <p:extLst>
      <p:ext uri="{BB962C8B-B14F-4D97-AF65-F5344CB8AC3E}">
        <p14:creationId xmlns:p14="http://schemas.microsoft.com/office/powerpoint/2010/main" val="39313292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A7E4F7-8A45-437E-BD46-4609158AB7CB}"/>
              </a:ext>
            </a:extLst>
          </p:cNvPr>
          <p:cNvSpPr>
            <a:spLocks noGrp="1"/>
          </p:cNvSpPr>
          <p:nvPr>
            <p:ph type="title"/>
          </p:nvPr>
        </p:nvSpPr>
        <p:spPr/>
        <p:txBody>
          <a:bodyPr>
            <a:normAutofit/>
          </a:bodyPr>
          <a:lstStyle/>
          <a:p>
            <a:r>
              <a:rPr lang="es-MX" dirty="0"/>
              <a:t>SE CLONA EL PROYECTO EN EL WORKING DIRECTORY - No olvide instalar GIT</a:t>
            </a:r>
            <a:endParaRPr lang="es-CO" dirty="0"/>
          </a:p>
        </p:txBody>
      </p:sp>
      <p:pic>
        <p:nvPicPr>
          <p:cNvPr id="7" name="Marcador de contenido 6">
            <a:extLst>
              <a:ext uri="{FF2B5EF4-FFF2-40B4-BE49-F238E27FC236}">
                <a16:creationId xmlns:a16="http://schemas.microsoft.com/office/drawing/2014/main" id="{6147CE48-44B8-452E-9CAD-FC6D95E80296}"/>
              </a:ext>
            </a:extLst>
          </p:cNvPr>
          <p:cNvPicPr>
            <a:picLocks noGrp="1" noChangeAspect="1"/>
          </p:cNvPicPr>
          <p:nvPr>
            <p:ph idx="1"/>
          </p:nvPr>
        </p:nvPicPr>
        <p:blipFill>
          <a:blip r:embed="rId2"/>
          <a:stretch>
            <a:fillRect/>
          </a:stretch>
        </p:blipFill>
        <p:spPr>
          <a:xfrm>
            <a:off x="1173313" y="2160588"/>
            <a:ext cx="7605412" cy="3881437"/>
          </a:xfrm>
        </p:spPr>
      </p:pic>
      <p:sp>
        <p:nvSpPr>
          <p:cNvPr id="4" name="Marcador de pie de página 3">
            <a:extLst>
              <a:ext uri="{FF2B5EF4-FFF2-40B4-BE49-F238E27FC236}">
                <a16:creationId xmlns:a16="http://schemas.microsoft.com/office/drawing/2014/main" id="{DCF0B35B-015E-4145-9C36-BB84BA3D39A4}"/>
              </a:ext>
            </a:extLst>
          </p:cNvPr>
          <p:cNvSpPr>
            <a:spLocks noGrp="1"/>
          </p:cNvSpPr>
          <p:nvPr>
            <p:ph type="ftr" sz="quarter" idx="11"/>
          </p:nvPr>
        </p:nvSpPr>
        <p:spPr/>
        <p:txBody>
          <a:bodyPr/>
          <a:lstStyle/>
          <a:p>
            <a:r>
              <a:rPr lang="es-MX"/>
              <a:t>WILLIAM PALLARES DE LA ROSA - CICLO 3 DESARROLLO DE SOFTWARE MINTIC UNONORTE 2021</a:t>
            </a:r>
            <a:endParaRPr lang="es-CO"/>
          </a:p>
        </p:txBody>
      </p:sp>
      <p:sp>
        <p:nvSpPr>
          <p:cNvPr id="5" name="Marcador de número de diapositiva 4">
            <a:extLst>
              <a:ext uri="{FF2B5EF4-FFF2-40B4-BE49-F238E27FC236}">
                <a16:creationId xmlns:a16="http://schemas.microsoft.com/office/drawing/2014/main" id="{D3F080F4-58FB-442C-85F2-C5FA437FFFE5}"/>
              </a:ext>
            </a:extLst>
          </p:cNvPr>
          <p:cNvSpPr>
            <a:spLocks noGrp="1"/>
          </p:cNvSpPr>
          <p:nvPr>
            <p:ph type="sldNum" sz="quarter" idx="12"/>
          </p:nvPr>
        </p:nvSpPr>
        <p:spPr/>
        <p:txBody>
          <a:bodyPr/>
          <a:lstStyle/>
          <a:p>
            <a:fld id="{820E8713-6D5B-4BCA-9086-C8152AFCE106}" type="slidenum">
              <a:rPr lang="es-CO" smtClean="0"/>
              <a:t>35</a:t>
            </a:fld>
            <a:endParaRPr lang="es-CO"/>
          </a:p>
        </p:txBody>
      </p:sp>
    </p:spTree>
    <p:extLst>
      <p:ext uri="{BB962C8B-B14F-4D97-AF65-F5344CB8AC3E}">
        <p14:creationId xmlns:p14="http://schemas.microsoft.com/office/powerpoint/2010/main" val="1856105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9E1A63-6988-47CD-8B13-595FB814D88E}"/>
              </a:ext>
            </a:extLst>
          </p:cNvPr>
          <p:cNvSpPr>
            <a:spLocks noGrp="1"/>
          </p:cNvSpPr>
          <p:nvPr>
            <p:ph type="title"/>
          </p:nvPr>
        </p:nvSpPr>
        <p:spPr/>
        <p:txBody>
          <a:bodyPr>
            <a:normAutofit fontScale="90000"/>
          </a:bodyPr>
          <a:lstStyle/>
          <a:p>
            <a:r>
              <a:rPr lang="es-MX" dirty="0"/>
              <a:t>CREAR UN ARCHIVO EN WORKING DIRECTORY DEL PROYECTO CLONADO Y USAR EL COMANDO GIT STATUS</a:t>
            </a:r>
            <a:endParaRPr lang="es-CO" dirty="0"/>
          </a:p>
        </p:txBody>
      </p:sp>
      <p:pic>
        <p:nvPicPr>
          <p:cNvPr id="7" name="Marcador de contenido 6">
            <a:extLst>
              <a:ext uri="{FF2B5EF4-FFF2-40B4-BE49-F238E27FC236}">
                <a16:creationId xmlns:a16="http://schemas.microsoft.com/office/drawing/2014/main" id="{A61BDAA0-27E3-44F4-93F0-F4FD43C4B4E8}"/>
              </a:ext>
            </a:extLst>
          </p:cNvPr>
          <p:cNvPicPr>
            <a:picLocks noGrp="1" noChangeAspect="1"/>
          </p:cNvPicPr>
          <p:nvPr>
            <p:ph idx="1"/>
          </p:nvPr>
        </p:nvPicPr>
        <p:blipFill>
          <a:blip r:embed="rId2"/>
          <a:stretch>
            <a:fillRect/>
          </a:stretch>
        </p:blipFill>
        <p:spPr>
          <a:xfrm>
            <a:off x="1220057" y="2315020"/>
            <a:ext cx="7255227" cy="2988500"/>
          </a:xfrm>
        </p:spPr>
      </p:pic>
      <p:sp>
        <p:nvSpPr>
          <p:cNvPr id="4" name="Marcador de pie de página 3">
            <a:extLst>
              <a:ext uri="{FF2B5EF4-FFF2-40B4-BE49-F238E27FC236}">
                <a16:creationId xmlns:a16="http://schemas.microsoft.com/office/drawing/2014/main" id="{4A56DF68-F14B-43EC-AB2A-75297DE56C92}"/>
              </a:ext>
            </a:extLst>
          </p:cNvPr>
          <p:cNvSpPr>
            <a:spLocks noGrp="1"/>
          </p:cNvSpPr>
          <p:nvPr>
            <p:ph type="ftr" sz="quarter" idx="11"/>
          </p:nvPr>
        </p:nvSpPr>
        <p:spPr/>
        <p:txBody>
          <a:bodyPr/>
          <a:lstStyle/>
          <a:p>
            <a:r>
              <a:rPr lang="es-MX"/>
              <a:t>WILLIAM PALLARES DE LA ROSA - CICLO 3 DESARROLLO DE SOFTWARE MINTIC UNONORTE 2021</a:t>
            </a:r>
            <a:endParaRPr lang="es-CO"/>
          </a:p>
        </p:txBody>
      </p:sp>
      <p:sp>
        <p:nvSpPr>
          <p:cNvPr id="5" name="Marcador de número de diapositiva 4">
            <a:extLst>
              <a:ext uri="{FF2B5EF4-FFF2-40B4-BE49-F238E27FC236}">
                <a16:creationId xmlns:a16="http://schemas.microsoft.com/office/drawing/2014/main" id="{B4BE8EB6-C1F0-4253-9EB4-2E88DBB4AFB9}"/>
              </a:ext>
            </a:extLst>
          </p:cNvPr>
          <p:cNvSpPr>
            <a:spLocks noGrp="1"/>
          </p:cNvSpPr>
          <p:nvPr>
            <p:ph type="sldNum" sz="quarter" idx="12"/>
          </p:nvPr>
        </p:nvSpPr>
        <p:spPr/>
        <p:txBody>
          <a:bodyPr/>
          <a:lstStyle/>
          <a:p>
            <a:fld id="{820E8713-6D5B-4BCA-9086-C8152AFCE106}" type="slidenum">
              <a:rPr lang="es-CO" smtClean="0"/>
              <a:t>36</a:t>
            </a:fld>
            <a:endParaRPr lang="es-CO"/>
          </a:p>
        </p:txBody>
      </p:sp>
      <p:sp>
        <p:nvSpPr>
          <p:cNvPr id="8" name="Elipse 7">
            <a:extLst>
              <a:ext uri="{FF2B5EF4-FFF2-40B4-BE49-F238E27FC236}">
                <a16:creationId xmlns:a16="http://schemas.microsoft.com/office/drawing/2014/main" id="{2448F1A1-4C39-4A20-8D9C-2E1154C0B23F}"/>
              </a:ext>
            </a:extLst>
          </p:cNvPr>
          <p:cNvSpPr/>
          <p:nvPr/>
        </p:nvSpPr>
        <p:spPr>
          <a:xfrm>
            <a:off x="542108" y="3429000"/>
            <a:ext cx="4226839" cy="1044526"/>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1930494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D55290-E904-4AA0-891C-9940D04C08EA}"/>
              </a:ext>
            </a:extLst>
          </p:cNvPr>
          <p:cNvSpPr>
            <a:spLocks noGrp="1"/>
          </p:cNvSpPr>
          <p:nvPr>
            <p:ph type="title"/>
          </p:nvPr>
        </p:nvSpPr>
        <p:spPr/>
        <p:txBody>
          <a:bodyPr/>
          <a:lstStyle/>
          <a:p>
            <a:r>
              <a:rPr lang="es-MX" dirty="0"/>
              <a:t>GIT ADD </a:t>
            </a:r>
            <a:br>
              <a:rPr lang="es-MX" dirty="0"/>
            </a:br>
            <a:r>
              <a:rPr lang="es-MX" dirty="0"/>
              <a:t>AÑADE LOS CAMBIOS AL STAGING AREA</a:t>
            </a:r>
            <a:endParaRPr lang="es-CO" dirty="0"/>
          </a:p>
        </p:txBody>
      </p:sp>
      <p:pic>
        <p:nvPicPr>
          <p:cNvPr id="7" name="Marcador de contenido 6">
            <a:extLst>
              <a:ext uri="{FF2B5EF4-FFF2-40B4-BE49-F238E27FC236}">
                <a16:creationId xmlns:a16="http://schemas.microsoft.com/office/drawing/2014/main" id="{7112984C-076D-403B-9A3C-CA2E4E5A4CAC}"/>
              </a:ext>
            </a:extLst>
          </p:cNvPr>
          <p:cNvPicPr>
            <a:picLocks noGrp="1" noChangeAspect="1"/>
          </p:cNvPicPr>
          <p:nvPr>
            <p:ph idx="1"/>
          </p:nvPr>
        </p:nvPicPr>
        <p:blipFill>
          <a:blip r:embed="rId2"/>
          <a:stretch>
            <a:fillRect/>
          </a:stretch>
        </p:blipFill>
        <p:spPr>
          <a:xfrm>
            <a:off x="907001" y="2097649"/>
            <a:ext cx="10607665" cy="3776463"/>
          </a:xfrm>
        </p:spPr>
      </p:pic>
      <p:sp>
        <p:nvSpPr>
          <p:cNvPr id="4" name="Marcador de pie de página 3">
            <a:extLst>
              <a:ext uri="{FF2B5EF4-FFF2-40B4-BE49-F238E27FC236}">
                <a16:creationId xmlns:a16="http://schemas.microsoft.com/office/drawing/2014/main" id="{9106778D-BB1C-40DF-B6C0-8549CAD3E1DF}"/>
              </a:ext>
            </a:extLst>
          </p:cNvPr>
          <p:cNvSpPr>
            <a:spLocks noGrp="1"/>
          </p:cNvSpPr>
          <p:nvPr>
            <p:ph type="ftr" sz="quarter" idx="11"/>
          </p:nvPr>
        </p:nvSpPr>
        <p:spPr/>
        <p:txBody>
          <a:bodyPr/>
          <a:lstStyle/>
          <a:p>
            <a:r>
              <a:rPr lang="es-MX"/>
              <a:t>WILLIAM PALLARES DE LA ROSA - CICLO 3 DESARROLLO DE SOFTWARE MINTIC UNONORTE 2021</a:t>
            </a:r>
            <a:endParaRPr lang="es-CO"/>
          </a:p>
        </p:txBody>
      </p:sp>
      <p:sp>
        <p:nvSpPr>
          <p:cNvPr id="5" name="Marcador de número de diapositiva 4">
            <a:extLst>
              <a:ext uri="{FF2B5EF4-FFF2-40B4-BE49-F238E27FC236}">
                <a16:creationId xmlns:a16="http://schemas.microsoft.com/office/drawing/2014/main" id="{0B6027ED-3424-4750-BED6-137F085D135A}"/>
              </a:ext>
            </a:extLst>
          </p:cNvPr>
          <p:cNvSpPr>
            <a:spLocks noGrp="1"/>
          </p:cNvSpPr>
          <p:nvPr>
            <p:ph type="sldNum" sz="quarter" idx="12"/>
          </p:nvPr>
        </p:nvSpPr>
        <p:spPr/>
        <p:txBody>
          <a:bodyPr/>
          <a:lstStyle/>
          <a:p>
            <a:fld id="{820E8713-6D5B-4BCA-9086-C8152AFCE106}" type="slidenum">
              <a:rPr lang="es-CO" smtClean="0"/>
              <a:t>37</a:t>
            </a:fld>
            <a:endParaRPr lang="es-CO"/>
          </a:p>
        </p:txBody>
      </p:sp>
      <p:sp>
        <p:nvSpPr>
          <p:cNvPr id="8" name="Elipse 7">
            <a:extLst>
              <a:ext uri="{FF2B5EF4-FFF2-40B4-BE49-F238E27FC236}">
                <a16:creationId xmlns:a16="http://schemas.microsoft.com/office/drawing/2014/main" id="{D0B94A50-421E-4C6F-8A8E-832E4D5FEF2F}"/>
              </a:ext>
            </a:extLst>
          </p:cNvPr>
          <p:cNvSpPr/>
          <p:nvPr/>
        </p:nvSpPr>
        <p:spPr>
          <a:xfrm>
            <a:off x="5395462" y="4104249"/>
            <a:ext cx="4226839" cy="1044526"/>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1698622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E3ECF5-EF6F-43CE-B46A-EBCC30B639C4}"/>
              </a:ext>
            </a:extLst>
          </p:cNvPr>
          <p:cNvSpPr>
            <a:spLocks noGrp="1"/>
          </p:cNvSpPr>
          <p:nvPr>
            <p:ph type="title"/>
          </p:nvPr>
        </p:nvSpPr>
        <p:spPr>
          <a:xfrm>
            <a:off x="677334" y="609600"/>
            <a:ext cx="10408008" cy="1320800"/>
          </a:xfrm>
        </p:spPr>
        <p:txBody>
          <a:bodyPr>
            <a:noAutofit/>
          </a:bodyPr>
          <a:lstStyle/>
          <a:p>
            <a:r>
              <a:rPr lang="es-MX" sz="2800" dirty="0"/>
              <a:t>GIT DIFF</a:t>
            </a:r>
            <a:br>
              <a:rPr lang="es-MX" sz="2800" dirty="0"/>
            </a:br>
            <a:r>
              <a:rPr lang="es-MX" sz="2800" dirty="0"/>
              <a:t>MUESTRA LOS CAMBIOS REALIZADOS A UN ARCHIVO QUE SE ENCUENTRA EN EL WORKING DIRECTORY Y EL STAGING AREA</a:t>
            </a:r>
            <a:endParaRPr lang="es-CO" sz="2800" dirty="0"/>
          </a:p>
        </p:txBody>
      </p:sp>
      <p:pic>
        <p:nvPicPr>
          <p:cNvPr id="7" name="Marcador de contenido 6">
            <a:extLst>
              <a:ext uri="{FF2B5EF4-FFF2-40B4-BE49-F238E27FC236}">
                <a16:creationId xmlns:a16="http://schemas.microsoft.com/office/drawing/2014/main" id="{6B586037-901C-4CAD-A593-0E3EF5358404}"/>
              </a:ext>
            </a:extLst>
          </p:cNvPr>
          <p:cNvPicPr>
            <a:picLocks noGrp="1" noChangeAspect="1"/>
          </p:cNvPicPr>
          <p:nvPr>
            <p:ph idx="1"/>
          </p:nvPr>
        </p:nvPicPr>
        <p:blipFill>
          <a:blip r:embed="rId2"/>
          <a:stretch>
            <a:fillRect/>
          </a:stretch>
        </p:blipFill>
        <p:spPr>
          <a:xfrm>
            <a:off x="1587063" y="2298718"/>
            <a:ext cx="6777208" cy="3611062"/>
          </a:xfrm>
        </p:spPr>
      </p:pic>
      <p:sp>
        <p:nvSpPr>
          <p:cNvPr id="4" name="Marcador de pie de página 3">
            <a:extLst>
              <a:ext uri="{FF2B5EF4-FFF2-40B4-BE49-F238E27FC236}">
                <a16:creationId xmlns:a16="http://schemas.microsoft.com/office/drawing/2014/main" id="{EF81EFF3-3471-405A-8D8B-9BA97D358B90}"/>
              </a:ext>
            </a:extLst>
          </p:cNvPr>
          <p:cNvSpPr>
            <a:spLocks noGrp="1"/>
          </p:cNvSpPr>
          <p:nvPr>
            <p:ph type="ftr" sz="quarter" idx="11"/>
          </p:nvPr>
        </p:nvSpPr>
        <p:spPr/>
        <p:txBody>
          <a:bodyPr/>
          <a:lstStyle/>
          <a:p>
            <a:r>
              <a:rPr lang="es-MX"/>
              <a:t>WILLIAM PALLARES DE LA ROSA - CICLO 3 DESARROLLO DE SOFTWARE MINTIC UNONORTE 2021</a:t>
            </a:r>
            <a:endParaRPr lang="es-CO"/>
          </a:p>
        </p:txBody>
      </p:sp>
      <p:sp>
        <p:nvSpPr>
          <p:cNvPr id="5" name="Marcador de número de diapositiva 4">
            <a:extLst>
              <a:ext uri="{FF2B5EF4-FFF2-40B4-BE49-F238E27FC236}">
                <a16:creationId xmlns:a16="http://schemas.microsoft.com/office/drawing/2014/main" id="{BC739DE0-59C0-4CBE-B1CA-55159C89CCDA}"/>
              </a:ext>
            </a:extLst>
          </p:cNvPr>
          <p:cNvSpPr>
            <a:spLocks noGrp="1"/>
          </p:cNvSpPr>
          <p:nvPr>
            <p:ph type="sldNum" sz="quarter" idx="12"/>
          </p:nvPr>
        </p:nvSpPr>
        <p:spPr/>
        <p:txBody>
          <a:bodyPr/>
          <a:lstStyle/>
          <a:p>
            <a:fld id="{820E8713-6D5B-4BCA-9086-C8152AFCE106}" type="slidenum">
              <a:rPr lang="es-CO" smtClean="0"/>
              <a:t>38</a:t>
            </a:fld>
            <a:endParaRPr lang="es-CO"/>
          </a:p>
        </p:txBody>
      </p:sp>
      <p:sp>
        <p:nvSpPr>
          <p:cNvPr id="8" name="Elipse 7">
            <a:extLst>
              <a:ext uri="{FF2B5EF4-FFF2-40B4-BE49-F238E27FC236}">
                <a16:creationId xmlns:a16="http://schemas.microsoft.com/office/drawing/2014/main" id="{0350A2E8-E68A-460F-8446-C75622AB0D46}"/>
              </a:ext>
            </a:extLst>
          </p:cNvPr>
          <p:cNvSpPr/>
          <p:nvPr/>
        </p:nvSpPr>
        <p:spPr>
          <a:xfrm>
            <a:off x="2862248" y="2683413"/>
            <a:ext cx="4226839" cy="745587"/>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7100829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84CB240-D354-4FB1-9497-943BBA765CC7}"/>
              </a:ext>
            </a:extLst>
          </p:cNvPr>
          <p:cNvSpPr>
            <a:spLocks noGrp="1"/>
          </p:cNvSpPr>
          <p:nvPr>
            <p:ph idx="1"/>
          </p:nvPr>
        </p:nvSpPr>
        <p:spPr>
          <a:xfrm>
            <a:off x="677333" y="1316527"/>
            <a:ext cx="9170051" cy="3880773"/>
          </a:xfrm>
        </p:spPr>
        <p:txBody>
          <a:bodyPr>
            <a:normAutofit lnSpcReduction="10000"/>
          </a:bodyPr>
          <a:lstStyle/>
          <a:p>
            <a:endParaRPr lang="es-MX" sz="3600" dirty="0">
              <a:solidFill>
                <a:schemeClr val="accent1"/>
              </a:solidFill>
              <a:latin typeface="+mj-lt"/>
              <a:ea typeface="+mj-ea"/>
              <a:cs typeface="+mj-cs"/>
            </a:endParaRPr>
          </a:p>
          <a:p>
            <a:r>
              <a:rPr lang="es-MX" sz="3600" dirty="0">
                <a:solidFill>
                  <a:schemeClr val="accent1"/>
                </a:solidFill>
                <a:latin typeface="+mj-lt"/>
                <a:ea typeface="+mj-ea"/>
                <a:cs typeface="+mj-cs"/>
              </a:rPr>
              <a:t> GIT ADD Hola.txt </a:t>
            </a:r>
          </a:p>
          <a:p>
            <a:pPr marL="0" indent="0">
              <a:buNone/>
            </a:pPr>
            <a:r>
              <a:rPr lang="es-MX" sz="3600" dirty="0">
                <a:solidFill>
                  <a:schemeClr val="accent1"/>
                </a:solidFill>
                <a:latin typeface="+mj-lt"/>
                <a:ea typeface="+mj-ea"/>
                <a:cs typeface="+mj-cs"/>
              </a:rPr>
              <a:t>	Añade los cambios del archivo Hola.txt</a:t>
            </a:r>
          </a:p>
          <a:p>
            <a:pPr marL="0" indent="0">
              <a:buNone/>
            </a:pPr>
            <a:endParaRPr lang="es-MX" sz="3600" dirty="0">
              <a:solidFill>
                <a:schemeClr val="accent1"/>
              </a:solidFill>
              <a:latin typeface="+mj-lt"/>
              <a:ea typeface="+mj-ea"/>
              <a:cs typeface="+mj-cs"/>
            </a:endParaRPr>
          </a:p>
          <a:p>
            <a:r>
              <a:rPr lang="es-MX" sz="3600" dirty="0">
                <a:solidFill>
                  <a:schemeClr val="accent1"/>
                </a:solidFill>
                <a:latin typeface="+mj-lt"/>
                <a:ea typeface="+mj-ea"/>
                <a:cs typeface="+mj-cs"/>
              </a:rPr>
              <a:t> GIT ADD . </a:t>
            </a:r>
          </a:p>
          <a:p>
            <a:pPr marL="0" indent="0">
              <a:buNone/>
            </a:pPr>
            <a:r>
              <a:rPr lang="es-MX" sz="3600" dirty="0">
                <a:solidFill>
                  <a:schemeClr val="accent1"/>
                </a:solidFill>
                <a:latin typeface="+mj-lt"/>
                <a:ea typeface="+mj-ea"/>
                <a:cs typeface="+mj-cs"/>
              </a:rPr>
              <a:t>	Añade todos los cambios realizados</a:t>
            </a:r>
            <a:endParaRPr lang="es-CO" sz="3600" dirty="0">
              <a:solidFill>
                <a:schemeClr val="accent1"/>
              </a:solidFill>
              <a:latin typeface="+mj-lt"/>
              <a:ea typeface="+mj-ea"/>
              <a:cs typeface="+mj-cs"/>
            </a:endParaRPr>
          </a:p>
        </p:txBody>
      </p:sp>
      <p:sp>
        <p:nvSpPr>
          <p:cNvPr id="4" name="Marcador de pie de página 3">
            <a:extLst>
              <a:ext uri="{FF2B5EF4-FFF2-40B4-BE49-F238E27FC236}">
                <a16:creationId xmlns:a16="http://schemas.microsoft.com/office/drawing/2014/main" id="{7D8A5D74-A87B-43A2-8287-7CBAD0B3F962}"/>
              </a:ext>
            </a:extLst>
          </p:cNvPr>
          <p:cNvSpPr>
            <a:spLocks noGrp="1"/>
          </p:cNvSpPr>
          <p:nvPr>
            <p:ph type="ftr" sz="quarter" idx="11"/>
          </p:nvPr>
        </p:nvSpPr>
        <p:spPr/>
        <p:txBody>
          <a:bodyPr/>
          <a:lstStyle/>
          <a:p>
            <a:r>
              <a:rPr lang="es-MX"/>
              <a:t>WILLIAM PALLARES DE LA ROSA - CICLO 3 DESARROLLO DE SOFTWARE MINTIC UNONORTE 2021</a:t>
            </a:r>
            <a:endParaRPr lang="es-CO"/>
          </a:p>
        </p:txBody>
      </p:sp>
      <p:sp>
        <p:nvSpPr>
          <p:cNvPr id="5" name="Marcador de número de diapositiva 4">
            <a:extLst>
              <a:ext uri="{FF2B5EF4-FFF2-40B4-BE49-F238E27FC236}">
                <a16:creationId xmlns:a16="http://schemas.microsoft.com/office/drawing/2014/main" id="{9903AE1E-BE1B-4B22-ABC2-7A50DC07590B}"/>
              </a:ext>
            </a:extLst>
          </p:cNvPr>
          <p:cNvSpPr>
            <a:spLocks noGrp="1"/>
          </p:cNvSpPr>
          <p:nvPr>
            <p:ph type="sldNum" sz="quarter" idx="12"/>
          </p:nvPr>
        </p:nvSpPr>
        <p:spPr/>
        <p:txBody>
          <a:bodyPr/>
          <a:lstStyle/>
          <a:p>
            <a:fld id="{820E8713-6D5B-4BCA-9086-C8152AFCE106}" type="slidenum">
              <a:rPr lang="es-CO" smtClean="0"/>
              <a:t>39</a:t>
            </a:fld>
            <a:endParaRPr lang="es-CO"/>
          </a:p>
        </p:txBody>
      </p:sp>
    </p:spTree>
    <p:extLst>
      <p:ext uri="{BB962C8B-B14F-4D97-AF65-F5344CB8AC3E}">
        <p14:creationId xmlns:p14="http://schemas.microsoft.com/office/powerpoint/2010/main" val="1055848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A0B42F-5574-4A80-AACE-8BA5D4D50F4F}"/>
              </a:ext>
            </a:extLst>
          </p:cNvPr>
          <p:cNvSpPr>
            <a:spLocks noGrp="1"/>
          </p:cNvSpPr>
          <p:nvPr>
            <p:ph type="title"/>
          </p:nvPr>
        </p:nvSpPr>
        <p:spPr/>
        <p:txBody>
          <a:bodyPr/>
          <a:lstStyle/>
          <a:p>
            <a:r>
              <a:rPr lang="es-MX" dirty="0"/>
              <a:t>CUAL ES LA UTILIDAD DE UN SISTEMA DE CONTROL DE VERSIONES</a:t>
            </a:r>
            <a:endParaRPr lang="es-CO" dirty="0"/>
          </a:p>
        </p:txBody>
      </p:sp>
      <p:sp>
        <p:nvSpPr>
          <p:cNvPr id="3" name="Marcador de contenido 2">
            <a:extLst>
              <a:ext uri="{FF2B5EF4-FFF2-40B4-BE49-F238E27FC236}">
                <a16:creationId xmlns:a16="http://schemas.microsoft.com/office/drawing/2014/main" id="{3EE73456-4CC9-4FA9-88D3-B2621A223893}"/>
              </a:ext>
            </a:extLst>
          </p:cNvPr>
          <p:cNvSpPr>
            <a:spLocks noGrp="1"/>
          </p:cNvSpPr>
          <p:nvPr>
            <p:ph idx="1"/>
          </p:nvPr>
        </p:nvSpPr>
        <p:spPr>
          <a:xfrm>
            <a:off x="677334" y="2160589"/>
            <a:ext cx="8762088" cy="3880773"/>
          </a:xfrm>
        </p:spPr>
        <p:txBody>
          <a:bodyPr>
            <a:normAutofit/>
          </a:bodyPr>
          <a:lstStyle/>
          <a:p>
            <a:r>
              <a:rPr lang="es-MX" sz="2400" b="0" i="0" dirty="0">
                <a:solidFill>
                  <a:srgbClr val="333333"/>
                </a:solidFill>
                <a:effectLst/>
                <a:latin typeface="Trebuchet MS (Títulos)"/>
              </a:rPr>
              <a:t>Git es uno de estos sistemas de control, que permite comparar el código de un archivo </a:t>
            </a:r>
            <a:r>
              <a:rPr lang="es-MX" sz="2400" b="1" i="0" dirty="0">
                <a:solidFill>
                  <a:srgbClr val="333333"/>
                </a:solidFill>
                <a:effectLst/>
                <a:latin typeface="Trebuchet MS (Títulos)"/>
              </a:rPr>
              <a:t>para ver las diferencias entre las versiones</a:t>
            </a:r>
          </a:p>
          <a:p>
            <a:r>
              <a:rPr lang="es-MX" sz="2400" b="0" i="0" dirty="0">
                <a:solidFill>
                  <a:srgbClr val="333333"/>
                </a:solidFill>
                <a:effectLst/>
                <a:latin typeface="Trebuchet MS (Títulos)"/>
              </a:rPr>
              <a:t>Restaurar versiones antiguas si algo sale mal</a:t>
            </a:r>
          </a:p>
          <a:p>
            <a:r>
              <a:rPr lang="es-MX" sz="2400" dirty="0">
                <a:solidFill>
                  <a:srgbClr val="333333"/>
                </a:solidFill>
                <a:latin typeface="Trebuchet MS (Títulos)"/>
              </a:rPr>
              <a:t>F</a:t>
            </a:r>
            <a:r>
              <a:rPr lang="es-MX" sz="2400" b="0" i="0" dirty="0">
                <a:solidFill>
                  <a:srgbClr val="333333"/>
                </a:solidFill>
                <a:effectLst/>
                <a:latin typeface="Trebuchet MS (Títulos)"/>
              </a:rPr>
              <a:t>usionar los cambios de distintas versiones. </a:t>
            </a:r>
          </a:p>
          <a:p>
            <a:r>
              <a:rPr lang="es-MX" sz="2400" dirty="0">
                <a:solidFill>
                  <a:srgbClr val="333333"/>
                </a:solidFill>
                <a:latin typeface="Trebuchet MS (Títulos)"/>
              </a:rPr>
              <a:t>P</a:t>
            </a:r>
            <a:r>
              <a:rPr lang="es-MX" sz="2400" b="0" i="0" dirty="0">
                <a:solidFill>
                  <a:srgbClr val="333333"/>
                </a:solidFill>
                <a:effectLst/>
                <a:latin typeface="Trebuchet MS (Títulos)"/>
              </a:rPr>
              <a:t>ermite trabajar con distintas ramas de un proyecto, como la de desarrollo para meter nuevas funciones al programa o la de producción para depurar los bugs.</a:t>
            </a:r>
            <a:endParaRPr lang="es-CO" sz="2400" dirty="0">
              <a:latin typeface="Trebuchet MS (Títulos)"/>
            </a:endParaRPr>
          </a:p>
        </p:txBody>
      </p:sp>
      <p:sp>
        <p:nvSpPr>
          <p:cNvPr id="4" name="Marcador de pie de página 3">
            <a:extLst>
              <a:ext uri="{FF2B5EF4-FFF2-40B4-BE49-F238E27FC236}">
                <a16:creationId xmlns:a16="http://schemas.microsoft.com/office/drawing/2014/main" id="{B515F7AF-DE53-485F-A19D-A97E39F99048}"/>
              </a:ext>
            </a:extLst>
          </p:cNvPr>
          <p:cNvSpPr>
            <a:spLocks noGrp="1"/>
          </p:cNvSpPr>
          <p:nvPr>
            <p:ph type="ftr" sz="quarter" idx="11"/>
          </p:nvPr>
        </p:nvSpPr>
        <p:spPr/>
        <p:txBody>
          <a:bodyPr/>
          <a:lstStyle/>
          <a:p>
            <a:r>
              <a:rPr lang="es-MX"/>
              <a:t>WILLIAM PALLARES DE LA ROSA - CICLO 3 DESARROLLO DE SOFTWARE MINTIC UNONORTE 2021</a:t>
            </a:r>
            <a:endParaRPr lang="es-CO"/>
          </a:p>
        </p:txBody>
      </p:sp>
      <p:sp>
        <p:nvSpPr>
          <p:cNvPr id="5" name="Marcador de número de diapositiva 4">
            <a:extLst>
              <a:ext uri="{FF2B5EF4-FFF2-40B4-BE49-F238E27FC236}">
                <a16:creationId xmlns:a16="http://schemas.microsoft.com/office/drawing/2014/main" id="{685660F2-0E54-418C-9110-707E50829D10}"/>
              </a:ext>
            </a:extLst>
          </p:cNvPr>
          <p:cNvSpPr>
            <a:spLocks noGrp="1"/>
          </p:cNvSpPr>
          <p:nvPr>
            <p:ph type="sldNum" sz="quarter" idx="12"/>
          </p:nvPr>
        </p:nvSpPr>
        <p:spPr/>
        <p:txBody>
          <a:bodyPr/>
          <a:lstStyle/>
          <a:p>
            <a:fld id="{820E8713-6D5B-4BCA-9086-C8152AFCE106}" type="slidenum">
              <a:rPr lang="es-CO" smtClean="0"/>
              <a:t>4</a:t>
            </a:fld>
            <a:endParaRPr lang="es-CO"/>
          </a:p>
        </p:txBody>
      </p:sp>
    </p:spTree>
    <p:extLst>
      <p:ext uri="{BB962C8B-B14F-4D97-AF65-F5344CB8AC3E}">
        <p14:creationId xmlns:p14="http://schemas.microsoft.com/office/powerpoint/2010/main" val="32312375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B6D5F1-E558-4361-AAA7-FFA67C74180E}"/>
              </a:ext>
            </a:extLst>
          </p:cNvPr>
          <p:cNvSpPr>
            <a:spLocks noGrp="1"/>
          </p:cNvSpPr>
          <p:nvPr>
            <p:ph type="title"/>
          </p:nvPr>
        </p:nvSpPr>
        <p:spPr/>
        <p:txBody>
          <a:bodyPr>
            <a:normAutofit fontScale="90000"/>
          </a:bodyPr>
          <a:lstStyle/>
          <a:p>
            <a:r>
              <a:rPr lang="es-MX" dirty="0"/>
              <a:t>GIT COMMIT</a:t>
            </a:r>
            <a:br>
              <a:rPr lang="es-MX" dirty="0"/>
            </a:br>
            <a:r>
              <a:rPr lang="es-MX" dirty="0"/>
              <a:t>ACTUALIZA EL LOCAL REPO</a:t>
            </a:r>
            <a:br>
              <a:rPr lang="es-MX" dirty="0"/>
            </a:br>
            <a:r>
              <a:rPr lang="es-MX" dirty="0"/>
              <a:t>-m sirve para colocar el mensaje</a:t>
            </a:r>
            <a:br>
              <a:rPr lang="es-MX" dirty="0"/>
            </a:br>
            <a:r>
              <a:rPr lang="es-MX" dirty="0"/>
              <a:t>este sirve para el control de versiones</a:t>
            </a:r>
            <a:br>
              <a:rPr lang="es-MX" dirty="0"/>
            </a:br>
            <a:r>
              <a:rPr lang="es-MX" dirty="0"/>
              <a:t>y saber que se ha cambiado</a:t>
            </a:r>
            <a:br>
              <a:rPr lang="es-MX" dirty="0"/>
            </a:br>
            <a:endParaRPr lang="es-CO" dirty="0"/>
          </a:p>
        </p:txBody>
      </p:sp>
      <p:pic>
        <p:nvPicPr>
          <p:cNvPr id="7" name="Marcador de contenido 6">
            <a:extLst>
              <a:ext uri="{FF2B5EF4-FFF2-40B4-BE49-F238E27FC236}">
                <a16:creationId xmlns:a16="http://schemas.microsoft.com/office/drawing/2014/main" id="{858B8742-E8AA-4914-B827-1615760C0D63}"/>
              </a:ext>
            </a:extLst>
          </p:cNvPr>
          <p:cNvPicPr>
            <a:picLocks noGrp="1" noChangeAspect="1"/>
          </p:cNvPicPr>
          <p:nvPr>
            <p:ph idx="1"/>
          </p:nvPr>
        </p:nvPicPr>
        <p:blipFill>
          <a:blip r:embed="rId2"/>
          <a:stretch>
            <a:fillRect/>
          </a:stretch>
        </p:blipFill>
        <p:spPr>
          <a:xfrm>
            <a:off x="677863" y="3742006"/>
            <a:ext cx="8596312" cy="1974920"/>
          </a:xfrm>
        </p:spPr>
      </p:pic>
      <p:sp>
        <p:nvSpPr>
          <p:cNvPr id="4" name="Marcador de pie de página 3">
            <a:extLst>
              <a:ext uri="{FF2B5EF4-FFF2-40B4-BE49-F238E27FC236}">
                <a16:creationId xmlns:a16="http://schemas.microsoft.com/office/drawing/2014/main" id="{77A4F933-8153-425F-8705-78600A750D65}"/>
              </a:ext>
            </a:extLst>
          </p:cNvPr>
          <p:cNvSpPr>
            <a:spLocks noGrp="1"/>
          </p:cNvSpPr>
          <p:nvPr>
            <p:ph type="ftr" sz="quarter" idx="11"/>
          </p:nvPr>
        </p:nvSpPr>
        <p:spPr/>
        <p:txBody>
          <a:bodyPr/>
          <a:lstStyle/>
          <a:p>
            <a:r>
              <a:rPr lang="es-MX"/>
              <a:t>WILLIAM PALLARES DE LA ROSA - CICLO 3 DESARROLLO DE SOFTWARE MINTIC UNONORTE 2021</a:t>
            </a:r>
            <a:endParaRPr lang="es-CO"/>
          </a:p>
        </p:txBody>
      </p:sp>
      <p:sp>
        <p:nvSpPr>
          <p:cNvPr id="5" name="Marcador de número de diapositiva 4">
            <a:extLst>
              <a:ext uri="{FF2B5EF4-FFF2-40B4-BE49-F238E27FC236}">
                <a16:creationId xmlns:a16="http://schemas.microsoft.com/office/drawing/2014/main" id="{3559560B-FE6C-4ADA-B122-05339ECDB99C}"/>
              </a:ext>
            </a:extLst>
          </p:cNvPr>
          <p:cNvSpPr>
            <a:spLocks noGrp="1"/>
          </p:cNvSpPr>
          <p:nvPr>
            <p:ph type="sldNum" sz="quarter" idx="12"/>
          </p:nvPr>
        </p:nvSpPr>
        <p:spPr/>
        <p:txBody>
          <a:bodyPr/>
          <a:lstStyle/>
          <a:p>
            <a:fld id="{820E8713-6D5B-4BCA-9086-C8152AFCE106}" type="slidenum">
              <a:rPr lang="es-CO" smtClean="0"/>
              <a:t>40</a:t>
            </a:fld>
            <a:endParaRPr lang="es-CO"/>
          </a:p>
        </p:txBody>
      </p:sp>
      <p:sp>
        <p:nvSpPr>
          <p:cNvPr id="8" name="Elipse 7">
            <a:extLst>
              <a:ext uri="{FF2B5EF4-FFF2-40B4-BE49-F238E27FC236}">
                <a16:creationId xmlns:a16="http://schemas.microsoft.com/office/drawing/2014/main" id="{D068628E-0DA7-43B3-BFF5-79A401710CC4}"/>
              </a:ext>
            </a:extLst>
          </p:cNvPr>
          <p:cNvSpPr/>
          <p:nvPr/>
        </p:nvSpPr>
        <p:spPr>
          <a:xfrm>
            <a:off x="2094244" y="3742006"/>
            <a:ext cx="6079085" cy="745587"/>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3873356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76D29A-ACF9-4043-A20F-C052D8EF57D8}"/>
              </a:ext>
            </a:extLst>
          </p:cNvPr>
          <p:cNvSpPr>
            <a:spLocks noGrp="1"/>
          </p:cNvSpPr>
          <p:nvPr>
            <p:ph type="title"/>
          </p:nvPr>
        </p:nvSpPr>
        <p:spPr/>
        <p:txBody>
          <a:bodyPr/>
          <a:lstStyle/>
          <a:p>
            <a:r>
              <a:rPr lang="es-MX" dirty="0"/>
              <a:t>GIT PUSH</a:t>
            </a:r>
            <a:br>
              <a:rPr lang="es-MX" dirty="0"/>
            </a:br>
            <a:r>
              <a:rPr lang="es-MX" dirty="0"/>
              <a:t>SUBE LOS CAMBIOS AL REPOSITORIO</a:t>
            </a:r>
            <a:endParaRPr lang="es-CO" dirty="0"/>
          </a:p>
        </p:txBody>
      </p:sp>
      <p:pic>
        <p:nvPicPr>
          <p:cNvPr id="7" name="Marcador de contenido 6">
            <a:extLst>
              <a:ext uri="{FF2B5EF4-FFF2-40B4-BE49-F238E27FC236}">
                <a16:creationId xmlns:a16="http://schemas.microsoft.com/office/drawing/2014/main" id="{C1CDFD29-DA4C-43EE-9D1F-0FEAE4E22BE8}"/>
              </a:ext>
            </a:extLst>
          </p:cNvPr>
          <p:cNvPicPr>
            <a:picLocks noGrp="1" noChangeAspect="1"/>
          </p:cNvPicPr>
          <p:nvPr>
            <p:ph idx="1"/>
          </p:nvPr>
        </p:nvPicPr>
        <p:blipFill>
          <a:blip r:embed="rId2"/>
          <a:stretch>
            <a:fillRect/>
          </a:stretch>
        </p:blipFill>
        <p:spPr>
          <a:xfrm>
            <a:off x="1044935" y="1930400"/>
            <a:ext cx="9790581" cy="4110962"/>
          </a:xfrm>
        </p:spPr>
      </p:pic>
      <p:sp>
        <p:nvSpPr>
          <p:cNvPr id="4" name="Marcador de pie de página 3">
            <a:extLst>
              <a:ext uri="{FF2B5EF4-FFF2-40B4-BE49-F238E27FC236}">
                <a16:creationId xmlns:a16="http://schemas.microsoft.com/office/drawing/2014/main" id="{355E202E-AF25-447E-BB96-D07D3BC94333}"/>
              </a:ext>
            </a:extLst>
          </p:cNvPr>
          <p:cNvSpPr>
            <a:spLocks noGrp="1"/>
          </p:cNvSpPr>
          <p:nvPr>
            <p:ph type="ftr" sz="quarter" idx="11"/>
          </p:nvPr>
        </p:nvSpPr>
        <p:spPr/>
        <p:txBody>
          <a:bodyPr/>
          <a:lstStyle/>
          <a:p>
            <a:r>
              <a:rPr lang="es-MX"/>
              <a:t>WILLIAM PALLARES DE LA ROSA - CICLO 3 DESARROLLO DE SOFTWARE MINTIC UNONORTE 2021</a:t>
            </a:r>
            <a:endParaRPr lang="es-CO"/>
          </a:p>
        </p:txBody>
      </p:sp>
      <p:sp>
        <p:nvSpPr>
          <p:cNvPr id="5" name="Marcador de número de diapositiva 4">
            <a:extLst>
              <a:ext uri="{FF2B5EF4-FFF2-40B4-BE49-F238E27FC236}">
                <a16:creationId xmlns:a16="http://schemas.microsoft.com/office/drawing/2014/main" id="{E26E414A-D01C-4211-B57A-EC754F6F4DB4}"/>
              </a:ext>
            </a:extLst>
          </p:cNvPr>
          <p:cNvSpPr>
            <a:spLocks noGrp="1"/>
          </p:cNvSpPr>
          <p:nvPr>
            <p:ph type="sldNum" sz="quarter" idx="12"/>
          </p:nvPr>
        </p:nvSpPr>
        <p:spPr/>
        <p:txBody>
          <a:bodyPr/>
          <a:lstStyle/>
          <a:p>
            <a:fld id="{820E8713-6D5B-4BCA-9086-C8152AFCE106}" type="slidenum">
              <a:rPr lang="es-CO" smtClean="0"/>
              <a:t>41</a:t>
            </a:fld>
            <a:endParaRPr lang="es-CO"/>
          </a:p>
        </p:txBody>
      </p:sp>
      <p:sp>
        <p:nvSpPr>
          <p:cNvPr id="8" name="Elipse 7">
            <a:extLst>
              <a:ext uri="{FF2B5EF4-FFF2-40B4-BE49-F238E27FC236}">
                <a16:creationId xmlns:a16="http://schemas.microsoft.com/office/drawing/2014/main" id="{E49A63B9-F35D-448C-A67B-6934FA297026}"/>
              </a:ext>
            </a:extLst>
          </p:cNvPr>
          <p:cNvSpPr/>
          <p:nvPr/>
        </p:nvSpPr>
        <p:spPr>
          <a:xfrm>
            <a:off x="2511578" y="3613087"/>
            <a:ext cx="6079085" cy="745587"/>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210692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36A71E-B8C6-4646-972B-AF9F194DFFB2}"/>
              </a:ext>
            </a:extLst>
          </p:cNvPr>
          <p:cNvSpPr>
            <a:spLocks noGrp="1"/>
          </p:cNvSpPr>
          <p:nvPr>
            <p:ph type="title"/>
          </p:nvPr>
        </p:nvSpPr>
        <p:spPr/>
        <p:txBody>
          <a:bodyPr/>
          <a:lstStyle/>
          <a:p>
            <a:r>
              <a:rPr lang="es-MX" dirty="0"/>
              <a:t>SE VEN LOS CAMBIOS EN GIT HUB </a:t>
            </a:r>
            <a:br>
              <a:rPr lang="es-MX" dirty="0"/>
            </a:br>
            <a:r>
              <a:rPr lang="es-MX" dirty="0"/>
              <a:t>EN EL REPOSITORIO DEL PROYECTO</a:t>
            </a:r>
            <a:endParaRPr lang="es-CO" dirty="0"/>
          </a:p>
        </p:txBody>
      </p:sp>
      <p:pic>
        <p:nvPicPr>
          <p:cNvPr id="7" name="Marcador de contenido 6">
            <a:extLst>
              <a:ext uri="{FF2B5EF4-FFF2-40B4-BE49-F238E27FC236}">
                <a16:creationId xmlns:a16="http://schemas.microsoft.com/office/drawing/2014/main" id="{98B0E2C4-EBFD-4AC9-8AB0-45D88508893F}"/>
              </a:ext>
            </a:extLst>
          </p:cNvPr>
          <p:cNvPicPr>
            <a:picLocks noGrp="1" noChangeAspect="1"/>
          </p:cNvPicPr>
          <p:nvPr>
            <p:ph idx="1"/>
          </p:nvPr>
        </p:nvPicPr>
        <p:blipFill>
          <a:blip r:embed="rId2"/>
          <a:stretch>
            <a:fillRect/>
          </a:stretch>
        </p:blipFill>
        <p:spPr>
          <a:xfrm>
            <a:off x="1531039" y="1930400"/>
            <a:ext cx="6524677" cy="4111625"/>
          </a:xfrm>
        </p:spPr>
      </p:pic>
      <p:sp>
        <p:nvSpPr>
          <p:cNvPr id="4" name="Marcador de pie de página 3">
            <a:extLst>
              <a:ext uri="{FF2B5EF4-FFF2-40B4-BE49-F238E27FC236}">
                <a16:creationId xmlns:a16="http://schemas.microsoft.com/office/drawing/2014/main" id="{7B098952-0236-479A-B4E7-5CF8FF021B34}"/>
              </a:ext>
            </a:extLst>
          </p:cNvPr>
          <p:cNvSpPr>
            <a:spLocks noGrp="1"/>
          </p:cNvSpPr>
          <p:nvPr>
            <p:ph type="ftr" sz="quarter" idx="11"/>
          </p:nvPr>
        </p:nvSpPr>
        <p:spPr/>
        <p:txBody>
          <a:bodyPr/>
          <a:lstStyle/>
          <a:p>
            <a:r>
              <a:rPr lang="es-MX"/>
              <a:t>WILLIAM PALLARES DE LA ROSA - CICLO 3 DESARROLLO DE SOFTWARE MINTIC UNONORTE 2021</a:t>
            </a:r>
            <a:endParaRPr lang="es-CO"/>
          </a:p>
        </p:txBody>
      </p:sp>
      <p:sp>
        <p:nvSpPr>
          <p:cNvPr id="5" name="Marcador de número de diapositiva 4">
            <a:extLst>
              <a:ext uri="{FF2B5EF4-FFF2-40B4-BE49-F238E27FC236}">
                <a16:creationId xmlns:a16="http://schemas.microsoft.com/office/drawing/2014/main" id="{1FA5677C-C133-463F-A60B-A362F052CA54}"/>
              </a:ext>
            </a:extLst>
          </p:cNvPr>
          <p:cNvSpPr>
            <a:spLocks noGrp="1"/>
          </p:cNvSpPr>
          <p:nvPr>
            <p:ph type="sldNum" sz="quarter" idx="12"/>
          </p:nvPr>
        </p:nvSpPr>
        <p:spPr/>
        <p:txBody>
          <a:bodyPr/>
          <a:lstStyle/>
          <a:p>
            <a:fld id="{820E8713-6D5B-4BCA-9086-C8152AFCE106}" type="slidenum">
              <a:rPr lang="es-CO" smtClean="0"/>
              <a:t>42</a:t>
            </a:fld>
            <a:endParaRPr lang="es-CO"/>
          </a:p>
        </p:txBody>
      </p:sp>
      <p:sp>
        <p:nvSpPr>
          <p:cNvPr id="8" name="Elipse 7">
            <a:extLst>
              <a:ext uri="{FF2B5EF4-FFF2-40B4-BE49-F238E27FC236}">
                <a16:creationId xmlns:a16="http://schemas.microsoft.com/office/drawing/2014/main" id="{48A8E49F-87BE-4AEA-9B64-33753EF1D1F6}"/>
              </a:ext>
            </a:extLst>
          </p:cNvPr>
          <p:cNvSpPr/>
          <p:nvPr/>
        </p:nvSpPr>
        <p:spPr>
          <a:xfrm>
            <a:off x="895861" y="4012037"/>
            <a:ext cx="6079085" cy="745587"/>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426507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D278332-4E2D-4B1F-996B-EE25D9CC81D9}"/>
              </a:ext>
            </a:extLst>
          </p:cNvPr>
          <p:cNvSpPr>
            <a:spLocks noGrp="1"/>
          </p:cNvSpPr>
          <p:nvPr>
            <p:ph idx="1"/>
          </p:nvPr>
        </p:nvSpPr>
        <p:spPr>
          <a:xfrm>
            <a:off x="677333" y="1674055"/>
            <a:ext cx="9254457" cy="4367307"/>
          </a:xfrm>
        </p:spPr>
        <p:txBody>
          <a:bodyPr>
            <a:normAutofit/>
          </a:bodyPr>
          <a:lstStyle/>
          <a:p>
            <a:r>
              <a:rPr lang="es-MX" sz="3600" b="0" i="0" dirty="0">
                <a:solidFill>
                  <a:srgbClr val="333333"/>
                </a:solidFill>
                <a:effectLst/>
                <a:latin typeface="Trebuchet MS (Títulos)"/>
              </a:rPr>
              <a:t>es </a:t>
            </a:r>
            <a:r>
              <a:rPr lang="es-MX" sz="3600" b="1" i="0" dirty="0">
                <a:solidFill>
                  <a:srgbClr val="333333"/>
                </a:solidFill>
                <a:effectLst/>
                <a:latin typeface="Trebuchet MS (Títulos)"/>
              </a:rPr>
              <a:t>una de las más utilizadas del mundo</a:t>
            </a:r>
            <a:r>
              <a:rPr lang="es-MX" sz="3600" b="0" i="0" dirty="0">
                <a:solidFill>
                  <a:srgbClr val="333333"/>
                </a:solidFill>
                <a:effectLst/>
                <a:latin typeface="Trebuchet MS (Títulos)"/>
              </a:rPr>
              <a:t> por los desarrolladores. </a:t>
            </a:r>
          </a:p>
          <a:p>
            <a:endParaRPr lang="es-MX" sz="3600" b="0" i="0" dirty="0">
              <a:solidFill>
                <a:srgbClr val="333333"/>
              </a:solidFill>
              <a:effectLst/>
              <a:latin typeface="Trebuchet MS (Títulos)"/>
            </a:endParaRPr>
          </a:p>
          <a:p>
            <a:r>
              <a:rPr lang="es-MX" sz="3600" b="0" i="0" dirty="0">
                <a:solidFill>
                  <a:srgbClr val="333333"/>
                </a:solidFill>
                <a:effectLst/>
                <a:latin typeface="Trebuchet MS (Títulos)"/>
              </a:rPr>
              <a:t>Es multiplataforma, </a:t>
            </a:r>
          </a:p>
          <a:p>
            <a:endParaRPr lang="es-MX" sz="3600" b="0" i="0" dirty="0">
              <a:solidFill>
                <a:srgbClr val="333333"/>
              </a:solidFill>
              <a:effectLst/>
              <a:latin typeface="Trebuchet MS (Títulos)"/>
            </a:endParaRPr>
          </a:p>
          <a:p>
            <a:r>
              <a:rPr lang="es-MX" sz="3600" dirty="0">
                <a:solidFill>
                  <a:srgbClr val="333333"/>
                </a:solidFill>
                <a:latin typeface="Trebuchet MS (Títulos)"/>
              </a:rPr>
              <a:t>T</a:t>
            </a:r>
            <a:r>
              <a:rPr lang="es-MX" sz="3600" b="0" i="0" dirty="0">
                <a:solidFill>
                  <a:srgbClr val="333333"/>
                </a:solidFill>
                <a:effectLst/>
                <a:latin typeface="Trebuchet MS (Títulos)"/>
              </a:rPr>
              <a:t>iene multitud de interfaces de usuario.</a:t>
            </a:r>
            <a:endParaRPr lang="es-CO" sz="3600" dirty="0">
              <a:latin typeface="Trebuchet MS (Títulos)"/>
            </a:endParaRPr>
          </a:p>
        </p:txBody>
      </p:sp>
      <p:sp>
        <p:nvSpPr>
          <p:cNvPr id="4" name="Marcador de pie de página 3">
            <a:extLst>
              <a:ext uri="{FF2B5EF4-FFF2-40B4-BE49-F238E27FC236}">
                <a16:creationId xmlns:a16="http://schemas.microsoft.com/office/drawing/2014/main" id="{2D44D98B-AFDB-4482-8FDA-D6325DB537CA}"/>
              </a:ext>
            </a:extLst>
          </p:cNvPr>
          <p:cNvSpPr>
            <a:spLocks noGrp="1"/>
          </p:cNvSpPr>
          <p:nvPr>
            <p:ph type="ftr" sz="quarter" idx="11"/>
          </p:nvPr>
        </p:nvSpPr>
        <p:spPr/>
        <p:txBody>
          <a:bodyPr/>
          <a:lstStyle/>
          <a:p>
            <a:r>
              <a:rPr lang="es-MX"/>
              <a:t>WILLIAM PALLARES DE LA ROSA - CICLO 3 DESARROLLO DE SOFTWARE MINTIC UNONORTE 2021</a:t>
            </a:r>
            <a:endParaRPr lang="es-CO"/>
          </a:p>
        </p:txBody>
      </p:sp>
      <p:sp>
        <p:nvSpPr>
          <p:cNvPr id="5" name="Marcador de número de diapositiva 4">
            <a:extLst>
              <a:ext uri="{FF2B5EF4-FFF2-40B4-BE49-F238E27FC236}">
                <a16:creationId xmlns:a16="http://schemas.microsoft.com/office/drawing/2014/main" id="{6C6CF457-8C7F-4AED-922A-4BA14FD17FF9}"/>
              </a:ext>
            </a:extLst>
          </p:cNvPr>
          <p:cNvSpPr>
            <a:spLocks noGrp="1"/>
          </p:cNvSpPr>
          <p:nvPr>
            <p:ph type="sldNum" sz="quarter" idx="12"/>
          </p:nvPr>
        </p:nvSpPr>
        <p:spPr/>
        <p:txBody>
          <a:bodyPr/>
          <a:lstStyle/>
          <a:p>
            <a:fld id="{820E8713-6D5B-4BCA-9086-C8152AFCE106}" type="slidenum">
              <a:rPr lang="es-CO" smtClean="0"/>
              <a:t>5</a:t>
            </a:fld>
            <a:endParaRPr lang="es-CO"/>
          </a:p>
        </p:txBody>
      </p:sp>
    </p:spTree>
    <p:extLst>
      <p:ext uri="{BB962C8B-B14F-4D97-AF65-F5344CB8AC3E}">
        <p14:creationId xmlns:p14="http://schemas.microsoft.com/office/powerpoint/2010/main" val="2124453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AB3A948-6531-4D05-B3FD-4598B2FF4380}"/>
              </a:ext>
            </a:extLst>
          </p:cNvPr>
          <p:cNvSpPr>
            <a:spLocks noGrp="1"/>
          </p:cNvSpPr>
          <p:nvPr>
            <p:ph idx="1"/>
          </p:nvPr>
        </p:nvSpPr>
        <p:spPr>
          <a:xfrm>
            <a:off x="677334" y="872197"/>
            <a:ext cx="8596668" cy="5169165"/>
          </a:xfrm>
        </p:spPr>
        <p:txBody>
          <a:bodyPr>
            <a:normAutofit/>
          </a:bodyPr>
          <a:lstStyle/>
          <a:p>
            <a:r>
              <a:rPr lang="es-MX" sz="2800" b="0" i="0" dirty="0" err="1">
                <a:solidFill>
                  <a:srgbClr val="333333"/>
                </a:solidFill>
                <a:effectLst/>
                <a:latin typeface="Trebuchet MS (Títulos)"/>
              </a:rPr>
              <a:t>Github</a:t>
            </a:r>
            <a:r>
              <a:rPr lang="es-MX" sz="2800" b="0" i="0" dirty="0">
                <a:solidFill>
                  <a:srgbClr val="333333"/>
                </a:solidFill>
                <a:effectLst/>
                <a:latin typeface="Trebuchet MS (Títulos)"/>
              </a:rPr>
              <a:t> es </a:t>
            </a:r>
            <a:r>
              <a:rPr lang="es-MX" sz="2800" b="1" i="0" dirty="0">
                <a:solidFill>
                  <a:srgbClr val="333333"/>
                </a:solidFill>
                <a:effectLst/>
                <a:latin typeface="Trebuchet MS (Títulos)"/>
              </a:rPr>
              <a:t>un portal para gestionar las aplicaciones que utilizan el sistema Git</a:t>
            </a:r>
          </a:p>
          <a:p>
            <a:r>
              <a:rPr lang="es-MX" sz="2800" b="0" i="0" dirty="0">
                <a:solidFill>
                  <a:srgbClr val="333333"/>
                </a:solidFill>
                <a:effectLst/>
                <a:latin typeface="Trebuchet MS (Títulos)"/>
              </a:rPr>
              <a:t>Permitirte mirar el código </a:t>
            </a:r>
          </a:p>
          <a:p>
            <a:r>
              <a:rPr lang="es-MX" sz="2800" dirty="0">
                <a:solidFill>
                  <a:srgbClr val="333333"/>
                </a:solidFill>
                <a:latin typeface="Trebuchet MS (Títulos)"/>
              </a:rPr>
              <a:t>D</a:t>
            </a:r>
            <a:r>
              <a:rPr lang="es-MX" sz="2800" b="0" i="0" dirty="0">
                <a:solidFill>
                  <a:srgbClr val="333333"/>
                </a:solidFill>
                <a:effectLst/>
                <a:latin typeface="Trebuchet MS (Títulos)"/>
              </a:rPr>
              <a:t>escargarte las diferentes versiones de una aplicación</a:t>
            </a:r>
          </a:p>
          <a:p>
            <a:r>
              <a:rPr lang="es-MX" sz="2800" dirty="0">
                <a:solidFill>
                  <a:srgbClr val="333333"/>
                </a:solidFill>
                <a:latin typeface="Trebuchet MS (Títulos)"/>
              </a:rPr>
              <a:t>L</a:t>
            </a:r>
            <a:r>
              <a:rPr lang="es-MX" sz="2800" b="0" i="0" dirty="0">
                <a:solidFill>
                  <a:srgbClr val="333333"/>
                </a:solidFill>
                <a:effectLst/>
                <a:latin typeface="Trebuchet MS (Títulos)"/>
              </a:rPr>
              <a:t>a plataforma también hace las veces de red social conectando desarrolladores con usuarios para que estos puedan colaborar mejorando la aplicación.</a:t>
            </a:r>
            <a:endParaRPr lang="es-CO" sz="2800" dirty="0">
              <a:latin typeface="Trebuchet MS (Títulos)"/>
            </a:endParaRPr>
          </a:p>
        </p:txBody>
      </p:sp>
      <p:sp>
        <p:nvSpPr>
          <p:cNvPr id="4" name="Marcador de pie de página 3">
            <a:extLst>
              <a:ext uri="{FF2B5EF4-FFF2-40B4-BE49-F238E27FC236}">
                <a16:creationId xmlns:a16="http://schemas.microsoft.com/office/drawing/2014/main" id="{95DD9D21-B121-46B7-82E0-FC9C693E565B}"/>
              </a:ext>
            </a:extLst>
          </p:cNvPr>
          <p:cNvSpPr>
            <a:spLocks noGrp="1"/>
          </p:cNvSpPr>
          <p:nvPr>
            <p:ph type="ftr" sz="quarter" idx="11"/>
          </p:nvPr>
        </p:nvSpPr>
        <p:spPr/>
        <p:txBody>
          <a:bodyPr/>
          <a:lstStyle/>
          <a:p>
            <a:r>
              <a:rPr lang="es-MX"/>
              <a:t>WILLIAM PALLARES DE LA ROSA - CICLO 3 DESARROLLO DE SOFTWARE MINTIC UNONORTE 2021</a:t>
            </a:r>
            <a:endParaRPr lang="es-CO"/>
          </a:p>
        </p:txBody>
      </p:sp>
      <p:sp>
        <p:nvSpPr>
          <p:cNvPr id="5" name="Marcador de número de diapositiva 4">
            <a:extLst>
              <a:ext uri="{FF2B5EF4-FFF2-40B4-BE49-F238E27FC236}">
                <a16:creationId xmlns:a16="http://schemas.microsoft.com/office/drawing/2014/main" id="{A370D9BE-19B4-4EDA-A0D4-C956D1807030}"/>
              </a:ext>
            </a:extLst>
          </p:cNvPr>
          <p:cNvSpPr>
            <a:spLocks noGrp="1"/>
          </p:cNvSpPr>
          <p:nvPr>
            <p:ph type="sldNum" sz="quarter" idx="12"/>
          </p:nvPr>
        </p:nvSpPr>
        <p:spPr/>
        <p:txBody>
          <a:bodyPr/>
          <a:lstStyle/>
          <a:p>
            <a:fld id="{820E8713-6D5B-4BCA-9086-C8152AFCE106}" type="slidenum">
              <a:rPr lang="es-CO" smtClean="0"/>
              <a:t>6</a:t>
            </a:fld>
            <a:endParaRPr lang="es-CO"/>
          </a:p>
        </p:txBody>
      </p:sp>
    </p:spTree>
    <p:extLst>
      <p:ext uri="{BB962C8B-B14F-4D97-AF65-F5344CB8AC3E}">
        <p14:creationId xmlns:p14="http://schemas.microsoft.com/office/powerpoint/2010/main" val="1425949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22C94C-0821-4CED-9ED4-ED47FB7F1BD4}"/>
              </a:ext>
            </a:extLst>
          </p:cNvPr>
          <p:cNvSpPr>
            <a:spLocks noGrp="1"/>
          </p:cNvSpPr>
          <p:nvPr>
            <p:ph type="title"/>
          </p:nvPr>
        </p:nvSpPr>
        <p:spPr/>
        <p:txBody>
          <a:bodyPr/>
          <a:lstStyle/>
          <a:p>
            <a:r>
              <a:rPr lang="es-CO" b="1" i="0" dirty="0">
                <a:solidFill>
                  <a:srgbClr val="111111"/>
                </a:solidFill>
                <a:effectLst/>
                <a:latin typeface="Tofino"/>
              </a:rPr>
              <a:t>Qué ofrece </a:t>
            </a:r>
            <a:r>
              <a:rPr lang="es-CO" b="1" i="0" dirty="0" err="1">
                <a:solidFill>
                  <a:srgbClr val="111111"/>
                </a:solidFill>
                <a:effectLst/>
                <a:latin typeface="Tofino"/>
              </a:rPr>
              <a:t>Github</a:t>
            </a:r>
            <a:br>
              <a:rPr lang="es-CO" b="1" i="0" dirty="0">
                <a:solidFill>
                  <a:srgbClr val="111111"/>
                </a:solidFill>
                <a:effectLst/>
                <a:latin typeface="Tofino"/>
              </a:rPr>
            </a:br>
            <a:endParaRPr lang="es-CO" dirty="0"/>
          </a:p>
        </p:txBody>
      </p:sp>
      <p:sp>
        <p:nvSpPr>
          <p:cNvPr id="3" name="Marcador de contenido 2">
            <a:extLst>
              <a:ext uri="{FF2B5EF4-FFF2-40B4-BE49-F238E27FC236}">
                <a16:creationId xmlns:a16="http://schemas.microsoft.com/office/drawing/2014/main" id="{15CB24FB-1D8A-4355-8504-929D8A85EAC9}"/>
              </a:ext>
            </a:extLst>
          </p:cNvPr>
          <p:cNvSpPr>
            <a:spLocks noGrp="1"/>
          </p:cNvSpPr>
          <p:nvPr>
            <p:ph idx="1"/>
          </p:nvPr>
        </p:nvSpPr>
        <p:spPr>
          <a:xfrm>
            <a:off x="677334" y="1378635"/>
            <a:ext cx="8596668" cy="4662728"/>
          </a:xfrm>
        </p:spPr>
        <p:txBody>
          <a:bodyPr>
            <a:normAutofit/>
          </a:bodyPr>
          <a:lstStyle/>
          <a:p>
            <a:pPr algn="l"/>
            <a:r>
              <a:rPr lang="es-MX" b="0" i="0" dirty="0" err="1">
                <a:solidFill>
                  <a:srgbClr val="333333"/>
                </a:solidFill>
                <a:effectLst/>
                <a:latin typeface="Trebuchet MS (Títulos)"/>
              </a:rPr>
              <a:t>Github</a:t>
            </a:r>
            <a:r>
              <a:rPr lang="es-MX" b="0" i="0" dirty="0">
                <a:solidFill>
                  <a:srgbClr val="333333"/>
                </a:solidFill>
                <a:effectLst/>
                <a:latin typeface="Trebuchet MS (Títulos)"/>
              </a:rPr>
              <a:t> permite que los desarrolladores alojen proyectos creando repositorios de forma gratuita. </a:t>
            </a:r>
            <a:r>
              <a:rPr lang="es-MX" b="1" i="0" dirty="0">
                <a:solidFill>
                  <a:srgbClr val="333333"/>
                </a:solidFill>
                <a:effectLst/>
                <a:latin typeface="Trebuchet MS (Títulos)"/>
              </a:rPr>
              <a:t>para poder subir gratis los proyectos deberán ser de código abierto</a:t>
            </a:r>
            <a:r>
              <a:rPr lang="es-MX" b="0" i="0" dirty="0">
                <a:solidFill>
                  <a:srgbClr val="333333"/>
                </a:solidFill>
                <a:effectLst/>
                <a:latin typeface="Trebuchet MS (Títulos)"/>
              </a:rPr>
              <a:t>. </a:t>
            </a:r>
          </a:p>
          <a:p>
            <a:pPr algn="l"/>
            <a:r>
              <a:rPr lang="es-MX" dirty="0">
                <a:solidFill>
                  <a:srgbClr val="333333"/>
                </a:solidFill>
                <a:latin typeface="Trebuchet MS (Títulos)"/>
              </a:rPr>
              <a:t>L</a:t>
            </a:r>
            <a:r>
              <a:rPr lang="es-MX" b="0" i="0" dirty="0">
                <a:solidFill>
                  <a:srgbClr val="333333"/>
                </a:solidFill>
                <a:effectLst/>
                <a:latin typeface="Trebuchet MS (Títulos)"/>
              </a:rPr>
              <a:t>a plataforma también tiene una versión de pago para alojar proyectos de forma privada.</a:t>
            </a:r>
          </a:p>
          <a:p>
            <a:pPr algn="l"/>
            <a:r>
              <a:rPr lang="es-MX" b="0" i="0" dirty="0" err="1">
                <a:solidFill>
                  <a:srgbClr val="333333"/>
                </a:solidFill>
                <a:effectLst/>
                <a:latin typeface="Trebuchet MS (Títulos)"/>
              </a:rPr>
              <a:t>Github</a:t>
            </a:r>
            <a:r>
              <a:rPr lang="es-MX" b="0" i="0" dirty="0">
                <a:solidFill>
                  <a:srgbClr val="333333"/>
                </a:solidFill>
                <a:effectLst/>
                <a:latin typeface="Trebuchet MS (Títulos)"/>
              </a:rPr>
              <a:t> también puedes entrar a los proyectos de los demás y colaborar para mejorarlos. Esto quiere decir que los usuarios pueden opinar, dejar sus comentarios sobre el código, colaborar y contribuir mejorando el código. También pueden reportar errores para que los desarrolladores lo mejoren.</a:t>
            </a:r>
          </a:p>
          <a:p>
            <a:pPr algn="l"/>
            <a:r>
              <a:rPr lang="es-MX" b="1" i="0" dirty="0" err="1">
                <a:solidFill>
                  <a:srgbClr val="333333"/>
                </a:solidFill>
                <a:effectLst/>
                <a:latin typeface="Trebuchet MS (Títulos)"/>
              </a:rPr>
              <a:t>Github</a:t>
            </a:r>
            <a:r>
              <a:rPr lang="es-MX" b="1" i="0" dirty="0">
                <a:solidFill>
                  <a:srgbClr val="333333"/>
                </a:solidFill>
                <a:effectLst/>
                <a:latin typeface="Trebuchet MS (Títulos)"/>
              </a:rPr>
              <a:t> también ofrece una serie de herramientas propias</a:t>
            </a:r>
            <a:r>
              <a:rPr lang="es-MX" b="0" i="0" dirty="0">
                <a:solidFill>
                  <a:srgbClr val="333333"/>
                </a:solidFill>
                <a:effectLst/>
                <a:latin typeface="Trebuchet MS (Títulos)"/>
              </a:rPr>
              <a:t> con las que complementar las ventajas que ya tiene el sistema Git de por sí solo. Por ejemplo, puedes crear una Wiki para cada proyecto, de forma que puedas ofrecer toda la información sobre él y anotar todos los cambios de las diferentes versiones.</a:t>
            </a:r>
          </a:p>
          <a:p>
            <a:endParaRPr lang="es-CO" dirty="0"/>
          </a:p>
        </p:txBody>
      </p:sp>
      <p:sp>
        <p:nvSpPr>
          <p:cNvPr id="4" name="Marcador de pie de página 3">
            <a:extLst>
              <a:ext uri="{FF2B5EF4-FFF2-40B4-BE49-F238E27FC236}">
                <a16:creationId xmlns:a16="http://schemas.microsoft.com/office/drawing/2014/main" id="{38980D85-7A5A-43BE-9C12-5CDC818D736B}"/>
              </a:ext>
            </a:extLst>
          </p:cNvPr>
          <p:cNvSpPr>
            <a:spLocks noGrp="1"/>
          </p:cNvSpPr>
          <p:nvPr>
            <p:ph type="ftr" sz="quarter" idx="11"/>
          </p:nvPr>
        </p:nvSpPr>
        <p:spPr/>
        <p:txBody>
          <a:bodyPr/>
          <a:lstStyle/>
          <a:p>
            <a:r>
              <a:rPr lang="es-MX"/>
              <a:t>WILLIAM PALLARES DE LA ROSA - CICLO 3 DESARROLLO DE SOFTWARE MINTIC UNONORTE 2021</a:t>
            </a:r>
            <a:endParaRPr lang="es-CO"/>
          </a:p>
        </p:txBody>
      </p:sp>
      <p:sp>
        <p:nvSpPr>
          <p:cNvPr id="5" name="Marcador de número de diapositiva 4">
            <a:extLst>
              <a:ext uri="{FF2B5EF4-FFF2-40B4-BE49-F238E27FC236}">
                <a16:creationId xmlns:a16="http://schemas.microsoft.com/office/drawing/2014/main" id="{B934F0AF-1D75-44B7-91E8-03B6F0E51745}"/>
              </a:ext>
            </a:extLst>
          </p:cNvPr>
          <p:cNvSpPr>
            <a:spLocks noGrp="1"/>
          </p:cNvSpPr>
          <p:nvPr>
            <p:ph type="sldNum" sz="quarter" idx="12"/>
          </p:nvPr>
        </p:nvSpPr>
        <p:spPr/>
        <p:txBody>
          <a:bodyPr/>
          <a:lstStyle/>
          <a:p>
            <a:fld id="{820E8713-6D5B-4BCA-9086-C8152AFCE106}" type="slidenum">
              <a:rPr lang="es-CO" smtClean="0"/>
              <a:t>7</a:t>
            </a:fld>
            <a:endParaRPr lang="es-CO"/>
          </a:p>
        </p:txBody>
      </p:sp>
    </p:spTree>
    <p:extLst>
      <p:ext uri="{BB962C8B-B14F-4D97-AF65-F5344CB8AC3E}">
        <p14:creationId xmlns:p14="http://schemas.microsoft.com/office/powerpoint/2010/main" val="1469566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5AD9277-6432-40D8-BD82-30DDDDB22425}"/>
              </a:ext>
            </a:extLst>
          </p:cNvPr>
          <p:cNvSpPr>
            <a:spLocks noGrp="1"/>
          </p:cNvSpPr>
          <p:nvPr>
            <p:ph idx="1"/>
          </p:nvPr>
        </p:nvSpPr>
        <p:spPr>
          <a:xfrm>
            <a:off x="677334" y="815927"/>
            <a:ext cx="8596668" cy="5225436"/>
          </a:xfrm>
        </p:spPr>
        <p:txBody>
          <a:bodyPr>
            <a:normAutofit fontScale="85000" lnSpcReduction="20000"/>
          </a:bodyPr>
          <a:lstStyle/>
          <a:p>
            <a:pPr algn="l"/>
            <a:r>
              <a:rPr lang="es-MX" sz="2400" b="0" i="0" dirty="0">
                <a:solidFill>
                  <a:srgbClr val="333333"/>
                </a:solidFill>
                <a:effectLst/>
                <a:latin typeface="Trebuchet MS (Títulos)"/>
              </a:rPr>
              <a:t>También tiene un sistema de seguimiento de problemas, para que otras personas puedan hacer mejoras, sugerencias y optimizaciones en los proyectos. </a:t>
            </a:r>
          </a:p>
          <a:p>
            <a:pPr algn="l"/>
            <a:r>
              <a:rPr lang="es-MX" sz="2400" b="0" i="0" dirty="0">
                <a:solidFill>
                  <a:srgbClr val="333333"/>
                </a:solidFill>
                <a:effectLst/>
                <a:latin typeface="Trebuchet MS (Títulos)"/>
              </a:rPr>
              <a:t>Ofrece también </a:t>
            </a:r>
            <a:r>
              <a:rPr lang="es-MX" sz="2400" b="1" i="0" dirty="0">
                <a:solidFill>
                  <a:srgbClr val="333333"/>
                </a:solidFill>
                <a:effectLst/>
                <a:latin typeface="Trebuchet MS (Títulos)"/>
              </a:rPr>
              <a:t>una herramienta de revisión de código</a:t>
            </a:r>
            <a:r>
              <a:rPr lang="es-MX" sz="2400" b="0" i="0" dirty="0">
                <a:solidFill>
                  <a:srgbClr val="333333"/>
                </a:solidFill>
                <a:effectLst/>
                <a:latin typeface="Trebuchet MS (Títulos)"/>
              </a:rPr>
              <a:t>, de forma que no sólo se pueda mirar el código fuente de una herramienta, sino que también se pueden dejar anotaciones para que su creador o tú mismo después si es tu proyecto las podáis revisar. </a:t>
            </a:r>
          </a:p>
          <a:p>
            <a:pPr algn="l"/>
            <a:r>
              <a:rPr lang="es-MX" sz="2400" b="0" i="0" dirty="0">
                <a:solidFill>
                  <a:srgbClr val="333333"/>
                </a:solidFill>
                <a:effectLst/>
                <a:latin typeface="Trebuchet MS (Títulos)"/>
              </a:rPr>
              <a:t>Se pueden crear discusiones también alrededor de estas anotaciones para mejorar y optimizar el código.</a:t>
            </a:r>
          </a:p>
          <a:p>
            <a:pPr algn="l"/>
            <a:r>
              <a:rPr lang="es-MX" sz="2400" b="0" i="0" dirty="0">
                <a:solidFill>
                  <a:srgbClr val="333333"/>
                </a:solidFill>
                <a:effectLst/>
                <a:latin typeface="Trebuchet MS (Títulos)"/>
              </a:rPr>
              <a:t>A su vez, se pueden encontrar gráficos para ver cómo trabajan los desarrolladores en sus proyectos y bifurcaciones del proyecto, viendo las actualizaciones realizadas a partir de la primera versión o los cambios que se han realizado. </a:t>
            </a:r>
          </a:p>
          <a:p>
            <a:pPr algn="l"/>
            <a:r>
              <a:rPr lang="es-MX" sz="2400" b="0" i="0" dirty="0">
                <a:solidFill>
                  <a:srgbClr val="333333"/>
                </a:solidFill>
                <a:effectLst/>
                <a:latin typeface="Trebuchet MS (Títulos)"/>
              </a:rPr>
              <a:t>Se incluyen características de redes sociales, como un sistema para seguir a tus creadores favoritos y ni perderte sus actualizaciones.</a:t>
            </a:r>
          </a:p>
          <a:p>
            <a:pPr marL="0" indent="0">
              <a:buNone/>
            </a:pPr>
            <a:br>
              <a:rPr lang="es-MX" dirty="0"/>
            </a:br>
            <a:endParaRPr lang="es-CO" dirty="0"/>
          </a:p>
        </p:txBody>
      </p:sp>
      <p:sp>
        <p:nvSpPr>
          <p:cNvPr id="4" name="Marcador de pie de página 3">
            <a:extLst>
              <a:ext uri="{FF2B5EF4-FFF2-40B4-BE49-F238E27FC236}">
                <a16:creationId xmlns:a16="http://schemas.microsoft.com/office/drawing/2014/main" id="{222E514E-2CDA-4362-824E-1223F91D0D09}"/>
              </a:ext>
            </a:extLst>
          </p:cNvPr>
          <p:cNvSpPr>
            <a:spLocks noGrp="1"/>
          </p:cNvSpPr>
          <p:nvPr>
            <p:ph type="ftr" sz="quarter" idx="11"/>
          </p:nvPr>
        </p:nvSpPr>
        <p:spPr/>
        <p:txBody>
          <a:bodyPr/>
          <a:lstStyle/>
          <a:p>
            <a:r>
              <a:rPr lang="es-MX"/>
              <a:t>WILLIAM PALLARES DE LA ROSA - CICLO 3 DESARROLLO DE SOFTWARE MINTIC UNONORTE 2021</a:t>
            </a:r>
            <a:endParaRPr lang="es-CO"/>
          </a:p>
        </p:txBody>
      </p:sp>
      <p:sp>
        <p:nvSpPr>
          <p:cNvPr id="5" name="Marcador de número de diapositiva 4">
            <a:extLst>
              <a:ext uri="{FF2B5EF4-FFF2-40B4-BE49-F238E27FC236}">
                <a16:creationId xmlns:a16="http://schemas.microsoft.com/office/drawing/2014/main" id="{7D65A7E0-F633-46D3-95E8-1896A350FF56}"/>
              </a:ext>
            </a:extLst>
          </p:cNvPr>
          <p:cNvSpPr>
            <a:spLocks noGrp="1"/>
          </p:cNvSpPr>
          <p:nvPr>
            <p:ph type="sldNum" sz="quarter" idx="12"/>
          </p:nvPr>
        </p:nvSpPr>
        <p:spPr/>
        <p:txBody>
          <a:bodyPr/>
          <a:lstStyle/>
          <a:p>
            <a:fld id="{820E8713-6D5B-4BCA-9086-C8152AFCE106}" type="slidenum">
              <a:rPr lang="es-CO" smtClean="0"/>
              <a:t>8</a:t>
            </a:fld>
            <a:endParaRPr lang="es-CO"/>
          </a:p>
        </p:txBody>
      </p:sp>
    </p:spTree>
    <p:extLst>
      <p:ext uri="{BB962C8B-B14F-4D97-AF65-F5344CB8AC3E}">
        <p14:creationId xmlns:p14="http://schemas.microsoft.com/office/powerpoint/2010/main" val="1023052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B59351-8EB7-4862-B1AD-0E390B5DBCCC}"/>
              </a:ext>
            </a:extLst>
          </p:cNvPr>
          <p:cNvSpPr>
            <a:spLocks noGrp="1"/>
          </p:cNvSpPr>
          <p:nvPr>
            <p:ph type="title"/>
          </p:nvPr>
        </p:nvSpPr>
        <p:spPr/>
        <p:txBody>
          <a:bodyPr>
            <a:normAutofit fontScale="90000"/>
          </a:bodyPr>
          <a:lstStyle/>
          <a:p>
            <a:r>
              <a:rPr lang="es-MX" sz="7300" b="1" i="0" dirty="0">
                <a:effectLst/>
                <a:latin typeface="var(--heading-font)"/>
              </a:rPr>
              <a:t>GIT</a:t>
            </a:r>
            <a:br>
              <a:rPr lang="es-MX" b="1" i="0" dirty="0">
                <a:effectLst/>
                <a:latin typeface="var(--heading-font)"/>
              </a:rPr>
            </a:br>
            <a:endParaRPr lang="es-CO" dirty="0"/>
          </a:p>
        </p:txBody>
      </p:sp>
      <p:sp>
        <p:nvSpPr>
          <p:cNvPr id="3" name="Marcador de contenido 2">
            <a:extLst>
              <a:ext uri="{FF2B5EF4-FFF2-40B4-BE49-F238E27FC236}">
                <a16:creationId xmlns:a16="http://schemas.microsoft.com/office/drawing/2014/main" id="{76A1EA1F-B693-4D6E-862C-1B8B3DF43A8B}"/>
              </a:ext>
            </a:extLst>
          </p:cNvPr>
          <p:cNvSpPr>
            <a:spLocks noGrp="1"/>
          </p:cNvSpPr>
          <p:nvPr>
            <p:ph idx="1"/>
          </p:nvPr>
        </p:nvSpPr>
        <p:spPr>
          <a:xfrm>
            <a:off x="677334" y="2160589"/>
            <a:ext cx="9268524" cy="3880773"/>
          </a:xfrm>
        </p:spPr>
        <p:txBody>
          <a:bodyPr/>
          <a:lstStyle/>
          <a:p>
            <a:pPr algn="l"/>
            <a:r>
              <a:rPr lang="es-MX" sz="4000" b="0" i="0" dirty="0">
                <a:solidFill>
                  <a:srgbClr val="697477"/>
                </a:solidFill>
                <a:effectLst/>
                <a:latin typeface="Trebuchet MS (Títulos)"/>
              </a:rPr>
              <a:t>Es un sistema de control de versiones: un software que permite registrar el historial de cambios de un proyecto.</a:t>
            </a:r>
          </a:p>
          <a:p>
            <a:br>
              <a:rPr lang="es-MX" dirty="0"/>
            </a:br>
            <a:endParaRPr lang="es-CO" dirty="0"/>
          </a:p>
        </p:txBody>
      </p:sp>
      <p:sp>
        <p:nvSpPr>
          <p:cNvPr id="4" name="Marcador de pie de página 3">
            <a:extLst>
              <a:ext uri="{FF2B5EF4-FFF2-40B4-BE49-F238E27FC236}">
                <a16:creationId xmlns:a16="http://schemas.microsoft.com/office/drawing/2014/main" id="{AF69C239-8911-4EA5-956A-DE7CF493360E}"/>
              </a:ext>
            </a:extLst>
          </p:cNvPr>
          <p:cNvSpPr>
            <a:spLocks noGrp="1"/>
          </p:cNvSpPr>
          <p:nvPr>
            <p:ph type="ftr" sz="quarter" idx="11"/>
          </p:nvPr>
        </p:nvSpPr>
        <p:spPr/>
        <p:txBody>
          <a:bodyPr/>
          <a:lstStyle/>
          <a:p>
            <a:r>
              <a:rPr lang="es-MX"/>
              <a:t>WILLIAM PALLARES DE LA ROSA - CICLO 3 DESARROLLO DE SOFTWARE MINTIC UNONORTE 2021</a:t>
            </a:r>
            <a:endParaRPr lang="es-CO"/>
          </a:p>
        </p:txBody>
      </p:sp>
      <p:sp>
        <p:nvSpPr>
          <p:cNvPr id="5" name="Marcador de número de diapositiva 4">
            <a:extLst>
              <a:ext uri="{FF2B5EF4-FFF2-40B4-BE49-F238E27FC236}">
                <a16:creationId xmlns:a16="http://schemas.microsoft.com/office/drawing/2014/main" id="{66395511-5675-4768-8BC5-EBA61E1C7D15}"/>
              </a:ext>
            </a:extLst>
          </p:cNvPr>
          <p:cNvSpPr>
            <a:spLocks noGrp="1"/>
          </p:cNvSpPr>
          <p:nvPr>
            <p:ph type="sldNum" sz="quarter" idx="12"/>
          </p:nvPr>
        </p:nvSpPr>
        <p:spPr/>
        <p:txBody>
          <a:bodyPr/>
          <a:lstStyle/>
          <a:p>
            <a:fld id="{820E8713-6D5B-4BCA-9086-C8152AFCE106}" type="slidenum">
              <a:rPr lang="es-CO" smtClean="0"/>
              <a:t>9</a:t>
            </a:fld>
            <a:endParaRPr lang="es-CO"/>
          </a:p>
        </p:txBody>
      </p:sp>
    </p:spTree>
    <p:extLst>
      <p:ext uri="{BB962C8B-B14F-4D97-AF65-F5344CB8AC3E}">
        <p14:creationId xmlns:p14="http://schemas.microsoft.com/office/powerpoint/2010/main" val="543758991"/>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1091</TotalTime>
  <Words>2586</Words>
  <Application>Microsoft Office PowerPoint</Application>
  <PresentationFormat>Panorámica</PresentationFormat>
  <Paragraphs>221</Paragraphs>
  <Slides>42</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42</vt:i4>
      </vt:variant>
    </vt:vector>
  </HeadingPairs>
  <TitlesOfParts>
    <vt:vector size="51" baseType="lpstr">
      <vt:lpstr>Arial</vt:lpstr>
      <vt:lpstr>Calibri</vt:lpstr>
      <vt:lpstr>Open Sans</vt:lpstr>
      <vt:lpstr>Tofino</vt:lpstr>
      <vt:lpstr>Trebuchet MS</vt:lpstr>
      <vt:lpstr>Trebuchet MS (Títulos)</vt:lpstr>
      <vt:lpstr>var(--heading-font)</vt:lpstr>
      <vt:lpstr>Wingdings 3</vt:lpstr>
      <vt:lpstr>Faceta</vt:lpstr>
      <vt:lpstr>QUE ES GITHUB Y QUE OFRECE A LOS DESARROLLADORES</vt:lpstr>
      <vt:lpstr>QUE ES GITHUB</vt:lpstr>
      <vt:lpstr>QUE ES UN SISTEMA DE CONTROL DE VERSIONES</vt:lpstr>
      <vt:lpstr>CUAL ES LA UTILIDAD DE UN SISTEMA DE CONTROL DE VERSIONES</vt:lpstr>
      <vt:lpstr>Presentación de PowerPoint</vt:lpstr>
      <vt:lpstr>Presentación de PowerPoint</vt:lpstr>
      <vt:lpstr>Qué ofrece Github </vt:lpstr>
      <vt:lpstr>Presentación de PowerPoint</vt:lpstr>
      <vt:lpstr>GIT </vt:lpstr>
      <vt:lpstr>Repositorio </vt:lpstr>
      <vt:lpstr>Commit </vt:lpstr>
      <vt:lpstr>Ramas </vt:lpstr>
      <vt:lpstr>Clon </vt:lpstr>
      <vt:lpstr>Fork </vt:lpstr>
      <vt:lpstr>¿Por qué GIT es el sistema de control de versiones más usado en el mundo? </vt:lpstr>
      <vt:lpstr>Es distribuido </vt:lpstr>
      <vt:lpstr>Tiene ramas y fusiones </vt:lpstr>
      <vt:lpstr>Integridad de datos </vt:lpstr>
      <vt:lpstr>FLUJO DE TRABAJO BASICO </vt:lpstr>
      <vt:lpstr>COMANDO GIT</vt:lpstr>
      <vt:lpstr>Presentación de PowerPoint</vt:lpstr>
      <vt:lpstr>Stagin Area - git add.</vt:lpstr>
      <vt:lpstr>Trabajo en equipo - MERGE </vt:lpstr>
      <vt:lpstr>PASO A PASO EN UN PROYECTO USO DE COMANDOS</vt:lpstr>
      <vt:lpstr>Presentación de PowerPoint</vt:lpstr>
      <vt:lpstr>CREAR UN REPOSITORIO NUEVO</vt:lpstr>
      <vt:lpstr>DATOS DE INICIO DEL REPOSITORIO</vt:lpstr>
      <vt:lpstr>REPOSITORIO CREADO</vt:lpstr>
      <vt:lpstr>PAGINA PRINCIPAL DEL OWNER-SE ENCUENTRAN LOS REPOSITORIOS</vt:lpstr>
      <vt:lpstr>PAGINA PRINCIPAL</vt:lpstr>
      <vt:lpstr>PARA DESCARGAR UN REPOSITORIO</vt:lpstr>
      <vt:lpstr>PARA CLONAR UN REPOSITORIO Se copia la url </vt:lpstr>
      <vt:lpstr>SE CREA EL WORKING DIRECTORY DONDE SE VA A CLONAR EL PROYECTO</vt:lpstr>
      <vt:lpstr>COMANDO GIT CLONE</vt:lpstr>
      <vt:lpstr>SE CLONA EL PROYECTO EN EL WORKING DIRECTORY - No olvide instalar GIT</vt:lpstr>
      <vt:lpstr>CREAR UN ARCHIVO EN WORKING DIRECTORY DEL PROYECTO CLONADO Y USAR EL COMANDO GIT STATUS</vt:lpstr>
      <vt:lpstr>GIT ADD  AÑADE LOS CAMBIOS AL STAGING AREA</vt:lpstr>
      <vt:lpstr>GIT DIFF MUESTRA LOS CAMBIOS REALIZADOS A UN ARCHIVO QUE SE ENCUENTRA EN EL WORKING DIRECTORY Y EL STAGING AREA</vt:lpstr>
      <vt:lpstr>Presentación de PowerPoint</vt:lpstr>
      <vt:lpstr>GIT COMMIT ACTUALIZA EL LOCAL REPO -m sirve para colocar el mensaje este sirve para el control de versiones y saber que se ha cambiado </vt:lpstr>
      <vt:lpstr>GIT PUSH SUBE LOS CAMBIOS AL REPOSITORIO</vt:lpstr>
      <vt:lpstr>SE VEN LOS CAMBIOS EN GIT HUB  EN EL REPOSITORIO DEL PROYECTO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 ES UN MODELO CONCEPTUAL</dc:title>
  <dc:creator>eecastano2</dc:creator>
  <cp:lastModifiedBy>eecastano2</cp:lastModifiedBy>
  <cp:revision>49</cp:revision>
  <dcterms:created xsi:type="dcterms:W3CDTF">2021-09-16T21:50:46Z</dcterms:created>
  <dcterms:modified xsi:type="dcterms:W3CDTF">2021-09-20T05:07:42Z</dcterms:modified>
</cp:coreProperties>
</file>