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Oswald Medium"/>
      <p:regular r:id="rId9"/>
      <p:bold r:id="rId10"/>
    </p:embeddedFont>
    <p:embeddedFont>
      <p:font typeface="Montserrat"/>
      <p:regular r:id="rId11"/>
      <p:bold r:id="rId12"/>
      <p:italic r:id="rId13"/>
      <p:boldItalic r:id="rId14"/>
    </p:embeddedFont>
    <p:embeddedFont>
      <p:font typeface="Oswald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swald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Montserrat-regular.fntdata"/><Relationship Id="rId10" Type="http://schemas.openxmlformats.org/officeDocument/2006/relationships/font" Target="fonts/OswaldMedium-bold.fntdata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5" Type="http://schemas.openxmlformats.org/officeDocument/2006/relationships/font" Target="fonts/Oswald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OpenSans-regular.fntdata"/><Relationship Id="rId16" Type="http://schemas.openxmlformats.org/officeDocument/2006/relationships/font" Target="fonts/Oswald-bold.fntdata"/><Relationship Id="rId19" Type="http://schemas.openxmlformats.org/officeDocument/2006/relationships/font" Target="fonts/OpenSans-italic.fntdata"/><Relationship Id="rId18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9aae1a29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9aae1a29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9ac7ea12a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9ac7ea12a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9ac7ea12a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9ac7ea12a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246900" y="1246900"/>
            <a:ext cx="66270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785350" y="1445950"/>
            <a:ext cx="5573400" cy="19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905775" y="3489900"/>
            <a:ext cx="5332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480672" y="4589052"/>
            <a:ext cx="4182751" cy="402045"/>
            <a:chOff x="-79178" y="4632327"/>
            <a:chExt cx="4182751" cy="402045"/>
          </a:xfrm>
        </p:grpSpPr>
        <p:sp>
          <p:nvSpPr>
            <p:cNvPr id="15" name="Google Shape;15;p2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2469022" y="152402"/>
            <a:ext cx="4182751" cy="402045"/>
            <a:chOff x="-79178" y="4632327"/>
            <a:chExt cx="4182751" cy="402045"/>
          </a:xfrm>
        </p:grpSpPr>
        <p:sp>
          <p:nvSpPr>
            <p:cNvPr id="48" name="Google Shape;48;p2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2"/>
          <p:cNvSpPr/>
          <p:nvPr/>
        </p:nvSpPr>
        <p:spPr>
          <a:xfrm rot="-5400000">
            <a:off x="7623313" y="4042080"/>
            <a:ext cx="1904100" cy="28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"/>
          <p:cNvSpPr/>
          <p:nvPr/>
        </p:nvSpPr>
        <p:spPr>
          <a:xfrm rot="-2700000">
            <a:off x="8423164" y="2732612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 rot="-2700000">
            <a:off x="8423164" y="2341930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1"/>
          <p:cNvGrpSpPr/>
          <p:nvPr/>
        </p:nvGrpSpPr>
        <p:grpSpPr>
          <a:xfrm>
            <a:off x="2480622" y="4718352"/>
            <a:ext cx="4182751" cy="402045"/>
            <a:chOff x="-79178" y="4632327"/>
            <a:chExt cx="4182751" cy="402045"/>
          </a:xfrm>
        </p:grpSpPr>
        <p:sp>
          <p:nvSpPr>
            <p:cNvPr id="321" name="Google Shape;321;p11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1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1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1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1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1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1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11"/>
          <p:cNvSpPr/>
          <p:nvPr/>
        </p:nvSpPr>
        <p:spPr>
          <a:xfrm>
            <a:off x="0" y="1660000"/>
            <a:ext cx="7585200" cy="186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1"/>
          <p:cNvSpPr txBox="1"/>
          <p:nvPr>
            <p:ph hasCustomPrompt="1" type="title"/>
          </p:nvPr>
        </p:nvSpPr>
        <p:spPr>
          <a:xfrm>
            <a:off x="1558625" y="1660000"/>
            <a:ext cx="6026700" cy="19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5" name="Google Shape;355;p11"/>
          <p:cNvSpPr txBox="1"/>
          <p:nvPr>
            <p:ph idx="1" type="body"/>
          </p:nvPr>
        </p:nvSpPr>
        <p:spPr>
          <a:xfrm>
            <a:off x="1995600" y="3529900"/>
            <a:ext cx="51528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accen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6" name="Google Shape;356;p11"/>
          <p:cNvSpPr/>
          <p:nvPr/>
        </p:nvSpPr>
        <p:spPr>
          <a:xfrm rot="10800000">
            <a:off x="-9" y="723447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1"/>
          <p:cNvSpPr/>
          <p:nvPr/>
        </p:nvSpPr>
        <p:spPr>
          <a:xfrm rot="-8100000">
            <a:off x="2019785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1"/>
          <p:cNvSpPr/>
          <p:nvPr/>
        </p:nvSpPr>
        <p:spPr>
          <a:xfrm rot="-8100000">
            <a:off x="172767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1"/>
          <p:cNvSpPr/>
          <p:nvPr/>
        </p:nvSpPr>
        <p:spPr>
          <a:xfrm>
            <a:off x="7981250" y="-488750"/>
            <a:ext cx="1525500" cy="15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"/>
          <p:cNvSpPr/>
          <p:nvPr/>
        </p:nvSpPr>
        <p:spPr>
          <a:xfrm>
            <a:off x="-49600" y="1346100"/>
            <a:ext cx="7562400" cy="3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3"/>
          <p:cNvSpPr txBox="1"/>
          <p:nvPr>
            <p:ph type="title"/>
          </p:nvPr>
        </p:nvSpPr>
        <p:spPr>
          <a:xfrm>
            <a:off x="720000" y="570550"/>
            <a:ext cx="35157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4" name="Google Shape;364;p13"/>
          <p:cNvSpPr txBox="1"/>
          <p:nvPr>
            <p:ph idx="1" type="subTitle"/>
          </p:nvPr>
        </p:nvSpPr>
        <p:spPr>
          <a:xfrm>
            <a:off x="2004475" y="19424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13"/>
          <p:cNvSpPr txBox="1"/>
          <p:nvPr>
            <p:ph idx="2" type="subTitle"/>
          </p:nvPr>
        </p:nvSpPr>
        <p:spPr>
          <a:xfrm>
            <a:off x="2004475" y="2284375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13"/>
          <p:cNvSpPr txBox="1"/>
          <p:nvPr>
            <p:ph hasCustomPrompt="1" idx="3" type="title"/>
          </p:nvPr>
        </p:nvSpPr>
        <p:spPr>
          <a:xfrm>
            <a:off x="2004475" y="153442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7" name="Google Shape;367;p13"/>
          <p:cNvSpPr txBox="1"/>
          <p:nvPr>
            <p:ph idx="4" type="subTitle"/>
          </p:nvPr>
        </p:nvSpPr>
        <p:spPr>
          <a:xfrm>
            <a:off x="2004475" y="35646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13"/>
          <p:cNvSpPr txBox="1"/>
          <p:nvPr>
            <p:ph idx="5" type="subTitle"/>
          </p:nvPr>
        </p:nvSpPr>
        <p:spPr>
          <a:xfrm>
            <a:off x="2004475" y="3906575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13"/>
          <p:cNvSpPr txBox="1"/>
          <p:nvPr>
            <p:ph hasCustomPrompt="1" idx="6" type="title"/>
          </p:nvPr>
        </p:nvSpPr>
        <p:spPr>
          <a:xfrm>
            <a:off x="2004475" y="315662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0" name="Google Shape;370;p13"/>
          <p:cNvSpPr txBox="1"/>
          <p:nvPr>
            <p:ph idx="7" type="subTitle"/>
          </p:nvPr>
        </p:nvSpPr>
        <p:spPr>
          <a:xfrm>
            <a:off x="4820775" y="19424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13"/>
          <p:cNvSpPr txBox="1"/>
          <p:nvPr>
            <p:ph idx="8" type="subTitle"/>
          </p:nvPr>
        </p:nvSpPr>
        <p:spPr>
          <a:xfrm>
            <a:off x="4820775" y="2284375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13"/>
          <p:cNvSpPr txBox="1"/>
          <p:nvPr>
            <p:ph hasCustomPrompt="1" idx="9" type="title"/>
          </p:nvPr>
        </p:nvSpPr>
        <p:spPr>
          <a:xfrm>
            <a:off x="4820775" y="153442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3" name="Google Shape;373;p13"/>
          <p:cNvSpPr txBox="1"/>
          <p:nvPr>
            <p:ph idx="13" type="subTitle"/>
          </p:nvPr>
        </p:nvSpPr>
        <p:spPr>
          <a:xfrm>
            <a:off x="4820775" y="35646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13"/>
          <p:cNvSpPr txBox="1"/>
          <p:nvPr>
            <p:ph idx="14" type="subTitle"/>
          </p:nvPr>
        </p:nvSpPr>
        <p:spPr>
          <a:xfrm>
            <a:off x="4820775" y="3906575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13"/>
          <p:cNvSpPr txBox="1"/>
          <p:nvPr>
            <p:ph hasCustomPrompt="1" idx="15" type="title"/>
          </p:nvPr>
        </p:nvSpPr>
        <p:spPr>
          <a:xfrm>
            <a:off x="4820775" y="315662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/>
          <p:nvPr/>
        </p:nvSpPr>
        <p:spPr>
          <a:xfrm rot="5400000">
            <a:off x="7689475" y="491725"/>
            <a:ext cx="2257500" cy="24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3"/>
          <p:cNvSpPr/>
          <p:nvPr/>
        </p:nvSpPr>
        <p:spPr>
          <a:xfrm rot="8100000">
            <a:off x="8688401" y="1891781"/>
            <a:ext cx="259650" cy="259650"/>
          </a:xfrm>
          <a:prstGeom prst="plus">
            <a:avLst>
              <a:gd fmla="val 35578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3"/>
          <p:cNvSpPr/>
          <p:nvPr/>
        </p:nvSpPr>
        <p:spPr>
          <a:xfrm>
            <a:off x="8084875" y="4151750"/>
            <a:ext cx="1466700" cy="1466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3"/>
          <p:cNvSpPr/>
          <p:nvPr/>
        </p:nvSpPr>
        <p:spPr>
          <a:xfrm rot="8100000">
            <a:off x="8688401" y="2225349"/>
            <a:ext cx="259650" cy="259650"/>
          </a:xfrm>
          <a:prstGeom prst="plus">
            <a:avLst>
              <a:gd fmla="val 35578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4"/>
          <p:cNvSpPr/>
          <p:nvPr/>
        </p:nvSpPr>
        <p:spPr>
          <a:xfrm rot="-5400000">
            <a:off x="2458125" y="2800225"/>
            <a:ext cx="4233300" cy="246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4"/>
          <p:cNvSpPr/>
          <p:nvPr/>
        </p:nvSpPr>
        <p:spPr>
          <a:xfrm rot="-5400000">
            <a:off x="5067300" y="2800225"/>
            <a:ext cx="4233300" cy="246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4"/>
          <p:cNvSpPr/>
          <p:nvPr/>
        </p:nvSpPr>
        <p:spPr>
          <a:xfrm rot="-5400000">
            <a:off x="-156600" y="2800225"/>
            <a:ext cx="4233300" cy="246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4"/>
          <p:cNvSpPr txBox="1"/>
          <p:nvPr>
            <p:ph idx="1" type="subTitle"/>
          </p:nvPr>
        </p:nvSpPr>
        <p:spPr>
          <a:xfrm>
            <a:off x="3686475" y="278827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14"/>
          <p:cNvSpPr txBox="1"/>
          <p:nvPr>
            <p:ph idx="2" type="subTitle"/>
          </p:nvPr>
        </p:nvSpPr>
        <p:spPr>
          <a:xfrm>
            <a:off x="3473475" y="3130200"/>
            <a:ext cx="21834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4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7" name="Google Shape;387;p14"/>
          <p:cNvSpPr txBox="1"/>
          <p:nvPr>
            <p:ph idx="3" type="subTitle"/>
          </p:nvPr>
        </p:nvSpPr>
        <p:spPr>
          <a:xfrm>
            <a:off x="6301200" y="278827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14"/>
          <p:cNvSpPr txBox="1"/>
          <p:nvPr>
            <p:ph idx="4" type="subTitle"/>
          </p:nvPr>
        </p:nvSpPr>
        <p:spPr>
          <a:xfrm>
            <a:off x="6088100" y="3130200"/>
            <a:ext cx="21834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14"/>
          <p:cNvSpPr txBox="1"/>
          <p:nvPr>
            <p:ph idx="5" type="subTitle"/>
          </p:nvPr>
        </p:nvSpPr>
        <p:spPr>
          <a:xfrm>
            <a:off x="1077300" y="278827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14"/>
          <p:cNvSpPr txBox="1"/>
          <p:nvPr>
            <p:ph idx="6" type="subTitle"/>
          </p:nvPr>
        </p:nvSpPr>
        <p:spPr>
          <a:xfrm>
            <a:off x="870687" y="3130200"/>
            <a:ext cx="21834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14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4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4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3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/>
          <p:nvPr/>
        </p:nvSpPr>
        <p:spPr>
          <a:xfrm rot="5400000">
            <a:off x="-182366" y="4262568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5"/>
          <p:cNvSpPr/>
          <p:nvPr/>
        </p:nvSpPr>
        <p:spPr>
          <a:xfrm rot="8100000">
            <a:off x="480716" y="2843860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5"/>
          <p:cNvSpPr/>
          <p:nvPr/>
        </p:nvSpPr>
        <p:spPr>
          <a:xfrm rot="8100000">
            <a:off x="480716" y="3135969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5"/>
          <p:cNvSpPr/>
          <p:nvPr/>
        </p:nvSpPr>
        <p:spPr>
          <a:xfrm rot="-5400000">
            <a:off x="7750137" y="675604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5"/>
          <p:cNvSpPr/>
          <p:nvPr/>
        </p:nvSpPr>
        <p:spPr>
          <a:xfrm rot="-2700000">
            <a:off x="8413316" y="2069373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5"/>
          <p:cNvSpPr/>
          <p:nvPr/>
        </p:nvSpPr>
        <p:spPr>
          <a:xfrm rot="-2700000">
            <a:off x="8413316" y="1777264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5"/>
          <p:cNvSpPr/>
          <p:nvPr/>
        </p:nvSpPr>
        <p:spPr>
          <a:xfrm>
            <a:off x="7952125" y="4206150"/>
            <a:ext cx="1466700" cy="146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5"/>
          <p:cNvSpPr/>
          <p:nvPr/>
        </p:nvSpPr>
        <p:spPr>
          <a:xfrm>
            <a:off x="1930600" y="1432750"/>
            <a:ext cx="52596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5"/>
          <p:cNvSpPr txBox="1"/>
          <p:nvPr>
            <p:ph type="title"/>
          </p:nvPr>
        </p:nvSpPr>
        <p:spPr>
          <a:xfrm>
            <a:off x="720000" y="570550"/>
            <a:ext cx="52908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15"/>
          <p:cNvSpPr txBox="1"/>
          <p:nvPr>
            <p:ph idx="1" type="body"/>
          </p:nvPr>
        </p:nvSpPr>
        <p:spPr>
          <a:xfrm>
            <a:off x="2089100" y="1513725"/>
            <a:ext cx="5094900" cy="27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6"/>
          <p:cNvSpPr/>
          <p:nvPr/>
        </p:nvSpPr>
        <p:spPr>
          <a:xfrm>
            <a:off x="4797000" y="1681500"/>
            <a:ext cx="4347000" cy="259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6"/>
          <p:cNvSpPr/>
          <p:nvPr/>
        </p:nvSpPr>
        <p:spPr>
          <a:xfrm>
            <a:off x="0" y="1681500"/>
            <a:ext cx="4347000" cy="259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6"/>
          <p:cNvSpPr txBox="1"/>
          <p:nvPr>
            <p:ph idx="1" type="subTitle"/>
          </p:nvPr>
        </p:nvSpPr>
        <p:spPr>
          <a:xfrm>
            <a:off x="1387975" y="1833900"/>
            <a:ext cx="2437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16"/>
          <p:cNvSpPr txBox="1"/>
          <p:nvPr>
            <p:ph idx="2" type="subTitle"/>
          </p:nvPr>
        </p:nvSpPr>
        <p:spPr>
          <a:xfrm>
            <a:off x="1394700" y="2175825"/>
            <a:ext cx="26739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16"/>
          <p:cNvSpPr txBox="1"/>
          <p:nvPr>
            <p:ph idx="3" type="subTitle"/>
          </p:nvPr>
        </p:nvSpPr>
        <p:spPr>
          <a:xfrm>
            <a:off x="1387975" y="3151300"/>
            <a:ext cx="2437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16"/>
          <p:cNvSpPr txBox="1"/>
          <p:nvPr>
            <p:ph idx="4" type="subTitle"/>
          </p:nvPr>
        </p:nvSpPr>
        <p:spPr>
          <a:xfrm>
            <a:off x="1394625" y="3493225"/>
            <a:ext cx="26739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16"/>
          <p:cNvSpPr txBox="1"/>
          <p:nvPr>
            <p:ph idx="5" type="subTitle"/>
          </p:nvPr>
        </p:nvSpPr>
        <p:spPr>
          <a:xfrm>
            <a:off x="5750100" y="183390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16"/>
          <p:cNvSpPr txBox="1"/>
          <p:nvPr>
            <p:ph idx="6" type="subTitle"/>
          </p:nvPr>
        </p:nvSpPr>
        <p:spPr>
          <a:xfrm>
            <a:off x="5750100" y="2175825"/>
            <a:ext cx="26739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16"/>
          <p:cNvSpPr txBox="1"/>
          <p:nvPr>
            <p:ph idx="7" type="subTitle"/>
          </p:nvPr>
        </p:nvSpPr>
        <p:spPr>
          <a:xfrm>
            <a:off x="5750100" y="315130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16"/>
          <p:cNvSpPr txBox="1"/>
          <p:nvPr>
            <p:ph idx="8" type="subTitle"/>
          </p:nvPr>
        </p:nvSpPr>
        <p:spPr>
          <a:xfrm>
            <a:off x="5750100" y="3493225"/>
            <a:ext cx="26739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16"/>
          <p:cNvSpPr txBox="1"/>
          <p:nvPr>
            <p:ph type="title"/>
          </p:nvPr>
        </p:nvSpPr>
        <p:spPr>
          <a:xfrm>
            <a:off x="720000" y="570550"/>
            <a:ext cx="40458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17" name="Google Shape;417;p16"/>
          <p:cNvGrpSpPr/>
          <p:nvPr/>
        </p:nvGrpSpPr>
        <p:grpSpPr>
          <a:xfrm>
            <a:off x="2480622" y="4633877"/>
            <a:ext cx="4182751" cy="402045"/>
            <a:chOff x="-79178" y="4632327"/>
            <a:chExt cx="4182751" cy="402045"/>
          </a:xfrm>
        </p:grpSpPr>
        <p:sp>
          <p:nvSpPr>
            <p:cNvPr id="418" name="Google Shape;418;p16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16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6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6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5" name="Google Shape;455;p17"/>
          <p:cNvSpPr/>
          <p:nvPr/>
        </p:nvSpPr>
        <p:spPr>
          <a:xfrm>
            <a:off x="1353175" y="3386500"/>
            <a:ext cx="2874600" cy="18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7"/>
          <p:cNvSpPr/>
          <p:nvPr/>
        </p:nvSpPr>
        <p:spPr>
          <a:xfrm rot="5400000">
            <a:off x="-182366" y="4262568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7"/>
          <p:cNvSpPr/>
          <p:nvPr/>
        </p:nvSpPr>
        <p:spPr>
          <a:xfrm rot="8100000">
            <a:off x="480716" y="2843860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7"/>
          <p:cNvSpPr/>
          <p:nvPr/>
        </p:nvSpPr>
        <p:spPr>
          <a:xfrm rot="8100000">
            <a:off x="480716" y="313596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7"/>
          <p:cNvSpPr/>
          <p:nvPr/>
        </p:nvSpPr>
        <p:spPr>
          <a:xfrm rot="-5400000">
            <a:off x="7750137" y="675604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7"/>
          <p:cNvSpPr/>
          <p:nvPr/>
        </p:nvSpPr>
        <p:spPr>
          <a:xfrm rot="-2700000">
            <a:off x="8413316" y="2069373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7"/>
          <p:cNvSpPr/>
          <p:nvPr/>
        </p:nvSpPr>
        <p:spPr>
          <a:xfrm rot="-2700000">
            <a:off x="8413316" y="1777264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7"/>
          <p:cNvSpPr/>
          <p:nvPr/>
        </p:nvSpPr>
        <p:spPr>
          <a:xfrm>
            <a:off x="4915950" y="3386500"/>
            <a:ext cx="2874600" cy="18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/>
          <p:nvPr/>
        </p:nvSpPr>
        <p:spPr>
          <a:xfrm>
            <a:off x="5306450" y="1303575"/>
            <a:ext cx="4009800" cy="302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8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66" name="Google Shape;466;p18"/>
          <p:cNvGrpSpPr/>
          <p:nvPr/>
        </p:nvGrpSpPr>
        <p:grpSpPr>
          <a:xfrm rot="-5400000">
            <a:off x="6851597" y="2382327"/>
            <a:ext cx="4182751" cy="402045"/>
            <a:chOff x="-79178" y="4632327"/>
            <a:chExt cx="4182751" cy="402045"/>
          </a:xfrm>
        </p:grpSpPr>
        <p:sp>
          <p:nvSpPr>
            <p:cNvPr id="467" name="Google Shape;467;p18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8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9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1" name="Google Shape;501;p19"/>
          <p:cNvSpPr/>
          <p:nvPr/>
        </p:nvSpPr>
        <p:spPr>
          <a:xfrm>
            <a:off x="2387550" y="1360275"/>
            <a:ext cx="6928800" cy="323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9"/>
          <p:cNvSpPr/>
          <p:nvPr/>
        </p:nvSpPr>
        <p:spPr>
          <a:xfrm rot="5400000">
            <a:off x="348159" y="4256093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9"/>
          <p:cNvSpPr/>
          <p:nvPr/>
        </p:nvSpPr>
        <p:spPr>
          <a:xfrm rot="8100000">
            <a:off x="1011241" y="2837385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9"/>
          <p:cNvSpPr/>
          <p:nvPr/>
        </p:nvSpPr>
        <p:spPr>
          <a:xfrm rot="8100000">
            <a:off x="1011241" y="3129494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9"/>
          <p:cNvSpPr/>
          <p:nvPr/>
        </p:nvSpPr>
        <p:spPr>
          <a:xfrm rot="5400000">
            <a:off x="7309359" y="4256093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9"/>
          <p:cNvSpPr/>
          <p:nvPr/>
        </p:nvSpPr>
        <p:spPr>
          <a:xfrm rot="8100000">
            <a:off x="7972441" y="2837385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9"/>
          <p:cNvSpPr/>
          <p:nvPr/>
        </p:nvSpPr>
        <p:spPr>
          <a:xfrm rot="8100000">
            <a:off x="7972441" y="3129494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 rot="-5400000">
            <a:off x="7886297" y="2775027"/>
            <a:ext cx="2009551" cy="401195"/>
            <a:chOff x="2480672" y="4589902"/>
            <a:chExt cx="2009551" cy="401195"/>
          </a:xfrm>
        </p:grpSpPr>
        <p:sp>
          <p:nvSpPr>
            <p:cNvPr id="509" name="Google Shape;509;p19"/>
            <p:cNvSpPr/>
            <p:nvPr/>
          </p:nvSpPr>
          <p:spPr>
            <a:xfrm rot="10800000">
              <a:off x="2752323" y="4595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 rot="10800000">
              <a:off x="2480672" y="4595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 rot="10800000">
              <a:off x="2752323" y="4883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 rot="10800000">
              <a:off x="2480672" y="4883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 rot="10800000">
              <a:off x="3295623" y="45916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 rot="10800000">
              <a:off x="3023972" y="45916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 rot="10800000">
              <a:off x="3295623" y="48796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 rot="10800000">
              <a:off x="3023972" y="48796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 rot="10800000">
              <a:off x="3838923" y="4593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9"/>
            <p:cNvSpPr/>
            <p:nvPr/>
          </p:nvSpPr>
          <p:spPr>
            <a:xfrm rot="10800000">
              <a:off x="3567272" y="4593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 rot="10800000">
              <a:off x="3838923" y="4881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 rot="10800000">
              <a:off x="3567272" y="4881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 rot="10800000">
              <a:off x="4382223" y="45899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 rot="10800000">
              <a:off x="4110572" y="45899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 rot="10800000">
              <a:off x="4382223" y="48779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 rot="10800000">
              <a:off x="4110572" y="48779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19"/>
          <p:cNvSpPr/>
          <p:nvPr/>
        </p:nvSpPr>
        <p:spPr>
          <a:xfrm>
            <a:off x="8112225" y="-325550"/>
            <a:ext cx="1466700" cy="146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0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8" name="Google Shape;528;p20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0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0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0"/>
          <p:cNvSpPr/>
          <p:nvPr/>
        </p:nvSpPr>
        <p:spPr>
          <a:xfrm>
            <a:off x="4661750" y="1821800"/>
            <a:ext cx="4654500" cy="102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0"/>
          <p:cNvSpPr/>
          <p:nvPr/>
        </p:nvSpPr>
        <p:spPr>
          <a:xfrm>
            <a:off x="4661750" y="2982675"/>
            <a:ext cx="4654500" cy="102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1977750" y="1267625"/>
            <a:ext cx="5188500" cy="260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"/>
          <p:cNvSpPr txBox="1"/>
          <p:nvPr>
            <p:ph type="title"/>
          </p:nvPr>
        </p:nvSpPr>
        <p:spPr>
          <a:xfrm>
            <a:off x="2416650" y="2247800"/>
            <a:ext cx="43107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3"/>
          <p:cNvSpPr txBox="1"/>
          <p:nvPr>
            <p:ph hasCustomPrompt="1" idx="2" type="title"/>
          </p:nvPr>
        </p:nvSpPr>
        <p:spPr>
          <a:xfrm>
            <a:off x="4060050" y="1517000"/>
            <a:ext cx="10239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8" name="Google Shape;88;p3"/>
          <p:cNvSpPr txBox="1"/>
          <p:nvPr>
            <p:ph idx="1" type="subTitle"/>
          </p:nvPr>
        </p:nvSpPr>
        <p:spPr>
          <a:xfrm>
            <a:off x="2416650" y="2839775"/>
            <a:ext cx="4310700" cy="8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"/>
          <p:cNvSpPr/>
          <p:nvPr/>
        </p:nvSpPr>
        <p:spPr>
          <a:xfrm rot="10800000">
            <a:off x="4" y="4428925"/>
            <a:ext cx="1835100" cy="24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"/>
          <p:cNvSpPr/>
          <p:nvPr/>
        </p:nvSpPr>
        <p:spPr>
          <a:xfrm rot="-8100000">
            <a:off x="2429657" y="4414329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"/>
          <p:cNvSpPr/>
          <p:nvPr/>
        </p:nvSpPr>
        <p:spPr>
          <a:xfrm rot="-8100000">
            <a:off x="2086695" y="4414329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"/>
          <p:cNvSpPr/>
          <p:nvPr/>
        </p:nvSpPr>
        <p:spPr>
          <a:xfrm>
            <a:off x="7308904" y="458875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"/>
          <p:cNvSpPr/>
          <p:nvPr/>
        </p:nvSpPr>
        <p:spPr>
          <a:xfrm rot="2700000">
            <a:off x="6436458" y="444279"/>
            <a:ext cx="277893" cy="277893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"/>
          <p:cNvSpPr/>
          <p:nvPr/>
        </p:nvSpPr>
        <p:spPr>
          <a:xfrm rot="2700000">
            <a:off x="6779421" y="444279"/>
            <a:ext cx="277893" cy="277893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 rot="5400000">
            <a:off x="-678478" y="931427"/>
            <a:ext cx="2009551" cy="401195"/>
            <a:chOff x="3987172" y="4163502"/>
            <a:chExt cx="2009551" cy="401195"/>
          </a:xfrm>
        </p:grpSpPr>
        <p:sp>
          <p:nvSpPr>
            <p:cNvPr id="96" name="Google Shape;96;p3"/>
            <p:cNvSpPr/>
            <p:nvPr/>
          </p:nvSpPr>
          <p:spPr>
            <a:xfrm rot="10800000">
              <a:off x="4258823" y="416864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10800000">
              <a:off x="3987172" y="416864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10800000">
              <a:off x="4258823" y="4456698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10800000">
              <a:off x="3987172" y="4456698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10800000">
              <a:off x="4802123" y="416521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10800000">
              <a:off x="4530472" y="416521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>
              <a:off x="4802123" y="445327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rot="10800000">
              <a:off x="4530472" y="445327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rot="10800000">
              <a:off x="5345423" y="416692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rot="10800000">
              <a:off x="5073772" y="416692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rot="10800000">
              <a:off x="5345423" y="445498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rot="10800000">
              <a:off x="5073772" y="445498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rot="10800000">
              <a:off x="5888723" y="416350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rot="10800000">
              <a:off x="5617072" y="416350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rot="10800000">
              <a:off x="5888723" y="445156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10800000">
              <a:off x="5617072" y="445156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3"/>
          <p:cNvGrpSpPr/>
          <p:nvPr/>
        </p:nvGrpSpPr>
        <p:grpSpPr>
          <a:xfrm rot="5400000">
            <a:off x="7823222" y="3811752"/>
            <a:ext cx="2009551" cy="401195"/>
            <a:chOff x="3987172" y="4163502"/>
            <a:chExt cx="2009551" cy="401195"/>
          </a:xfrm>
        </p:grpSpPr>
        <p:sp>
          <p:nvSpPr>
            <p:cNvPr id="113" name="Google Shape;113;p3"/>
            <p:cNvSpPr/>
            <p:nvPr/>
          </p:nvSpPr>
          <p:spPr>
            <a:xfrm rot="10800000">
              <a:off x="4258823" y="41686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rot="10800000">
              <a:off x="3987172" y="41686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 rot="10800000">
              <a:off x="4258823" y="44566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 rot="10800000">
              <a:off x="3987172" y="44566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4802123" y="41652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10800000">
              <a:off x="4530472" y="41652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4802123" y="44532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 rot="10800000">
              <a:off x="4530472" y="44532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 rot="10800000">
              <a:off x="5345423" y="41669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 rot="10800000">
              <a:off x="5073772" y="41669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 rot="10800000">
              <a:off x="5345423" y="44549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 rot="10800000">
              <a:off x="5073772" y="44549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 rot="10800000">
              <a:off x="5888723" y="41635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 rot="10800000">
              <a:off x="5617072" y="41635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 rot="10800000">
              <a:off x="5888723" y="44515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rot="10800000">
              <a:off x="5617072" y="44515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0_1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1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35" name="Google Shape;535;p21"/>
          <p:cNvGrpSpPr/>
          <p:nvPr/>
        </p:nvGrpSpPr>
        <p:grpSpPr>
          <a:xfrm rot="-5400000">
            <a:off x="6851597" y="2370727"/>
            <a:ext cx="4182751" cy="402045"/>
            <a:chOff x="-79178" y="4632327"/>
            <a:chExt cx="4182751" cy="402045"/>
          </a:xfrm>
        </p:grpSpPr>
        <p:sp>
          <p:nvSpPr>
            <p:cNvPr id="536" name="Google Shape;536;p21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21"/>
          <p:cNvSpPr/>
          <p:nvPr/>
        </p:nvSpPr>
        <p:spPr>
          <a:xfrm rot="-5400000">
            <a:off x="4239150" y="1848975"/>
            <a:ext cx="4233300" cy="29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2"/>
          <p:cNvSpPr txBox="1"/>
          <p:nvPr>
            <p:ph idx="1" type="subTitle"/>
          </p:nvPr>
        </p:nvSpPr>
        <p:spPr>
          <a:xfrm>
            <a:off x="3686475" y="193132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22"/>
          <p:cNvSpPr txBox="1"/>
          <p:nvPr>
            <p:ph idx="2" type="subTitle"/>
          </p:nvPr>
        </p:nvSpPr>
        <p:spPr>
          <a:xfrm>
            <a:off x="3329175" y="2270575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22"/>
          <p:cNvSpPr txBox="1"/>
          <p:nvPr>
            <p:ph idx="3" type="subTitle"/>
          </p:nvPr>
        </p:nvSpPr>
        <p:spPr>
          <a:xfrm>
            <a:off x="6301200" y="193132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22"/>
          <p:cNvSpPr txBox="1"/>
          <p:nvPr>
            <p:ph idx="4" type="subTitle"/>
          </p:nvPr>
        </p:nvSpPr>
        <p:spPr>
          <a:xfrm>
            <a:off x="5943900" y="2270575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22"/>
          <p:cNvSpPr txBox="1"/>
          <p:nvPr>
            <p:ph idx="5" type="subTitle"/>
          </p:nvPr>
        </p:nvSpPr>
        <p:spPr>
          <a:xfrm>
            <a:off x="1077300" y="193132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22"/>
          <p:cNvSpPr txBox="1"/>
          <p:nvPr>
            <p:ph idx="6" type="subTitle"/>
          </p:nvPr>
        </p:nvSpPr>
        <p:spPr>
          <a:xfrm>
            <a:off x="720000" y="2270650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22"/>
          <p:cNvSpPr txBox="1"/>
          <p:nvPr>
            <p:ph idx="7" type="subTitle"/>
          </p:nvPr>
        </p:nvSpPr>
        <p:spPr>
          <a:xfrm>
            <a:off x="3686475" y="352932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p22"/>
          <p:cNvSpPr txBox="1"/>
          <p:nvPr>
            <p:ph idx="8" type="subTitle"/>
          </p:nvPr>
        </p:nvSpPr>
        <p:spPr>
          <a:xfrm>
            <a:off x="3329175" y="3872700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8" name="Google Shape;578;p22"/>
          <p:cNvSpPr txBox="1"/>
          <p:nvPr>
            <p:ph idx="9" type="subTitle"/>
          </p:nvPr>
        </p:nvSpPr>
        <p:spPr>
          <a:xfrm>
            <a:off x="6301200" y="352932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9" name="Google Shape;579;p22"/>
          <p:cNvSpPr txBox="1"/>
          <p:nvPr>
            <p:ph idx="13" type="subTitle"/>
          </p:nvPr>
        </p:nvSpPr>
        <p:spPr>
          <a:xfrm>
            <a:off x="5943900" y="3872700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0" name="Google Shape;580;p22"/>
          <p:cNvSpPr txBox="1"/>
          <p:nvPr>
            <p:ph idx="14" type="subTitle"/>
          </p:nvPr>
        </p:nvSpPr>
        <p:spPr>
          <a:xfrm>
            <a:off x="1077300" y="352932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1" name="Google Shape;581;p22"/>
          <p:cNvSpPr txBox="1"/>
          <p:nvPr>
            <p:ph idx="15" type="subTitle"/>
          </p:nvPr>
        </p:nvSpPr>
        <p:spPr>
          <a:xfrm>
            <a:off x="720000" y="3872700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2" name="Google Shape;582;p22"/>
          <p:cNvSpPr txBox="1"/>
          <p:nvPr>
            <p:ph type="title"/>
          </p:nvPr>
        </p:nvSpPr>
        <p:spPr>
          <a:xfrm>
            <a:off x="720000" y="570550"/>
            <a:ext cx="30348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3" name="Google Shape;583;p22"/>
          <p:cNvSpPr/>
          <p:nvPr/>
        </p:nvSpPr>
        <p:spPr>
          <a:xfrm rot="5400000">
            <a:off x="-410966" y="4262568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2"/>
          <p:cNvSpPr/>
          <p:nvPr/>
        </p:nvSpPr>
        <p:spPr>
          <a:xfrm rot="8100000">
            <a:off x="252116" y="2843860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2"/>
          <p:cNvSpPr/>
          <p:nvPr/>
        </p:nvSpPr>
        <p:spPr>
          <a:xfrm rot="8100000">
            <a:off x="252116" y="313596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2"/>
          <p:cNvSpPr/>
          <p:nvPr/>
        </p:nvSpPr>
        <p:spPr>
          <a:xfrm rot="-5400000">
            <a:off x="7978737" y="675604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2"/>
          <p:cNvSpPr/>
          <p:nvPr/>
        </p:nvSpPr>
        <p:spPr>
          <a:xfrm rot="-2700000">
            <a:off x="8641916" y="2069373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2"/>
          <p:cNvSpPr/>
          <p:nvPr/>
        </p:nvSpPr>
        <p:spPr>
          <a:xfrm rot="-2700000">
            <a:off x="8641916" y="1777264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3"/>
          <p:cNvSpPr/>
          <p:nvPr/>
        </p:nvSpPr>
        <p:spPr>
          <a:xfrm>
            <a:off x="445375" y="-110100"/>
            <a:ext cx="3935700" cy="45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3"/>
          <p:cNvSpPr txBox="1"/>
          <p:nvPr>
            <p:ph type="title"/>
          </p:nvPr>
        </p:nvSpPr>
        <p:spPr>
          <a:xfrm>
            <a:off x="894975" y="823125"/>
            <a:ext cx="26595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2" name="Google Shape;592;p23"/>
          <p:cNvSpPr txBox="1"/>
          <p:nvPr/>
        </p:nvSpPr>
        <p:spPr>
          <a:xfrm>
            <a:off x="901075" y="3058475"/>
            <a:ext cx="33510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100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</a:t>
            </a: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100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23"/>
          <p:cNvSpPr txBox="1"/>
          <p:nvPr>
            <p:ph idx="1" type="subTitle"/>
          </p:nvPr>
        </p:nvSpPr>
        <p:spPr>
          <a:xfrm>
            <a:off x="901075" y="3678775"/>
            <a:ext cx="30243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23"/>
          <p:cNvSpPr txBox="1"/>
          <p:nvPr>
            <p:ph idx="2" type="subTitle"/>
          </p:nvPr>
        </p:nvSpPr>
        <p:spPr>
          <a:xfrm>
            <a:off x="901075" y="1444825"/>
            <a:ext cx="33954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5" name="Google Shape;595;p23"/>
          <p:cNvSpPr/>
          <p:nvPr/>
        </p:nvSpPr>
        <p:spPr>
          <a:xfrm>
            <a:off x="7581005" y="272500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3"/>
          <p:cNvSpPr/>
          <p:nvPr/>
        </p:nvSpPr>
        <p:spPr>
          <a:xfrm rot="2700000">
            <a:off x="6837897" y="26007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3"/>
          <p:cNvSpPr/>
          <p:nvPr/>
        </p:nvSpPr>
        <p:spPr>
          <a:xfrm rot="2700000">
            <a:off x="7130006" y="26007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1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4"/>
          <p:cNvSpPr txBox="1"/>
          <p:nvPr>
            <p:ph type="title"/>
          </p:nvPr>
        </p:nvSpPr>
        <p:spPr>
          <a:xfrm>
            <a:off x="720000" y="570550"/>
            <a:ext cx="46926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 2">
  <p:cSld name="CUSTOM_6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5"/>
          <p:cNvSpPr/>
          <p:nvPr/>
        </p:nvSpPr>
        <p:spPr>
          <a:xfrm>
            <a:off x="-191275" y="1767950"/>
            <a:ext cx="7545300" cy="188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5"/>
          <p:cNvSpPr txBox="1"/>
          <p:nvPr>
            <p:ph type="title"/>
          </p:nvPr>
        </p:nvSpPr>
        <p:spPr>
          <a:xfrm>
            <a:off x="720000" y="570550"/>
            <a:ext cx="4536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3" name="Google Shape;603;p25"/>
          <p:cNvSpPr txBox="1"/>
          <p:nvPr>
            <p:ph idx="1" type="body"/>
          </p:nvPr>
        </p:nvSpPr>
        <p:spPr>
          <a:xfrm>
            <a:off x="1819200" y="2422100"/>
            <a:ext cx="55365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4" name="Google Shape;604;p25"/>
          <p:cNvSpPr txBox="1"/>
          <p:nvPr>
            <p:ph idx="2" type="subTitle"/>
          </p:nvPr>
        </p:nvSpPr>
        <p:spPr>
          <a:xfrm>
            <a:off x="1819200" y="1959200"/>
            <a:ext cx="3027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05" name="Google Shape;605;p25"/>
          <p:cNvSpPr/>
          <p:nvPr/>
        </p:nvSpPr>
        <p:spPr>
          <a:xfrm>
            <a:off x="7954375" y="-224475"/>
            <a:ext cx="1525500" cy="15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 rot="5400000">
            <a:off x="7653104" y="4101600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5"/>
          <p:cNvSpPr/>
          <p:nvPr/>
        </p:nvSpPr>
        <p:spPr>
          <a:xfrm rot="8100000">
            <a:off x="8431708" y="2435954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5"/>
          <p:cNvSpPr/>
          <p:nvPr/>
        </p:nvSpPr>
        <p:spPr>
          <a:xfrm rot="8100000">
            <a:off x="8431708" y="2778917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-361400" y="4161625"/>
            <a:ext cx="1460700" cy="146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 3">
  <p:cSld name="CUSTOM_6_1"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6"/>
          <p:cNvSpPr/>
          <p:nvPr/>
        </p:nvSpPr>
        <p:spPr>
          <a:xfrm>
            <a:off x="-191275" y="1767950"/>
            <a:ext cx="7545300" cy="188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6"/>
          <p:cNvSpPr txBox="1"/>
          <p:nvPr>
            <p:ph type="title"/>
          </p:nvPr>
        </p:nvSpPr>
        <p:spPr>
          <a:xfrm>
            <a:off x="720000" y="570550"/>
            <a:ext cx="4536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3" name="Google Shape;613;p26"/>
          <p:cNvSpPr txBox="1"/>
          <p:nvPr>
            <p:ph idx="1" type="body"/>
          </p:nvPr>
        </p:nvSpPr>
        <p:spPr>
          <a:xfrm>
            <a:off x="1819200" y="2422100"/>
            <a:ext cx="57042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4" name="Google Shape;614;p26"/>
          <p:cNvSpPr txBox="1"/>
          <p:nvPr>
            <p:ph idx="2" type="subTitle"/>
          </p:nvPr>
        </p:nvSpPr>
        <p:spPr>
          <a:xfrm>
            <a:off x="1819200" y="1959200"/>
            <a:ext cx="3027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15" name="Google Shape;615;p26"/>
          <p:cNvSpPr/>
          <p:nvPr/>
        </p:nvSpPr>
        <p:spPr>
          <a:xfrm rot="5400000">
            <a:off x="7653104" y="4101600"/>
            <a:ext cx="1835100" cy="24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6"/>
          <p:cNvSpPr/>
          <p:nvPr/>
        </p:nvSpPr>
        <p:spPr>
          <a:xfrm rot="8100000">
            <a:off x="8431708" y="2435954"/>
            <a:ext cx="277893" cy="27789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6"/>
          <p:cNvSpPr/>
          <p:nvPr/>
        </p:nvSpPr>
        <p:spPr>
          <a:xfrm rot="8100000">
            <a:off x="8431708" y="2778917"/>
            <a:ext cx="277893" cy="27789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6"/>
          <p:cNvSpPr/>
          <p:nvPr/>
        </p:nvSpPr>
        <p:spPr>
          <a:xfrm>
            <a:off x="8126075" y="-508950"/>
            <a:ext cx="1460700" cy="146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6"/>
          <p:cNvSpPr/>
          <p:nvPr/>
        </p:nvSpPr>
        <p:spPr>
          <a:xfrm>
            <a:off x="-327625" y="3971150"/>
            <a:ext cx="1525500" cy="152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3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7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7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7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7"/>
          <p:cNvSpPr/>
          <p:nvPr/>
        </p:nvSpPr>
        <p:spPr>
          <a:xfrm rot="5400000">
            <a:off x="7622588" y="807450"/>
            <a:ext cx="19041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7"/>
          <p:cNvSpPr/>
          <p:nvPr/>
        </p:nvSpPr>
        <p:spPr>
          <a:xfrm rot="8100000">
            <a:off x="8423064" y="2095270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7"/>
          <p:cNvSpPr/>
          <p:nvPr/>
        </p:nvSpPr>
        <p:spPr>
          <a:xfrm rot="8100000">
            <a:off x="8423064" y="2493027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7" name="Google Shape;627;p27"/>
          <p:cNvGrpSpPr/>
          <p:nvPr/>
        </p:nvGrpSpPr>
        <p:grpSpPr>
          <a:xfrm>
            <a:off x="2480622" y="4633877"/>
            <a:ext cx="4182751" cy="402045"/>
            <a:chOff x="-79178" y="4632327"/>
            <a:chExt cx="4182751" cy="402045"/>
          </a:xfrm>
        </p:grpSpPr>
        <p:sp>
          <p:nvSpPr>
            <p:cNvPr id="628" name="Google Shape;628;p27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4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8"/>
          <p:cNvSpPr/>
          <p:nvPr/>
        </p:nvSpPr>
        <p:spPr>
          <a:xfrm>
            <a:off x="7943750" y="3658401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8"/>
          <p:cNvSpPr/>
          <p:nvPr/>
        </p:nvSpPr>
        <p:spPr>
          <a:xfrm rot="2700000">
            <a:off x="7250217" y="364597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8"/>
          <p:cNvSpPr/>
          <p:nvPr/>
        </p:nvSpPr>
        <p:spPr>
          <a:xfrm rot="2700000">
            <a:off x="7542326" y="364597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4" name="Google Shape;664;p28"/>
          <p:cNvGrpSpPr/>
          <p:nvPr/>
        </p:nvGrpSpPr>
        <p:grpSpPr>
          <a:xfrm rot="10800000">
            <a:off x="2480625" y="283675"/>
            <a:ext cx="4182751" cy="402045"/>
            <a:chOff x="-79178" y="4632327"/>
            <a:chExt cx="4182751" cy="402045"/>
          </a:xfrm>
        </p:grpSpPr>
        <p:sp>
          <p:nvSpPr>
            <p:cNvPr id="665" name="Google Shape;665;p28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7" name="Google Shape;697;p28"/>
          <p:cNvSpPr/>
          <p:nvPr/>
        </p:nvSpPr>
        <p:spPr>
          <a:xfrm rot="10800000">
            <a:off x="-9" y="3556898"/>
            <a:ext cx="1525500" cy="15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>
            <a:off x="572700" y="1211475"/>
            <a:ext cx="7998600" cy="407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"/>
          <p:cNvSpPr txBox="1"/>
          <p:nvPr>
            <p:ph type="title"/>
          </p:nvPr>
        </p:nvSpPr>
        <p:spPr>
          <a:xfrm>
            <a:off x="720000" y="570550"/>
            <a:ext cx="49974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720000" y="1268175"/>
            <a:ext cx="7704000" cy="3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Oswald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33" name="Google Shape;133;p4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/>
          <p:nvPr/>
        </p:nvSpPr>
        <p:spPr>
          <a:xfrm>
            <a:off x="2893525" y="3180300"/>
            <a:ext cx="4361100" cy="130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2885975" y="1497450"/>
            <a:ext cx="4361100" cy="130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 txBox="1"/>
          <p:nvPr>
            <p:ph idx="1" type="subTitle"/>
          </p:nvPr>
        </p:nvSpPr>
        <p:spPr>
          <a:xfrm>
            <a:off x="3007475" y="157290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"/>
          <p:cNvSpPr txBox="1"/>
          <p:nvPr>
            <p:ph idx="2" type="subTitle"/>
          </p:nvPr>
        </p:nvSpPr>
        <p:spPr>
          <a:xfrm>
            <a:off x="3007475" y="1916747"/>
            <a:ext cx="413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hasCustomPrompt="1" type="title"/>
          </p:nvPr>
        </p:nvSpPr>
        <p:spPr>
          <a:xfrm>
            <a:off x="1889372" y="1572900"/>
            <a:ext cx="996600" cy="13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5"/>
          <p:cNvSpPr txBox="1"/>
          <p:nvPr>
            <p:ph idx="3" type="subTitle"/>
          </p:nvPr>
        </p:nvSpPr>
        <p:spPr>
          <a:xfrm>
            <a:off x="3007475" y="32628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"/>
          <p:cNvSpPr txBox="1"/>
          <p:nvPr>
            <p:ph idx="4" type="subTitle"/>
          </p:nvPr>
        </p:nvSpPr>
        <p:spPr>
          <a:xfrm>
            <a:off x="3007475" y="3605800"/>
            <a:ext cx="413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"/>
          <p:cNvSpPr txBox="1"/>
          <p:nvPr>
            <p:ph hasCustomPrompt="1" idx="5" type="title"/>
          </p:nvPr>
        </p:nvSpPr>
        <p:spPr>
          <a:xfrm>
            <a:off x="1889372" y="3255750"/>
            <a:ext cx="996600" cy="13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" name="Google Shape;145;p5"/>
          <p:cNvSpPr txBox="1"/>
          <p:nvPr>
            <p:ph idx="6" type="title"/>
          </p:nvPr>
        </p:nvSpPr>
        <p:spPr>
          <a:xfrm>
            <a:off x="720000" y="570550"/>
            <a:ext cx="2727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5"/>
          <p:cNvSpPr/>
          <p:nvPr/>
        </p:nvSpPr>
        <p:spPr>
          <a:xfrm rot="5400000">
            <a:off x="7653104" y="4101600"/>
            <a:ext cx="1835100" cy="24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"/>
          <p:cNvSpPr/>
          <p:nvPr/>
        </p:nvSpPr>
        <p:spPr>
          <a:xfrm rot="8100000">
            <a:off x="8431708" y="2435954"/>
            <a:ext cx="277893" cy="27789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 rot="8100000">
            <a:off x="8431708" y="2778917"/>
            <a:ext cx="277893" cy="27789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"/>
          <p:cNvSpPr/>
          <p:nvPr/>
        </p:nvSpPr>
        <p:spPr>
          <a:xfrm>
            <a:off x="8126075" y="-508950"/>
            <a:ext cx="1460700" cy="146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-228450" y="3778375"/>
            <a:ext cx="1525500" cy="152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720000" y="570550"/>
            <a:ext cx="48405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6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6"/>
          <p:cNvGrpSpPr/>
          <p:nvPr/>
        </p:nvGrpSpPr>
        <p:grpSpPr>
          <a:xfrm>
            <a:off x="2480622" y="4718352"/>
            <a:ext cx="4182751" cy="402045"/>
            <a:chOff x="-79178" y="4632327"/>
            <a:chExt cx="4182751" cy="402045"/>
          </a:xfrm>
        </p:grpSpPr>
        <p:sp>
          <p:nvSpPr>
            <p:cNvPr id="157" name="Google Shape;157;p6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/>
          <p:nvPr/>
        </p:nvSpPr>
        <p:spPr>
          <a:xfrm>
            <a:off x="-141700" y="1154800"/>
            <a:ext cx="5186100" cy="286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"/>
          <p:cNvSpPr txBox="1"/>
          <p:nvPr>
            <p:ph type="title"/>
          </p:nvPr>
        </p:nvSpPr>
        <p:spPr>
          <a:xfrm>
            <a:off x="720000" y="1890725"/>
            <a:ext cx="4169100" cy="5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2" name="Google Shape;192;p7"/>
          <p:cNvSpPr txBox="1"/>
          <p:nvPr>
            <p:ph idx="1" type="subTitle"/>
          </p:nvPr>
        </p:nvSpPr>
        <p:spPr>
          <a:xfrm>
            <a:off x="720000" y="2424725"/>
            <a:ext cx="41691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7"/>
          <p:cNvSpPr/>
          <p:nvPr/>
        </p:nvSpPr>
        <p:spPr>
          <a:xfrm rot="10800000">
            <a:off x="4" y="4428925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 rot="-8100000">
            <a:off x="2086695" y="4414329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-170050" y="-530400"/>
            <a:ext cx="1250400" cy="12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"/>
          <p:cNvSpPr/>
          <p:nvPr/>
        </p:nvSpPr>
        <p:spPr>
          <a:xfrm rot="-8100000">
            <a:off x="2429657" y="4414329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/>
          <p:nvPr/>
        </p:nvSpPr>
        <p:spPr>
          <a:xfrm>
            <a:off x="1246900" y="-286175"/>
            <a:ext cx="66270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"/>
          <p:cNvSpPr txBox="1"/>
          <p:nvPr>
            <p:ph type="title"/>
          </p:nvPr>
        </p:nvSpPr>
        <p:spPr>
          <a:xfrm>
            <a:off x="3134400" y="2966250"/>
            <a:ext cx="2875200" cy="4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0" name="Google Shape;200;p8"/>
          <p:cNvSpPr txBox="1"/>
          <p:nvPr>
            <p:ph idx="1" type="subTitle"/>
          </p:nvPr>
        </p:nvSpPr>
        <p:spPr>
          <a:xfrm>
            <a:off x="1231050" y="1704750"/>
            <a:ext cx="6681900" cy="10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01" name="Google Shape;201;p8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"/>
          <p:cNvSpPr/>
          <p:nvPr/>
        </p:nvSpPr>
        <p:spPr>
          <a:xfrm rot="5400000">
            <a:off x="7622588" y="807450"/>
            <a:ext cx="19041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"/>
          <p:cNvSpPr/>
          <p:nvPr/>
        </p:nvSpPr>
        <p:spPr>
          <a:xfrm rot="8100000">
            <a:off x="8423064" y="2095270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"/>
          <p:cNvSpPr/>
          <p:nvPr/>
        </p:nvSpPr>
        <p:spPr>
          <a:xfrm rot="8100000">
            <a:off x="8423064" y="2493027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8"/>
          <p:cNvGrpSpPr/>
          <p:nvPr/>
        </p:nvGrpSpPr>
        <p:grpSpPr>
          <a:xfrm>
            <a:off x="2480622" y="4633877"/>
            <a:ext cx="4182751" cy="402045"/>
            <a:chOff x="-79178" y="4632327"/>
            <a:chExt cx="4182751" cy="402045"/>
          </a:xfrm>
        </p:grpSpPr>
        <p:sp>
          <p:nvSpPr>
            <p:cNvPr id="208" name="Google Shape;208;p8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/>
          <p:nvPr>
            <p:ph type="title"/>
          </p:nvPr>
        </p:nvSpPr>
        <p:spPr>
          <a:xfrm>
            <a:off x="1103700" y="1918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9"/>
          <p:cNvSpPr txBox="1"/>
          <p:nvPr>
            <p:ph idx="1" type="subTitle"/>
          </p:nvPr>
        </p:nvSpPr>
        <p:spPr>
          <a:xfrm>
            <a:off x="1103700" y="3488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9"/>
          <p:cNvSpPr/>
          <p:nvPr/>
        </p:nvSpPr>
        <p:spPr>
          <a:xfrm>
            <a:off x="7313150" y="532350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9"/>
          <p:cNvSpPr/>
          <p:nvPr/>
        </p:nvSpPr>
        <p:spPr>
          <a:xfrm rot="2700000">
            <a:off x="6783666" y="517754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9"/>
          <p:cNvSpPr/>
          <p:nvPr/>
        </p:nvSpPr>
        <p:spPr>
          <a:xfrm rot="10800000">
            <a:off x="8067904" y="4108975"/>
            <a:ext cx="1250400" cy="12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"/>
          <p:cNvSpPr/>
          <p:nvPr/>
        </p:nvSpPr>
        <p:spPr>
          <a:xfrm rot="2700000">
            <a:off x="6440704" y="517754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" name="Google Shape;247;p9"/>
          <p:cNvGrpSpPr/>
          <p:nvPr/>
        </p:nvGrpSpPr>
        <p:grpSpPr>
          <a:xfrm rot="-5400000">
            <a:off x="-1708778" y="2370727"/>
            <a:ext cx="4182751" cy="402045"/>
            <a:chOff x="-79178" y="4632327"/>
            <a:chExt cx="4182751" cy="402045"/>
          </a:xfrm>
        </p:grpSpPr>
        <p:sp>
          <p:nvSpPr>
            <p:cNvPr id="248" name="Google Shape;248;p9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"/>
          <p:cNvSpPr txBox="1"/>
          <p:nvPr>
            <p:ph type="title"/>
          </p:nvPr>
        </p:nvSpPr>
        <p:spPr>
          <a:xfrm>
            <a:off x="4602750" y="578300"/>
            <a:ext cx="3332400" cy="12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b="0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2" name="Google Shape;282;p10"/>
          <p:cNvSpPr/>
          <p:nvPr/>
        </p:nvSpPr>
        <p:spPr>
          <a:xfrm rot="10800000">
            <a:off x="-9" y="4209122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0"/>
          <p:cNvSpPr/>
          <p:nvPr/>
        </p:nvSpPr>
        <p:spPr>
          <a:xfrm rot="-8100000">
            <a:off x="2019785" y="4196604"/>
            <a:ext cx="236739" cy="236739"/>
          </a:xfrm>
          <a:prstGeom prst="plus">
            <a:avLst>
              <a:gd fmla="val 3557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0"/>
          <p:cNvSpPr/>
          <p:nvPr/>
        </p:nvSpPr>
        <p:spPr>
          <a:xfrm rot="-8100000">
            <a:off x="1727676" y="4196604"/>
            <a:ext cx="236739" cy="236739"/>
          </a:xfrm>
          <a:prstGeom prst="plus">
            <a:avLst>
              <a:gd fmla="val 3557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0"/>
          <p:cNvSpPr/>
          <p:nvPr/>
        </p:nvSpPr>
        <p:spPr>
          <a:xfrm>
            <a:off x="-446075" y="-247625"/>
            <a:ext cx="1466700" cy="146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" name="Google Shape;286;p10"/>
          <p:cNvGrpSpPr/>
          <p:nvPr/>
        </p:nvGrpSpPr>
        <p:grpSpPr>
          <a:xfrm rot="-5400000">
            <a:off x="6851597" y="2370727"/>
            <a:ext cx="4182751" cy="402045"/>
            <a:chOff x="-79178" y="4632327"/>
            <a:chExt cx="4182751" cy="402045"/>
          </a:xfrm>
        </p:grpSpPr>
        <p:sp>
          <p:nvSpPr>
            <p:cNvPr id="287" name="Google Shape;287;p10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0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0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0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0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0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0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0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0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0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0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0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0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0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0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0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0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0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0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0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0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0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0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0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0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0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0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0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0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0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0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70550"/>
            <a:ext cx="770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681225"/>
            <a:ext cx="7704000" cy="28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9"/>
          <p:cNvSpPr txBox="1"/>
          <p:nvPr>
            <p:ph type="ctrTitle"/>
          </p:nvPr>
        </p:nvSpPr>
        <p:spPr>
          <a:xfrm>
            <a:off x="1785300" y="1726500"/>
            <a:ext cx="5573400" cy="19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Can Reinforcement Learning Be Applied to Surgery?</a:t>
            </a:r>
            <a:endParaRPr sz="3700"/>
          </a:p>
        </p:txBody>
      </p:sp>
      <p:sp>
        <p:nvSpPr>
          <p:cNvPr id="703" name="Google Shape;703;p29"/>
          <p:cNvSpPr txBox="1"/>
          <p:nvPr>
            <p:ph idx="1" type="subTitle"/>
          </p:nvPr>
        </p:nvSpPr>
        <p:spPr>
          <a:xfrm>
            <a:off x="1905750" y="3817225"/>
            <a:ext cx="5332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Agostino Aiezzo - 982514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/>
          <p:nvPr>
            <p:ph type="title"/>
          </p:nvPr>
        </p:nvSpPr>
        <p:spPr>
          <a:xfrm>
            <a:off x="720000" y="1469875"/>
            <a:ext cx="4169100" cy="5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of context</a:t>
            </a:r>
            <a:endParaRPr/>
          </a:p>
        </p:txBody>
      </p:sp>
      <p:sp>
        <p:nvSpPr>
          <p:cNvPr id="709" name="Google Shape;709;p30"/>
          <p:cNvSpPr txBox="1"/>
          <p:nvPr>
            <p:ph idx="1" type="subTitle"/>
          </p:nvPr>
        </p:nvSpPr>
        <p:spPr>
          <a:xfrm>
            <a:off x="720000" y="2050650"/>
            <a:ext cx="4169100" cy="18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"/>
              <a:buChar char="●"/>
            </a:pPr>
            <a:r>
              <a:rPr lang="en" sz="1200"/>
              <a:t>A simple 2D task that mimics a hysterectomy 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"/>
              <a:buChar char="●"/>
            </a:pPr>
            <a:r>
              <a:rPr lang="en" sz="1200"/>
              <a:t>The Environment is a 10x10 matrix with the</a:t>
            </a:r>
            <a:r>
              <a:rPr lang="en" sz="1200">
                <a:solidFill>
                  <a:srgbClr val="551190"/>
                </a:solidFill>
              </a:rPr>
              <a:t> </a:t>
            </a:r>
            <a:r>
              <a:rPr b="1" lang="en" sz="1200">
                <a:solidFill>
                  <a:srgbClr val="551190"/>
                </a:solidFill>
              </a:rPr>
              <a:t>uterus</a:t>
            </a:r>
            <a:r>
              <a:rPr lang="en" sz="1200"/>
              <a:t> at the center and </a:t>
            </a:r>
            <a:r>
              <a:rPr b="1" lang="en" sz="1200">
                <a:solidFill>
                  <a:srgbClr val="029587"/>
                </a:solidFill>
              </a:rPr>
              <a:t>ligaments</a:t>
            </a:r>
            <a:r>
              <a:rPr lang="en" sz="1200"/>
              <a:t> and </a:t>
            </a:r>
            <a:r>
              <a:rPr b="1" lang="en" sz="1200">
                <a:solidFill>
                  <a:srgbClr val="029587"/>
                </a:solidFill>
              </a:rPr>
              <a:t>arteries</a:t>
            </a:r>
            <a:r>
              <a:rPr lang="en" sz="1200"/>
              <a:t> all around.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"/>
              <a:buChar char="●"/>
            </a:pPr>
            <a:r>
              <a:rPr lang="en" sz="1200"/>
              <a:t>The Agent is a knife whose objective is to navigate in the</a:t>
            </a:r>
            <a:r>
              <a:rPr b="1" lang="en" sz="1200">
                <a:solidFill>
                  <a:srgbClr val="F2F20D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F1F100"/>
                </a:solidFill>
                <a:highlight>
                  <a:srgbClr val="FFFFFF"/>
                </a:highlight>
              </a:rPr>
              <a:t>peritoneum</a:t>
            </a:r>
            <a:r>
              <a:rPr lang="en" sz="1200">
                <a:highlight>
                  <a:srgbClr val="FFFFFF"/>
                </a:highlight>
              </a:rPr>
              <a:t> </a:t>
            </a:r>
            <a:r>
              <a:rPr lang="en" sz="1200"/>
              <a:t>and cut the </a:t>
            </a:r>
            <a:r>
              <a:rPr b="1" lang="en" sz="1200">
                <a:solidFill>
                  <a:srgbClr val="21669D"/>
                </a:solidFill>
              </a:rPr>
              <a:t>target points</a:t>
            </a:r>
            <a:r>
              <a:rPr lang="en" sz="1200">
                <a:solidFill>
                  <a:srgbClr val="000000"/>
                </a:solidFill>
              </a:rPr>
              <a:t>.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0" name="Google Shape;7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800" y="1087799"/>
            <a:ext cx="2950325" cy="296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1"/>
          <p:cNvSpPr txBox="1"/>
          <p:nvPr>
            <p:ph type="title"/>
          </p:nvPr>
        </p:nvSpPr>
        <p:spPr>
          <a:xfrm>
            <a:off x="771347" y="392650"/>
            <a:ext cx="36513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Agent</a:t>
            </a:r>
            <a:endParaRPr/>
          </a:p>
        </p:txBody>
      </p:sp>
      <p:sp>
        <p:nvSpPr>
          <p:cNvPr id="716" name="Google Shape;716;p31"/>
          <p:cNvSpPr txBox="1"/>
          <p:nvPr/>
        </p:nvSpPr>
        <p:spPr>
          <a:xfrm flipH="1">
            <a:off x="929575" y="1312188"/>
            <a:ext cx="2942100" cy="67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pure DQN algorithm</a:t>
            </a:r>
            <a:endParaRPr b="1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7" name="Google Shape;717;p31"/>
          <p:cNvSpPr txBox="1"/>
          <p:nvPr/>
        </p:nvSpPr>
        <p:spPr>
          <a:xfrm flipH="1">
            <a:off x="532975" y="3352275"/>
            <a:ext cx="3847500" cy="73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simple model with few parameters          (at least, far less than the original one).</a:t>
            </a:r>
            <a:endParaRPr b="1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18" name="Google Shape;718;p31"/>
          <p:cNvGrpSpPr/>
          <p:nvPr/>
        </p:nvGrpSpPr>
        <p:grpSpPr>
          <a:xfrm rot="-2675084">
            <a:off x="2219336" y="2428860"/>
            <a:ext cx="474780" cy="477868"/>
            <a:chOff x="2085525" y="4992125"/>
            <a:chExt cx="481825" cy="481825"/>
          </a:xfrm>
        </p:grpSpPr>
        <p:sp>
          <p:nvSpPr>
            <p:cNvPr id="719" name="Google Shape;719;p31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721" name="Google Shape;7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825" y="1162775"/>
            <a:ext cx="3010000" cy="30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31"/>
          <p:cNvSpPr/>
          <p:nvPr/>
        </p:nvSpPr>
        <p:spPr>
          <a:xfrm>
            <a:off x="4568875" y="2290163"/>
            <a:ext cx="954000" cy="7317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2"/>
          <p:cNvSpPr txBox="1"/>
          <p:nvPr>
            <p:ph type="title"/>
          </p:nvPr>
        </p:nvSpPr>
        <p:spPr>
          <a:xfrm>
            <a:off x="679313" y="430250"/>
            <a:ext cx="36285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discussions</a:t>
            </a:r>
            <a:endParaRPr/>
          </a:p>
        </p:txBody>
      </p:sp>
      <p:sp>
        <p:nvSpPr>
          <p:cNvPr id="728" name="Google Shape;728;p32"/>
          <p:cNvSpPr txBox="1"/>
          <p:nvPr/>
        </p:nvSpPr>
        <p:spPr>
          <a:xfrm>
            <a:off x="587400" y="4188050"/>
            <a:ext cx="4204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11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total reward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at each episode and the correspondent </a:t>
            </a:r>
            <a:r>
              <a:rPr b="1" lang="en" sz="11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trend line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9" name="Google Shape;7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00" y="1293550"/>
            <a:ext cx="3859333" cy="28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32"/>
          <p:cNvSpPr txBox="1"/>
          <p:nvPr/>
        </p:nvSpPr>
        <p:spPr>
          <a:xfrm>
            <a:off x="4909750" y="1293550"/>
            <a:ext cx="2880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Optimal performances at 1500 episodes (theoretically, even less)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More complex environments (more ligaments and arteries, objects with different shapes and in a different position, etc.)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Possible improvements: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 even simpler and efficient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more sophisticated variant of DQN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rnational politics thesis by Slidesgo">
  <a:themeElements>
    <a:clrScheme name="Simple Light">
      <a:dk1>
        <a:srgbClr val="2B2D42"/>
      </a:dk1>
      <a:lt1>
        <a:srgbClr val="EDF2F4"/>
      </a:lt1>
      <a:dk2>
        <a:srgbClr val="FFFFFF"/>
      </a:dk2>
      <a:lt2>
        <a:srgbClr val="7E899C"/>
      </a:lt2>
      <a:accent1>
        <a:srgbClr val="2B2D42"/>
      </a:accent1>
      <a:accent2>
        <a:srgbClr val="EDF2F4"/>
      </a:accent2>
      <a:accent3>
        <a:srgbClr val="E06666"/>
      </a:accent3>
      <a:accent4>
        <a:srgbClr val="2B2D42"/>
      </a:accent4>
      <a:accent5>
        <a:srgbClr val="E06666"/>
      </a:accent5>
      <a:accent6>
        <a:srgbClr val="7E899C"/>
      </a:accent6>
      <a:hlink>
        <a:srgbClr val="2B2D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