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8218-9398-450F-9D83-C156FF79E824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3EEC-DBA5-486F-BCDD-BAC00321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05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8218-9398-450F-9D83-C156FF79E824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3EEC-DBA5-486F-BCDD-BAC00321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44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8218-9398-450F-9D83-C156FF79E824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3EEC-DBA5-486F-BCDD-BAC00321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5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8218-9398-450F-9D83-C156FF79E824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3EEC-DBA5-486F-BCDD-BAC00321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7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8218-9398-450F-9D83-C156FF79E824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3EEC-DBA5-486F-BCDD-BAC00321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68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8218-9398-450F-9D83-C156FF79E824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3EEC-DBA5-486F-BCDD-BAC00321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0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8218-9398-450F-9D83-C156FF79E824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3EEC-DBA5-486F-BCDD-BAC00321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19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8218-9398-450F-9D83-C156FF79E824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3EEC-DBA5-486F-BCDD-BAC00321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8218-9398-450F-9D83-C156FF79E824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3EEC-DBA5-486F-BCDD-BAC00321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2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8218-9398-450F-9D83-C156FF79E824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3EEC-DBA5-486F-BCDD-BAC00321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5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8218-9398-450F-9D83-C156FF79E824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3EEC-DBA5-486F-BCDD-BAC00321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7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8218-9398-450F-9D83-C156FF79E824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3EEC-DBA5-486F-BCDD-BAC00321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0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8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Windows User</dc:creator>
  <cp:lastModifiedBy>Windows User</cp:lastModifiedBy>
  <cp:revision>1</cp:revision>
  <dcterms:created xsi:type="dcterms:W3CDTF">2018-07-18T05:46:54Z</dcterms:created>
  <dcterms:modified xsi:type="dcterms:W3CDTF">2018-07-18T05:46:59Z</dcterms:modified>
</cp:coreProperties>
</file>