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9" r:id="rId3"/>
    <p:sldId id="324" r:id="rId4"/>
    <p:sldId id="328" r:id="rId5"/>
    <p:sldId id="322" r:id="rId6"/>
    <p:sldId id="326" r:id="rId7"/>
    <p:sldId id="327" r:id="rId8"/>
    <p:sldId id="320" r:id="rId9"/>
    <p:sldId id="263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CABE0-F0EC-445E-A591-F5D788BEA576}" v="15" dt="2023-02-01T16:26:24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4660"/>
  </p:normalViewPr>
  <p:slideViewPr>
    <p:cSldViewPr snapToGrid="0">
      <p:cViewPr>
        <p:scale>
          <a:sx n="150" d="100"/>
          <a:sy n="150" d="100"/>
        </p:scale>
        <p:origin x="43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Grace Roberts" userId="d231f9e0-8bbe-4006-a341-4b048e745ccb" providerId="ADAL" clId="{10ACABE0-F0EC-445E-A591-F5D788BEA576}"/>
    <pc:docChg chg="undo custSel addSld modSld sldOrd">
      <pc:chgData name="Alexandra Grace Roberts" userId="d231f9e0-8bbe-4006-a341-4b048e745ccb" providerId="ADAL" clId="{10ACABE0-F0EC-445E-A591-F5D788BEA576}" dt="2023-02-01T16:26:24.490" v="98"/>
      <pc:docMkLst>
        <pc:docMk/>
      </pc:docMkLst>
      <pc:sldChg chg="modSp">
        <pc:chgData name="Alexandra Grace Roberts" userId="d231f9e0-8bbe-4006-a341-4b048e745ccb" providerId="ADAL" clId="{10ACABE0-F0EC-445E-A591-F5D788BEA576}" dt="2023-02-01T16:26:24.490" v="98"/>
        <pc:sldMkLst>
          <pc:docMk/>
          <pc:sldMk cId="2985818172" sldId="322"/>
        </pc:sldMkLst>
        <pc:picChg chg="mod">
          <ac:chgData name="Alexandra Grace Roberts" userId="d231f9e0-8bbe-4006-a341-4b048e745ccb" providerId="ADAL" clId="{10ACABE0-F0EC-445E-A591-F5D788BEA576}" dt="2023-02-01T16:26:24.490" v="98"/>
          <ac:picMkLst>
            <pc:docMk/>
            <pc:sldMk cId="2985818172" sldId="322"/>
            <ac:picMk id="5" creationId="{D7A26572-D55A-D883-5F89-A3273D8784A7}"/>
          </ac:picMkLst>
        </pc:picChg>
      </pc:sldChg>
      <pc:sldChg chg="addSp delSp modSp mod">
        <pc:chgData name="Alexandra Grace Roberts" userId="d231f9e0-8bbe-4006-a341-4b048e745ccb" providerId="ADAL" clId="{10ACABE0-F0EC-445E-A591-F5D788BEA576}" dt="2023-02-01T16:15:22.850" v="96" actId="14100"/>
        <pc:sldMkLst>
          <pc:docMk/>
          <pc:sldMk cId="2683813256" sldId="324"/>
        </pc:sldMkLst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13" creationId="{E46B8691-D51B-2D7D-B433-FBBB41BBFC3F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15" creationId="{D2D66381-9889-5F90-6D5C-0BB3D6DA2421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17" creationId="{13392C44-7425-2D4E-8864-C30D509A5D56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0" creationId="{9AC95D59-405E-8B76-F98F-97F73C104704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21" creationId="{F7E54008-DF34-44C0-CF2E-35D0A7C613F9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2" creationId="{83EE96C2-7CDF-BEB9-15F7-14F137911E02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3" creationId="{5F69F573-89CB-3817-7103-E325001C6B1A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5" creationId="{ED5523E2-43B6-953C-675B-DEE1199C2D54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6" creationId="{82E441EA-91F4-AB6E-89A9-98BA2428B184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27" creationId="{F2B5FF72-95B6-BB09-1E34-DC8008991110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28" creationId="{B8C5CFC4-E433-9516-12F7-5E9395FD37E9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29" creationId="{CCBF5FEB-92D0-186D-DEB0-E666499B8868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30" creationId="{7FAD7420-8B46-D39D-509E-7A11A4C8702B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31" creationId="{405246A6-FB44-EAA7-460E-6E4A349F3C14}"/>
          </ac:spMkLst>
        </pc:spChg>
        <pc:spChg chg="mod">
          <ac:chgData name="Alexandra Grace Roberts" userId="d231f9e0-8bbe-4006-a341-4b048e745ccb" providerId="ADAL" clId="{10ACABE0-F0EC-445E-A591-F5D788BEA576}" dt="2023-01-31T21:20:00.485" v="0"/>
          <ac:spMkLst>
            <pc:docMk/>
            <pc:sldMk cId="2683813256" sldId="324"/>
            <ac:spMk id="32" creationId="{80B98195-3252-8424-22DD-33694231B818}"/>
          </ac:spMkLst>
        </pc:spChg>
        <pc:spChg chg="add mod">
          <ac:chgData name="Alexandra Grace Roberts" userId="d231f9e0-8bbe-4006-a341-4b048e745ccb" providerId="ADAL" clId="{10ACABE0-F0EC-445E-A591-F5D788BEA576}" dt="2023-02-01T16:15:22.850" v="96" actId="14100"/>
          <ac:spMkLst>
            <pc:docMk/>
            <pc:sldMk cId="2683813256" sldId="324"/>
            <ac:spMk id="33" creationId="{4E77D725-A902-DCEE-1EFF-5FE50EB431BC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37" creationId="{5FE9B0E0-D940-80C0-00D0-0AC5C008BD50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38" creationId="{CB5C88A2-785B-5886-A0EF-F07867537F0E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39" creationId="{415C973B-78ED-C2CF-DCDD-DAC2789E7A48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40" creationId="{D16062B5-7BC4-61A7-D1E3-4205AD5632DB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41" creationId="{4E8CC1EA-7130-9CA8-7762-5D901A929820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42" creationId="{F337A17A-DC6D-1A67-9F63-4F56639A0126}"/>
          </ac:spMkLst>
        </pc:spChg>
        <pc:spChg chg="mod">
          <ac:chgData name="Alexandra Grace Roberts" userId="d231f9e0-8bbe-4006-a341-4b048e745ccb" providerId="ADAL" clId="{10ACABE0-F0EC-445E-A591-F5D788BEA576}" dt="2023-02-01T16:14:04.017" v="93" actId="2085"/>
          <ac:spMkLst>
            <pc:docMk/>
            <pc:sldMk cId="2683813256" sldId="324"/>
            <ac:spMk id="44" creationId="{CD486474-1628-320E-9F2C-350574D215AC}"/>
          </ac:spMkLst>
        </pc:spChg>
        <pc:grpChg chg="add del mod">
          <ac:chgData name="Alexandra Grace Roberts" userId="d231f9e0-8bbe-4006-a341-4b048e745ccb" providerId="ADAL" clId="{10ACABE0-F0EC-445E-A591-F5D788BEA576}" dt="2023-01-31T21:20:01.841" v="1"/>
          <ac:grpSpMkLst>
            <pc:docMk/>
            <pc:sldMk cId="2683813256" sldId="324"/>
            <ac:grpSpMk id="12" creationId="{076B79ED-F179-0B60-402F-46C503838E60}"/>
          </ac:grpSpMkLst>
        </pc:grpChg>
        <pc:graphicFrameChg chg="mod">
          <ac:chgData name="Alexandra Grace Roberts" userId="d231f9e0-8bbe-4006-a341-4b048e745ccb" providerId="ADAL" clId="{10ACABE0-F0EC-445E-A591-F5D788BEA576}" dt="2023-01-31T21:20:00.485" v="0"/>
          <ac:graphicFrameMkLst>
            <pc:docMk/>
            <pc:sldMk cId="2683813256" sldId="324"/>
            <ac:graphicFrameMk id="16" creationId="{6AD4761E-02BD-019C-ACD2-6CB18B666258}"/>
          </ac:graphicFrameMkLst>
        </pc:graphicFrameChg>
        <pc:picChg chg="mod">
          <ac:chgData name="Alexandra Grace Roberts" userId="d231f9e0-8bbe-4006-a341-4b048e745ccb" providerId="ADAL" clId="{10ACABE0-F0EC-445E-A591-F5D788BEA576}" dt="2023-02-01T16:14:04.017" v="93" actId="2085"/>
          <ac:picMkLst>
            <pc:docMk/>
            <pc:sldMk cId="2683813256" sldId="324"/>
            <ac:picMk id="8" creationId="{BF016C9D-2948-11B1-3F17-45A800B7CC4C}"/>
          </ac:picMkLst>
        </pc:picChg>
        <pc:picChg chg="mod">
          <ac:chgData name="Alexandra Grace Roberts" userId="d231f9e0-8bbe-4006-a341-4b048e745ccb" providerId="ADAL" clId="{10ACABE0-F0EC-445E-A591-F5D788BEA576}" dt="2023-01-31T21:20:00.485" v="0"/>
          <ac:picMkLst>
            <pc:docMk/>
            <pc:sldMk cId="2683813256" sldId="324"/>
            <ac:picMk id="18" creationId="{5659324D-495A-5E96-C140-DF990CAD88C1}"/>
          </ac:picMkLst>
        </pc:picChg>
      </pc:sldChg>
      <pc:sldChg chg="addSp delSp modSp add mod ord">
        <pc:chgData name="Alexandra Grace Roberts" userId="d231f9e0-8bbe-4006-a341-4b048e745ccb" providerId="ADAL" clId="{10ACABE0-F0EC-445E-A591-F5D788BEA576}" dt="2023-01-31T22:23:35.404" v="87" actId="5736"/>
        <pc:sldMkLst>
          <pc:docMk/>
          <pc:sldMk cId="759028933" sldId="328"/>
        </pc:sldMkLst>
        <pc:spChg chg="add 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4" creationId="{D9B9B8A2-A9DC-2BB8-CE86-71A03BD55C7A}"/>
          </ac:spMkLst>
        </pc:spChg>
        <pc:spChg chg="add del mod">
          <ac:chgData name="Alexandra Grace Roberts" userId="d231f9e0-8bbe-4006-a341-4b048e745ccb" providerId="ADAL" clId="{10ACABE0-F0EC-445E-A591-F5D788BEA576}" dt="2023-01-31T21:21:34.761" v="14" actId="478"/>
          <ac:spMkLst>
            <pc:docMk/>
            <pc:sldMk cId="759028933" sldId="328"/>
            <ac:spMk id="5" creationId="{10AA1057-58DE-BCA1-9859-07C3FB9B4266}"/>
          </ac:spMkLst>
        </pc:spChg>
        <pc:spChg chg="add del mod">
          <ac:chgData name="Alexandra Grace Roberts" userId="d231f9e0-8bbe-4006-a341-4b048e745ccb" providerId="ADAL" clId="{10ACABE0-F0EC-445E-A591-F5D788BEA576}" dt="2023-01-31T21:25:17.114" v="34" actId="22"/>
          <ac:spMkLst>
            <pc:docMk/>
            <pc:sldMk cId="759028933" sldId="328"/>
            <ac:spMk id="9" creationId="{16A1F165-9519-AD2E-6350-AA4368459EAB}"/>
          </ac:spMkLst>
        </pc:spChg>
        <pc:spChg chg="add 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10" creationId="{2EC8D65C-9967-AC58-385D-2992BEE7FC32}"/>
          </ac:spMkLst>
        </pc:spChg>
        <pc:spChg chg="add mod">
          <ac:chgData name="Alexandra Grace Roberts" userId="d231f9e0-8bbe-4006-a341-4b048e745ccb" providerId="ADAL" clId="{10ACABE0-F0EC-445E-A591-F5D788BEA576}" dt="2023-01-31T22:21:26.786" v="58" actId="571"/>
          <ac:spMkLst>
            <pc:docMk/>
            <pc:sldMk cId="759028933" sldId="328"/>
            <ac:spMk id="12" creationId="{32B293EC-34DD-C8D4-68A9-532218DD9005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15" creationId="{D2D66381-9889-5F90-6D5C-0BB3D6DA2421}"/>
          </ac:spMkLst>
        </pc:spChg>
        <pc:spChg chg="del">
          <ac:chgData name="Alexandra Grace Roberts" userId="d231f9e0-8bbe-4006-a341-4b048e745ccb" providerId="ADAL" clId="{10ACABE0-F0EC-445E-A591-F5D788BEA576}" dt="2023-01-31T21:20:14.761" v="7" actId="478"/>
          <ac:spMkLst>
            <pc:docMk/>
            <pc:sldMk cId="759028933" sldId="328"/>
            <ac:spMk id="21" creationId="{F7E54008-DF34-44C0-CF2E-35D0A7C613F9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27" creationId="{F2B5FF72-95B6-BB09-1E34-DC8008991110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28" creationId="{B8C5CFC4-E433-9516-12F7-5E9395FD37E9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37" creationId="{5FE9B0E0-D940-80C0-00D0-0AC5C008BD50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38" creationId="{CB5C88A2-785B-5886-A0EF-F07867537F0E}"/>
          </ac:spMkLst>
        </pc:spChg>
        <pc:spChg chg="del">
          <ac:chgData name="Alexandra Grace Roberts" userId="d231f9e0-8bbe-4006-a341-4b048e745ccb" providerId="ADAL" clId="{10ACABE0-F0EC-445E-A591-F5D788BEA576}" dt="2023-01-31T21:20:10.234" v="6" actId="478"/>
          <ac:spMkLst>
            <pc:docMk/>
            <pc:sldMk cId="759028933" sldId="328"/>
            <ac:spMk id="39" creationId="{415C973B-78ED-C2CF-DCDD-DAC2789E7A48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40" creationId="{D16062B5-7BC4-61A7-D1E3-4205AD5632DB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41" creationId="{4E8CC1EA-7130-9CA8-7762-5D901A929820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42" creationId="{F337A17A-DC6D-1A67-9F63-4F56639A0126}"/>
          </ac:spMkLst>
        </pc:spChg>
        <pc:spChg chg="mod topLvl">
          <ac:chgData name="Alexandra Grace Roberts" userId="d231f9e0-8bbe-4006-a341-4b048e745ccb" providerId="ADAL" clId="{10ACABE0-F0EC-445E-A591-F5D788BEA576}" dt="2023-01-31T22:23:35.404" v="87" actId="5736"/>
          <ac:spMkLst>
            <pc:docMk/>
            <pc:sldMk cId="759028933" sldId="328"/>
            <ac:spMk id="44" creationId="{CD486474-1628-320E-9F2C-350574D215AC}"/>
          </ac:spMkLst>
        </pc:spChg>
        <pc:grpChg chg="add del mod">
          <ac:chgData name="Alexandra Grace Roberts" userId="d231f9e0-8bbe-4006-a341-4b048e745ccb" providerId="ADAL" clId="{10ACABE0-F0EC-445E-A591-F5D788BEA576}" dt="2023-01-31T22:21:11.297" v="53" actId="165"/>
          <ac:grpSpMkLst>
            <pc:docMk/>
            <pc:sldMk cId="759028933" sldId="328"/>
            <ac:grpSpMk id="3" creationId="{7A05813A-40F1-9DF2-3BD4-7B9A91AAFC84}"/>
          </ac:grpSpMkLst>
        </pc:grpChg>
        <pc:grpChg chg="add del mod">
          <ac:chgData name="Alexandra Grace Roberts" userId="d231f9e0-8bbe-4006-a341-4b048e745ccb" providerId="ADAL" clId="{10ACABE0-F0EC-445E-A591-F5D788BEA576}" dt="2023-01-31T22:22:36.609" v="82" actId="165"/>
          <ac:grpSpMkLst>
            <pc:docMk/>
            <pc:sldMk cId="759028933" sldId="328"/>
            <ac:grpSpMk id="13" creationId="{7765ABA8-C090-558C-621B-B5FD6BC9669F}"/>
          </ac:grpSpMkLst>
        </pc:grpChg>
        <pc:graphicFrameChg chg="mod topLvl">
          <ac:chgData name="Alexandra Grace Roberts" userId="d231f9e0-8bbe-4006-a341-4b048e745ccb" providerId="ADAL" clId="{10ACABE0-F0EC-445E-A591-F5D788BEA576}" dt="2023-01-31T22:23:35.404" v="87" actId="5736"/>
          <ac:graphicFrameMkLst>
            <pc:docMk/>
            <pc:sldMk cId="759028933" sldId="328"/>
            <ac:graphicFrameMk id="19" creationId="{3699A801-DC2B-33E5-31AB-52EE3BA137F3}"/>
          </ac:graphicFrameMkLst>
        </pc:graphicFrameChg>
        <pc:picChg chg="mod topLvl">
          <ac:chgData name="Alexandra Grace Roberts" userId="d231f9e0-8bbe-4006-a341-4b048e745ccb" providerId="ADAL" clId="{10ACABE0-F0EC-445E-A591-F5D788BEA576}" dt="2023-01-31T22:23:35.404" v="87" actId="5736"/>
          <ac:picMkLst>
            <pc:docMk/>
            <pc:sldMk cId="759028933" sldId="328"/>
            <ac:picMk id="6" creationId="{E8BA7073-256C-40EF-C85D-9667E18535D0}"/>
          </ac:picMkLst>
        </pc:picChg>
        <pc:picChg chg="del">
          <ac:chgData name="Alexandra Grace Roberts" userId="d231f9e0-8bbe-4006-a341-4b048e745ccb" providerId="ADAL" clId="{10ACABE0-F0EC-445E-A591-F5D788BEA576}" dt="2023-01-31T21:20:08.645" v="5" actId="478"/>
          <ac:picMkLst>
            <pc:docMk/>
            <pc:sldMk cId="759028933" sldId="328"/>
            <ac:picMk id="8" creationId="{BF016C9D-2948-11B1-3F17-45A800B7CC4C}"/>
          </ac:picMkLst>
        </pc:picChg>
        <pc:picChg chg="mod topLvl">
          <ac:chgData name="Alexandra Grace Roberts" userId="d231f9e0-8bbe-4006-a341-4b048e745ccb" providerId="ADAL" clId="{10ACABE0-F0EC-445E-A591-F5D788BEA576}" dt="2023-01-31T22:23:35.404" v="87" actId="5736"/>
          <ac:picMkLst>
            <pc:docMk/>
            <pc:sldMk cId="759028933" sldId="328"/>
            <ac:picMk id="11" creationId="{3E5EA068-6183-E73D-4AB6-F793A43ED444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614296-5E87-477D-B64C-54B83646B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8E1039-AAAB-4864-B0D6-264B1B2B16D2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3995A078-171A-4B6C-A29A-A124AE8DE208}" type="sibTrans" cxnId="{79E8CF1C-512E-4694-BB9D-B14CA77F7656}">
      <dgm:prSet/>
      <dgm:spPr>
        <a:solidFill>
          <a:schemeClr val="tx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4653E23-5DEF-44F8-A835-C3F41355B835}" type="parTrans" cxnId="{79E8CF1C-512E-4694-BB9D-B14CA77F7656}">
      <dgm:prSet/>
      <dgm:spPr/>
      <dgm:t>
        <a:bodyPr/>
        <a:lstStyle/>
        <a:p>
          <a:endParaRPr lang="en-US"/>
        </a:p>
      </dgm:t>
    </dgm:pt>
    <dgm:pt modelId="{7028CBB8-C805-4161-A63C-CA2A6D5F6E68}">
      <dgm:prSet phldrT="[Text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6C4B402-4DE4-4D05-9A76-001A2141B94E}" type="sibTrans" cxnId="{2ABBCFBB-5BB6-4E2D-B4D0-8CBB1DE86F84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9F4937-7FB3-4B6A-8DA3-1103C7BB3ADE}" type="parTrans" cxnId="{2ABBCFBB-5BB6-4E2D-B4D0-8CBB1DE86F84}">
      <dgm:prSet/>
      <dgm:spPr/>
      <dgm:t>
        <a:bodyPr/>
        <a:lstStyle/>
        <a:p>
          <a:endParaRPr lang="en-US"/>
        </a:p>
      </dgm:t>
    </dgm:pt>
    <dgm:pt modelId="{ADE06845-44F8-4FF2-85C5-75A12E101BC3}" type="pres">
      <dgm:prSet presAssocID="{50614296-5E87-477D-B64C-54B83646B6CA}" presName="Name0" presStyleCnt="0">
        <dgm:presLayoutVars>
          <dgm:dir/>
          <dgm:resizeHandles val="exact"/>
        </dgm:presLayoutVars>
      </dgm:prSet>
      <dgm:spPr/>
    </dgm:pt>
    <dgm:pt modelId="{7A2FC54E-130F-435D-B121-61E5A22D6E20}" type="pres">
      <dgm:prSet presAssocID="{C98E1039-AAAB-4864-B0D6-264B1B2B16D2}" presName="node" presStyleLbl="node1" presStyleIdx="0" presStyleCnt="2" custScaleX="211085" custScaleY="338713">
        <dgm:presLayoutVars>
          <dgm:bulletEnabled val="1"/>
        </dgm:presLayoutVars>
      </dgm:prSet>
      <dgm:spPr/>
    </dgm:pt>
    <dgm:pt modelId="{C48EA46A-3619-412F-8FDF-558D68BF36D4}" type="pres">
      <dgm:prSet presAssocID="{3995A078-171A-4B6C-A29A-A124AE8DE208}" presName="sibTrans" presStyleLbl="sibTrans2D1" presStyleIdx="0" presStyleCnt="1"/>
      <dgm:spPr/>
    </dgm:pt>
    <dgm:pt modelId="{5CCA0E3F-B1AB-4D90-B019-F2D79CF53901}" type="pres">
      <dgm:prSet presAssocID="{3995A078-171A-4B6C-A29A-A124AE8DE208}" presName="connectorText" presStyleLbl="sibTrans2D1" presStyleIdx="0" presStyleCnt="1"/>
      <dgm:spPr/>
    </dgm:pt>
    <dgm:pt modelId="{152F662C-C526-473F-A795-93A6D18704CC}" type="pres">
      <dgm:prSet presAssocID="{7028CBB8-C805-4161-A63C-CA2A6D5F6E68}" presName="node" presStyleLbl="node1" presStyleIdx="1" presStyleCnt="2" custScaleX="211085" custScaleY="338713">
        <dgm:presLayoutVars>
          <dgm:bulletEnabled val="1"/>
        </dgm:presLayoutVars>
      </dgm:prSet>
      <dgm:spPr/>
    </dgm:pt>
  </dgm:ptLst>
  <dgm:cxnLst>
    <dgm:cxn modelId="{26DBFC02-CA36-4D77-9955-65ADC0F1C20A}" type="presOf" srcId="{7028CBB8-C805-4161-A63C-CA2A6D5F6E68}" destId="{152F662C-C526-473F-A795-93A6D18704CC}" srcOrd="0" destOrd="0" presId="urn:microsoft.com/office/officeart/2005/8/layout/process1"/>
    <dgm:cxn modelId="{7A139608-B006-4667-93E5-51AF83D00EB1}" type="presOf" srcId="{3995A078-171A-4B6C-A29A-A124AE8DE208}" destId="{C48EA46A-3619-412F-8FDF-558D68BF36D4}" srcOrd="0" destOrd="0" presId="urn:microsoft.com/office/officeart/2005/8/layout/process1"/>
    <dgm:cxn modelId="{CD74E10D-6696-4E76-B1D0-2925386853DE}" type="presOf" srcId="{C98E1039-AAAB-4864-B0D6-264B1B2B16D2}" destId="{7A2FC54E-130F-435D-B121-61E5A22D6E20}" srcOrd="0" destOrd="0" presId="urn:microsoft.com/office/officeart/2005/8/layout/process1"/>
    <dgm:cxn modelId="{A0955916-2BAB-4641-9352-5EAC5450AAEF}" type="presOf" srcId="{50614296-5E87-477D-B64C-54B83646B6CA}" destId="{ADE06845-44F8-4FF2-85C5-75A12E101BC3}" srcOrd="0" destOrd="0" presId="urn:microsoft.com/office/officeart/2005/8/layout/process1"/>
    <dgm:cxn modelId="{79E8CF1C-512E-4694-BB9D-B14CA77F7656}" srcId="{50614296-5E87-477D-B64C-54B83646B6CA}" destId="{C98E1039-AAAB-4864-B0D6-264B1B2B16D2}" srcOrd="0" destOrd="0" parTransId="{C4653E23-5DEF-44F8-A835-C3F41355B835}" sibTransId="{3995A078-171A-4B6C-A29A-A124AE8DE208}"/>
    <dgm:cxn modelId="{1DA79197-C90C-4C0B-A3F9-CD05ED9CA344}" type="presOf" srcId="{3995A078-171A-4B6C-A29A-A124AE8DE208}" destId="{5CCA0E3F-B1AB-4D90-B019-F2D79CF53901}" srcOrd="1" destOrd="0" presId="urn:microsoft.com/office/officeart/2005/8/layout/process1"/>
    <dgm:cxn modelId="{2ABBCFBB-5BB6-4E2D-B4D0-8CBB1DE86F84}" srcId="{50614296-5E87-477D-B64C-54B83646B6CA}" destId="{7028CBB8-C805-4161-A63C-CA2A6D5F6E68}" srcOrd="1" destOrd="0" parTransId="{D09F4937-7FB3-4B6A-8DA3-1103C7BB3ADE}" sibTransId="{06C4B402-4DE4-4D05-9A76-001A2141B94E}"/>
    <dgm:cxn modelId="{41269B23-369A-435E-A0B9-E4143226B404}" type="presParOf" srcId="{ADE06845-44F8-4FF2-85C5-75A12E101BC3}" destId="{7A2FC54E-130F-435D-B121-61E5A22D6E20}" srcOrd="0" destOrd="0" presId="urn:microsoft.com/office/officeart/2005/8/layout/process1"/>
    <dgm:cxn modelId="{EFC75704-C5B8-4AB4-AFF8-0E1DA0894810}" type="presParOf" srcId="{ADE06845-44F8-4FF2-85C5-75A12E101BC3}" destId="{C48EA46A-3619-412F-8FDF-558D68BF36D4}" srcOrd="1" destOrd="0" presId="urn:microsoft.com/office/officeart/2005/8/layout/process1"/>
    <dgm:cxn modelId="{690F61CB-DDD4-478C-9AA0-EB9B371648C6}" type="presParOf" srcId="{C48EA46A-3619-412F-8FDF-558D68BF36D4}" destId="{5CCA0E3F-B1AB-4D90-B019-F2D79CF53901}" srcOrd="0" destOrd="0" presId="urn:microsoft.com/office/officeart/2005/8/layout/process1"/>
    <dgm:cxn modelId="{D09CD122-3072-46C9-9AEA-B9D3280ED553}" type="presParOf" srcId="{ADE06845-44F8-4FF2-85C5-75A12E101BC3}" destId="{152F662C-C526-473F-A795-93A6D18704C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14296-5E87-477D-B64C-54B83646B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8E1039-AAAB-4864-B0D6-264B1B2B16D2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3995A078-171A-4B6C-A29A-A124AE8DE208}" type="sibTrans" cxnId="{79E8CF1C-512E-4694-BB9D-B14CA77F7656}">
      <dgm:prSet/>
      <dgm:spPr>
        <a:solidFill>
          <a:schemeClr val="tx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4653E23-5DEF-44F8-A835-C3F41355B835}" type="parTrans" cxnId="{79E8CF1C-512E-4694-BB9D-B14CA77F7656}">
      <dgm:prSet/>
      <dgm:spPr/>
      <dgm:t>
        <a:bodyPr/>
        <a:lstStyle/>
        <a:p>
          <a:endParaRPr lang="en-US"/>
        </a:p>
      </dgm:t>
    </dgm:pt>
    <dgm:pt modelId="{7028CBB8-C805-4161-A63C-CA2A6D5F6E68}">
      <dgm:prSet phldrT="[Text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06C4B402-4DE4-4D05-9A76-001A2141B94E}" type="sibTrans" cxnId="{2ABBCFBB-5BB6-4E2D-B4D0-8CBB1DE86F84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09F4937-7FB3-4B6A-8DA3-1103C7BB3ADE}" type="parTrans" cxnId="{2ABBCFBB-5BB6-4E2D-B4D0-8CBB1DE86F84}">
      <dgm:prSet/>
      <dgm:spPr/>
      <dgm:t>
        <a:bodyPr/>
        <a:lstStyle/>
        <a:p>
          <a:endParaRPr lang="en-US"/>
        </a:p>
      </dgm:t>
    </dgm:pt>
    <dgm:pt modelId="{ADE06845-44F8-4FF2-85C5-75A12E101BC3}" type="pres">
      <dgm:prSet presAssocID="{50614296-5E87-477D-B64C-54B83646B6CA}" presName="Name0" presStyleCnt="0">
        <dgm:presLayoutVars>
          <dgm:dir/>
          <dgm:resizeHandles val="exact"/>
        </dgm:presLayoutVars>
      </dgm:prSet>
      <dgm:spPr/>
    </dgm:pt>
    <dgm:pt modelId="{7A2FC54E-130F-435D-B121-61E5A22D6E20}" type="pres">
      <dgm:prSet presAssocID="{C98E1039-AAAB-4864-B0D6-264B1B2B16D2}" presName="node" presStyleLbl="node1" presStyleIdx="0" presStyleCnt="2" custScaleX="211085" custScaleY="338713">
        <dgm:presLayoutVars>
          <dgm:bulletEnabled val="1"/>
        </dgm:presLayoutVars>
      </dgm:prSet>
      <dgm:spPr/>
    </dgm:pt>
    <dgm:pt modelId="{C48EA46A-3619-412F-8FDF-558D68BF36D4}" type="pres">
      <dgm:prSet presAssocID="{3995A078-171A-4B6C-A29A-A124AE8DE208}" presName="sibTrans" presStyleLbl="sibTrans2D1" presStyleIdx="0" presStyleCnt="1"/>
      <dgm:spPr/>
    </dgm:pt>
    <dgm:pt modelId="{5CCA0E3F-B1AB-4D90-B019-F2D79CF53901}" type="pres">
      <dgm:prSet presAssocID="{3995A078-171A-4B6C-A29A-A124AE8DE208}" presName="connectorText" presStyleLbl="sibTrans2D1" presStyleIdx="0" presStyleCnt="1"/>
      <dgm:spPr/>
    </dgm:pt>
    <dgm:pt modelId="{152F662C-C526-473F-A795-93A6D18704CC}" type="pres">
      <dgm:prSet presAssocID="{7028CBB8-C805-4161-A63C-CA2A6D5F6E68}" presName="node" presStyleLbl="node1" presStyleIdx="1" presStyleCnt="2" custScaleX="211085" custScaleY="338713">
        <dgm:presLayoutVars>
          <dgm:bulletEnabled val="1"/>
        </dgm:presLayoutVars>
      </dgm:prSet>
      <dgm:spPr/>
    </dgm:pt>
  </dgm:ptLst>
  <dgm:cxnLst>
    <dgm:cxn modelId="{26DBFC02-CA36-4D77-9955-65ADC0F1C20A}" type="presOf" srcId="{7028CBB8-C805-4161-A63C-CA2A6D5F6E68}" destId="{152F662C-C526-473F-A795-93A6D18704CC}" srcOrd="0" destOrd="0" presId="urn:microsoft.com/office/officeart/2005/8/layout/process1"/>
    <dgm:cxn modelId="{7A139608-B006-4667-93E5-51AF83D00EB1}" type="presOf" srcId="{3995A078-171A-4B6C-A29A-A124AE8DE208}" destId="{C48EA46A-3619-412F-8FDF-558D68BF36D4}" srcOrd="0" destOrd="0" presId="urn:microsoft.com/office/officeart/2005/8/layout/process1"/>
    <dgm:cxn modelId="{CD74E10D-6696-4E76-B1D0-2925386853DE}" type="presOf" srcId="{C98E1039-AAAB-4864-B0D6-264B1B2B16D2}" destId="{7A2FC54E-130F-435D-B121-61E5A22D6E20}" srcOrd="0" destOrd="0" presId="urn:microsoft.com/office/officeart/2005/8/layout/process1"/>
    <dgm:cxn modelId="{A0955916-2BAB-4641-9352-5EAC5450AAEF}" type="presOf" srcId="{50614296-5E87-477D-B64C-54B83646B6CA}" destId="{ADE06845-44F8-4FF2-85C5-75A12E101BC3}" srcOrd="0" destOrd="0" presId="urn:microsoft.com/office/officeart/2005/8/layout/process1"/>
    <dgm:cxn modelId="{79E8CF1C-512E-4694-BB9D-B14CA77F7656}" srcId="{50614296-5E87-477D-B64C-54B83646B6CA}" destId="{C98E1039-AAAB-4864-B0D6-264B1B2B16D2}" srcOrd="0" destOrd="0" parTransId="{C4653E23-5DEF-44F8-A835-C3F41355B835}" sibTransId="{3995A078-171A-4B6C-A29A-A124AE8DE208}"/>
    <dgm:cxn modelId="{1DA79197-C90C-4C0B-A3F9-CD05ED9CA344}" type="presOf" srcId="{3995A078-171A-4B6C-A29A-A124AE8DE208}" destId="{5CCA0E3F-B1AB-4D90-B019-F2D79CF53901}" srcOrd="1" destOrd="0" presId="urn:microsoft.com/office/officeart/2005/8/layout/process1"/>
    <dgm:cxn modelId="{2ABBCFBB-5BB6-4E2D-B4D0-8CBB1DE86F84}" srcId="{50614296-5E87-477D-B64C-54B83646B6CA}" destId="{7028CBB8-C805-4161-A63C-CA2A6D5F6E68}" srcOrd="1" destOrd="0" parTransId="{D09F4937-7FB3-4B6A-8DA3-1103C7BB3ADE}" sibTransId="{06C4B402-4DE4-4D05-9A76-001A2141B94E}"/>
    <dgm:cxn modelId="{41269B23-369A-435E-A0B9-E4143226B404}" type="presParOf" srcId="{ADE06845-44F8-4FF2-85C5-75A12E101BC3}" destId="{7A2FC54E-130F-435D-B121-61E5A22D6E20}" srcOrd="0" destOrd="0" presId="urn:microsoft.com/office/officeart/2005/8/layout/process1"/>
    <dgm:cxn modelId="{EFC75704-C5B8-4AB4-AFF8-0E1DA0894810}" type="presParOf" srcId="{ADE06845-44F8-4FF2-85C5-75A12E101BC3}" destId="{C48EA46A-3619-412F-8FDF-558D68BF36D4}" srcOrd="1" destOrd="0" presId="urn:microsoft.com/office/officeart/2005/8/layout/process1"/>
    <dgm:cxn modelId="{690F61CB-DDD4-478C-9AA0-EB9B371648C6}" type="presParOf" srcId="{C48EA46A-3619-412F-8FDF-558D68BF36D4}" destId="{5CCA0E3F-B1AB-4D90-B019-F2D79CF53901}" srcOrd="0" destOrd="0" presId="urn:microsoft.com/office/officeart/2005/8/layout/process1"/>
    <dgm:cxn modelId="{D09CD122-3072-46C9-9AEA-B9D3280ED553}" type="presParOf" srcId="{ADE06845-44F8-4FF2-85C5-75A12E101BC3}" destId="{152F662C-C526-473F-A795-93A6D18704C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614296-5E87-477D-B64C-54B83646B6C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98E1039-AAAB-4864-B0D6-264B1B2B16D2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3995A078-171A-4B6C-A29A-A124AE8DE208}" type="sibTrans" cxnId="{79E8CF1C-512E-4694-BB9D-B14CA77F7656}">
      <dgm:prSet/>
      <dgm:spPr>
        <a:solidFill>
          <a:schemeClr val="tx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4653E23-5DEF-44F8-A835-C3F41355B835}" type="parTrans" cxnId="{79E8CF1C-512E-4694-BB9D-B14CA77F7656}">
      <dgm:prSet/>
      <dgm:spPr/>
      <dgm:t>
        <a:bodyPr/>
        <a:lstStyle/>
        <a:p>
          <a:endParaRPr lang="en-US"/>
        </a:p>
      </dgm:t>
    </dgm:pt>
    <dgm:pt modelId="{7028CBB8-C805-4161-A63C-CA2A6D5F6E68}">
      <dgm:prSet phldrT="[Text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D09F4937-7FB3-4B6A-8DA3-1103C7BB3ADE}" type="parTrans" cxnId="{2ABBCFBB-5BB6-4E2D-B4D0-8CBB1DE86F84}">
      <dgm:prSet/>
      <dgm:spPr/>
      <dgm:t>
        <a:bodyPr/>
        <a:lstStyle/>
        <a:p>
          <a:endParaRPr lang="en-US"/>
        </a:p>
      </dgm:t>
    </dgm:pt>
    <dgm:pt modelId="{06C4B402-4DE4-4D05-9A76-001A2141B94E}" type="sibTrans" cxnId="{2ABBCFBB-5BB6-4E2D-B4D0-8CBB1DE86F84}">
      <dgm:prSet/>
      <dgm:spPr>
        <a:solidFill>
          <a:schemeClr val="tx2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DE06845-44F8-4FF2-85C5-75A12E101BC3}" type="pres">
      <dgm:prSet presAssocID="{50614296-5E87-477D-B64C-54B83646B6CA}" presName="Name0" presStyleCnt="0">
        <dgm:presLayoutVars>
          <dgm:dir/>
          <dgm:resizeHandles val="exact"/>
        </dgm:presLayoutVars>
      </dgm:prSet>
      <dgm:spPr/>
    </dgm:pt>
    <dgm:pt modelId="{7A2FC54E-130F-435D-B121-61E5A22D6E20}" type="pres">
      <dgm:prSet presAssocID="{C98E1039-AAAB-4864-B0D6-264B1B2B16D2}" presName="node" presStyleLbl="node1" presStyleIdx="0" presStyleCnt="2" custScaleX="211085" custScaleY="338713">
        <dgm:presLayoutVars>
          <dgm:bulletEnabled val="1"/>
        </dgm:presLayoutVars>
      </dgm:prSet>
      <dgm:spPr/>
    </dgm:pt>
    <dgm:pt modelId="{C48EA46A-3619-412F-8FDF-558D68BF36D4}" type="pres">
      <dgm:prSet presAssocID="{3995A078-171A-4B6C-A29A-A124AE8DE208}" presName="sibTrans" presStyleLbl="sibTrans2D1" presStyleIdx="0" presStyleCnt="1"/>
      <dgm:spPr/>
    </dgm:pt>
    <dgm:pt modelId="{5CCA0E3F-B1AB-4D90-B019-F2D79CF53901}" type="pres">
      <dgm:prSet presAssocID="{3995A078-171A-4B6C-A29A-A124AE8DE208}" presName="connectorText" presStyleLbl="sibTrans2D1" presStyleIdx="0" presStyleCnt="1"/>
      <dgm:spPr/>
    </dgm:pt>
    <dgm:pt modelId="{152F662C-C526-473F-A795-93A6D18704CC}" type="pres">
      <dgm:prSet presAssocID="{7028CBB8-C805-4161-A63C-CA2A6D5F6E68}" presName="node" presStyleLbl="node1" presStyleIdx="1" presStyleCnt="2" custScaleX="211085" custScaleY="338713">
        <dgm:presLayoutVars>
          <dgm:bulletEnabled val="1"/>
        </dgm:presLayoutVars>
      </dgm:prSet>
      <dgm:spPr/>
    </dgm:pt>
  </dgm:ptLst>
  <dgm:cxnLst>
    <dgm:cxn modelId="{26DBFC02-CA36-4D77-9955-65ADC0F1C20A}" type="presOf" srcId="{7028CBB8-C805-4161-A63C-CA2A6D5F6E68}" destId="{152F662C-C526-473F-A795-93A6D18704CC}" srcOrd="0" destOrd="0" presId="urn:microsoft.com/office/officeart/2005/8/layout/process1"/>
    <dgm:cxn modelId="{7A139608-B006-4667-93E5-51AF83D00EB1}" type="presOf" srcId="{3995A078-171A-4B6C-A29A-A124AE8DE208}" destId="{C48EA46A-3619-412F-8FDF-558D68BF36D4}" srcOrd="0" destOrd="0" presId="urn:microsoft.com/office/officeart/2005/8/layout/process1"/>
    <dgm:cxn modelId="{CD74E10D-6696-4E76-B1D0-2925386853DE}" type="presOf" srcId="{C98E1039-AAAB-4864-B0D6-264B1B2B16D2}" destId="{7A2FC54E-130F-435D-B121-61E5A22D6E20}" srcOrd="0" destOrd="0" presId="urn:microsoft.com/office/officeart/2005/8/layout/process1"/>
    <dgm:cxn modelId="{A0955916-2BAB-4641-9352-5EAC5450AAEF}" type="presOf" srcId="{50614296-5E87-477D-B64C-54B83646B6CA}" destId="{ADE06845-44F8-4FF2-85C5-75A12E101BC3}" srcOrd="0" destOrd="0" presId="urn:microsoft.com/office/officeart/2005/8/layout/process1"/>
    <dgm:cxn modelId="{79E8CF1C-512E-4694-BB9D-B14CA77F7656}" srcId="{50614296-5E87-477D-B64C-54B83646B6CA}" destId="{C98E1039-AAAB-4864-B0D6-264B1B2B16D2}" srcOrd="0" destOrd="0" parTransId="{C4653E23-5DEF-44F8-A835-C3F41355B835}" sibTransId="{3995A078-171A-4B6C-A29A-A124AE8DE208}"/>
    <dgm:cxn modelId="{1DA79197-C90C-4C0B-A3F9-CD05ED9CA344}" type="presOf" srcId="{3995A078-171A-4B6C-A29A-A124AE8DE208}" destId="{5CCA0E3F-B1AB-4D90-B019-F2D79CF53901}" srcOrd="1" destOrd="0" presId="urn:microsoft.com/office/officeart/2005/8/layout/process1"/>
    <dgm:cxn modelId="{2ABBCFBB-5BB6-4E2D-B4D0-8CBB1DE86F84}" srcId="{50614296-5E87-477D-B64C-54B83646B6CA}" destId="{7028CBB8-C805-4161-A63C-CA2A6D5F6E68}" srcOrd="1" destOrd="0" parTransId="{D09F4937-7FB3-4B6A-8DA3-1103C7BB3ADE}" sibTransId="{06C4B402-4DE4-4D05-9A76-001A2141B94E}"/>
    <dgm:cxn modelId="{41269B23-369A-435E-A0B9-E4143226B404}" type="presParOf" srcId="{ADE06845-44F8-4FF2-85C5-75A12E101BC3}" destId="{7A2FC54E-130F-435D-B121-61E5A22D6E20}" srcOrd="0" destOrd="0" presId="urn:microsoft.com/office/officeart/2005/8/layout/process1"/>
    <dgm:cxn modelId="{EFC75704-C5B8-4AB4-AFF8-0E1DA0894810}" type="presParOf" srcId="{ADE06845-44F8-4FF2-85C5-75A12E101BC3}" destId="{C48EA46A-3619-412F-8FDF-558D68BF36D4}" srcOrd="1" destOrd="0" presId="urn:microsoft.com/office/officeart/2005/8/layout/process1"/>
    <dgm:cxn modelId="{690F61CB-DDD4-478C-9AA0-EB9B371648C6}" type="presParOf" srcId="{C48EA46A-3619-412F-8FDF-558D68BF36D4}" destId="{5CCA0E3F-B1AB-4D90-B019-F2D79CF53901}" srcOrd="0" destOrd="0" presId="urn:microsoft.com/office/officeart/2005/8/layout/process1"/>
    <dgm:cxn modelId="{D09CD122-3072-46C9-9AEA-B9D3280ED553}" type="presParOf" srcId="{ADE06845-44F8-4FF2-85C5-75A12E101BC3}" destId="{152F662C-C526-473F-A795-93A6D18704C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C54E-130F-435D-B121-61E5A22D6E20}">
      <dsp:nvSpPr>
        <dsp:cNvPr id="0" name=""/>
        <dsp:cNvSpPr/>
      </dsp:nvSpPr>
      <dsp:spPr>
        <a:xfrm>
          <a:off x="545" y="0"/>
          <a:ext cx="1739314" cy="15012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44514" y="43969"/>
        <a:ext cx="1651376" cy="1413279"/>
      </dsp:txXfrm>
    </dsp:sp>
    <dsp:sp modelId="{C48EA46A-3619-412F-8FDF-558D68BF36D4}">
      <dsp:nvSpPr>
        <dsp:cNvPr id="0" name=""/>
        <dsp:cNvSpPr/>
      </dsp:nvSpPr>
      <dsp:spPr>
        <a:xfrm>
          <a:off x="1822258" y="648434"/>
          <a:ext cx="174685" cy="2043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2258" y="689304"/>
        <a:ext cx="122280" cy="122608"/>
      </dsp:txXfrm>
    </dsp:sp>
    <dsp:sp modelId="{152F662C-C526-473F-A795-93A6D18704CC}">
      <dsp:nvSpPr>
        <dsp:cNvPr id="0" name=""/>
        <dsp:cNvSpPr/>
      </dsp:nvSpPr>
      <dsp:spPr>
        <a:xfrm>
          <a:off x="2069455" y="0"/>
          <a:ext cx="1739314" cy="15012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2113424" y="43969"/>
        <a:ext cx="1651376" cy="1413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C54E-130F-435D-B121-61E5A22D6E20}">
      <dsp:nvSpPr>
        <dsp:cNvPr id="0" name=""/>
        <dsp:cNvSpPr/>
      </dsp:nvSpPr>
      <dsp:spPr>
        <a:xfrm>
          <a:off x="545" y="0"/>
          <a:ext cx="1739314" cy="15012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44514" y="43969"/>
        <a:ext cx="1651376" cy="1413279"/>
      </dsp:txXfrm>
    </dsp:sp>
    <dsp:sp modelId="{C48EA46A-3619-412F-8FDF-558D68BF36D4}">
      <dsp:nvSpPr>
        <dsp:cNvPr id="0" name=""/>
        <dsp:cNvSpPr/>
      </dsp:nvSpPr>
      <dsp:spPr>
        <a:xfrm>
          <a:off x="1822258" y="648434"/>
          <a:ext cx="174685" cy="20434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22258" y="689304"/>
        <a:ext cx="122280" cy="122608"/>
      </dsp:txXfrm>
    </dsp:sp>
    <dsp:sp modelId="{152F662C-C526-473F-A795-93A6D18704CC}">
      <dsp:nvSpPr>
        <dsp:cNvPr id="0" name=""/>
        <dsp:cNvSpPr/>
      </dsp:nvSpPr>
      <dsp:spPr>
        <a:xfrm>
          <a:off x="2069455" y="0"/>
          <a:ext cx="1739314" cy="1501217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2113424" y="43969"/>
        <a:ext cx="1651376" cy="1413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FC54E-130F-435D-B121-61E5A22D6E20}">
      <dsp:nvSpPr>
        <dsp:cNvPr id="0" name=""/>
        <dsp:cNvSpPr/>
      </dsp:nvSpPr>
      <dsp:spPr>
        <a:xfrm>
          <a:off x="749" y="0"/>
          <a:ext cx="2387866" cy="20609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61113" y="60364"/>
        <a:ext cx="2267138" cy="1940260"/>
      </dsp:txXfrm>
    </dsp:sp>
    <dsp:sp modelId="{C48EA46A-3619-412F-8FDF-558D68BF36D4}">
      <dsp:nvSpPr>
        <dsp:cNvPr id="0" name=""/>
        <dsp:cNvSpPr/>
      </dsp:nvSpPr>
      <dsp:spPr>
        <a:xfrm>
          <a:off x="2501739" y="890220"/>
          <a:ext cx="239821" cy="28054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501739" y="946329"/>
        <a:ext cx="167875" cy="168328"/>
      </dsp:txXfrm>
    </dsp:sp>
    <dsp:sp modelId="{152F662C-C526-473F-A795-93A6D18704CC}">
      <dsp:nvSpPr>
        <dsp:cNvPr id="0" name=""/>
        <dsp:cNvSpPr/>
      </dsp:nvSpPr>
      <dsp:spPr>
        <a:xfrm>
          <a:off x="2841109" y="0"/>
          <a:ext cx="2387866" cy="20609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 dirty="0"/>
        </a:p>
      </dsp:txBody>
      <dsp:txXfrm>
        <a:off x="2901473" y="60364"/>
        <a:ext cx="2267138" cy="194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7F070-0743-416B-9A11-59451833C2F2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B907F-5502-4FB8-B999-F8E741153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3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BF80-2727-A60C-8098-40E5470D4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972C-82E4-19C7-D815-38B16982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B66DC-F78E-D22A-AF6A-449CD5B2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B43-D07D-7586-0BCD-20499DF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F36C-C73A-0292-E4FB-5C5CCD9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3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2787-B6E9-95E4-8E7C-675B046B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131CB-6B0C-300D-FD6F-1F336C30E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2381-D311-EAA3-B6F8-7881D89B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3DE2-DE95-C7D4-128B-5295048F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C0CA-53FC-D419-5490-B5579503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569CB-2C1D-A532-08B2-C19FE69C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6413-40AD-C9CA-F77A-5A9524C9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3F24-6B9B-394B-E018-7F3CDB514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69FC0-68F3-89A5-4A2D-C1071036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3C49-40BE-1BC8-4B1A-0F5DF861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B4F-C975-9ED1-552F-29E09683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261A-1E64-CBD5-D9B4-6AAA14894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CA512-E637-9240-8406-FF55B665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0F55-9206-9A4E-2C51-95144156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17D52-9B83-9073-1EF3-C3B86159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CA9-7652-A100-BC72-AC0D6524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2E1F-10D0-5CA8-BDF8-6D26EA27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09307-5C9E-E7C2-BD52-04384281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2BAB-CBED-231C-3FBC-326C3808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A423-BA0F-6F18-3405-87EC25E8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F745-3B53-43CC-32E3-6F2D396D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493A1-B675-24A4-D1DE-D792184576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2A13C-6ABB-CE51-97D8-D5C8A605B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F76C9-2726-CCB6-F02D-F698FE95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05F3-D6DC-FFD8-5FC2-AA1C5B35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5E814-CEDB-553A-849E-AEB2ED0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1239-035E-1B2B-16E0-24DC7DF2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F56EA-B7E0-F6CC-60EF-B61648076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DA325-2267-6D8E-EDE3-4D2E82ED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0F7B11-435D-B0BC-7DDC-E02D8CF28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DC71C-4EB8-B466-3BE2-1B645C0D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672A5-382D-C795-85DB-9223FA18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38599-F05F-5DBE-62E1-E85E8850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6EEEB-3F1E-FFA6-55EB-2F983007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8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E8A2-9C84-EFD2-4A98-DA3E6A7C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EEE10-8EFF-5D3A-1197-CD5D8C0D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4A8D8-CCD1-B39A-7C57-FD7B569F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E1B5-D029-C9BE-0B1F-256D3E22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D66D8-BE09-1A02-DC28-094C77F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FC435-F7ED-2CA6-F364-4738301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E23B-E652-1A64-92FC-AD12DB20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34C-50E2-6AF0-D657-906821A75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35C-FFEC-7BB6-9BD5-23B7436D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4265B-6F5F-1044-594D-73D84D201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28C96-7837-E39F-EB03-7799543E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6533D-A3C8-B706-9F6E-32BCEA2E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6E2A-66CE-E64D-2465-413E5C9F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22CE-C36C-9745-DD7C-4C7E029D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D5C93-B2B2-1E60-3FD9-A46BDC6D5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6266-28B6-302F-A455-5C6E000E7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F0D75-6559-B175-753A-8759039B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24A3-E883-C8B8-ABFF-E6F71582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9B99-4A75-F3D1-6070-738E1C9F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02EB2-E320-AA22-70E5-61DA871D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4C5BE-80BE-A97B-2B5D-4D9F8282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21828-197E-AE14-94F5-ACDB24F26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E8794-550E-48DA-9081-FE77BC7C199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93076-E769-5C46-9001-C5507034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4D5A-E4BB-4C7F-7D00-700987BA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DA931-1DF0-4CE0-9538-08BC5755A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83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90.png"/><Relationship Id="rId3" Type="http://schemas.openxmlformats.org/officeDocument/2006/relationships/image" Target="../media/image20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5" Type="http://schemas.openxmlformats.org/officeDocument/2006/relationships/image" Target="../media/image110.png"/><Relationship Id="rId10" Type="http://schemas.openxmlformats.org/officeDocument/2006/relationships/image" Target="../media/image14.png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Relationship Id="rId1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CB6-0DC3-51EB-B193-140C6AB6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PD-QSM radiomics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90362-3FE9-4263-C8EC-49D6BBA47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01/30/2023</a:t>
            </a:r>
          </a:p>
        </p:txBody>
      </p:sp>
    </p:spTree>
    <p:extLst>
      <p:ext uri="{BB962C8B-B14F-4D97-AF65-F5344CB8AC3E}">
        <p14:creationId xmlns:p14="http://schemas.microsoft.com/office/powerpoint/2010/main" val="307620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B305FD6A-4626-293B-F841-597A5E2C5E0A}"/>
              </a:ext>
            </a:extLst>
          </p:cNvPr>
          <p:cNvSpPr txBox="1"/>
          <p:nvPr/>
        </p:nvSpPr>
        <p:spPr>
          <a:xfrm>
            <a:off x="6012867" y="4402263"/>
            <a:ext cx="4490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Weight distinctive features using LASSO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1FD524-7288-9DB0-0B3A-A02F571F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pipeline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05FFE49-D294-16E1-188D-FE1A1C5A56C3}"/>
                  </a:ext>
                </a:extLst>
              </p:cNvPr>
              <p:cNvSpPr/>
              <p:nvPr/>
            </p:nvSpPr>
            <p:spPr>
              <a:xfrm>
                <a:off x="2710626" y="3672676"/>
                <a:ext cx="6770747" cy="649846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05FFE49-D294-16E1-188D-FE1A1C5A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26" y="3672676"/>
                <a:ext cx="6770747" cy="64984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A3D80AB-6564-17DC-2254-783F78BAA4DB}"/>
                  </a:ext>
                </a:extLst>
              </p:cNvPr>
              <p:cNvSpPr/>
              <p:nvPr/>
            </p:nvSpPr>
            <p:spPr>
              <a:xfrm>
                <a:off x="119559" y="2523623"/>
                <a:ext cx="11952882" cy="73075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⋃"/>
                                              <m:subHide m:val="on"/>
                                              <m:supHide m:val="on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⋃"/>
                                              <m:subHide m:val="on"/>
                                              <m:supHide m:val="on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  <m:nary>
                                                <m:naryPr>
                                                  <m:chr m:val="⋃"/>
                                                  <m:subHide m:val="on"/>
                                                  <m:supHide m:val="on"/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−…−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−…−</m:t>
                                  </m:r>
                                </m:e>
                              </m:nary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⋃"/>
                                              <m:subHide m:val="on"/>
                                              <m:supHide m:val="on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⋃"/>
                                              <m:subHide m:val="on"/>
                                              <m:supHide m:val="on"/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…</m:t>
                                              </m:r>
                                              <m:nary>
                                                <m:naryPr>
                                                  <m:chr m:val="⋃"/>
                                                  <m:subHide m:val="on"/>
                                                  <m:supHide m:val="on"/>
                                                  <m:ctrlPr>
                                                    <a:rPr lang="en-US" sz="1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𝐾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  <m:r>
                                                        <a:rPr lang="en-US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nary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A3D80AB-6564-17DC-2254-783F78BAA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59" y="2523623"/>
                <a:ext cx="11952882" cy="730758"/>
              </a:xfrm>
              <a:prstGeom prst="roundRect">
                <a:avLst/>
              </a:prstGeom>
              <a:blipFill>
                <a:blip r:embed="rId3"/>
                <a:stretch>
                  <a:fillRect t="-103279" b="-11311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699A801-DC2B-33E5-31AB-52EE3BA13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227577"/>
              </p:ext>
            </p:extLst>
          </p:nvPr>
        </p:nvGraphicFramePr>
        <p:xfrm>
          <a:off x="6432884" y="28653"/>
          <a:ext cx="5229726" cy="2060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DCAF7E6-2DF2-AB09-7639-4E8E4E12D2CF}"/>
                  </a:ext>
                </a:extLst>
              </p:cNvPr>
              <p:cNvSpPr/>
              <p:nvPr/>
            </p:nvSpPr>
            <p:spPr>
              <a:xfrm>
                <a:off x="2743000" y="4788981"/>
                <a:ext cx="6770747" cy="671794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argmin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DCAF7E6-2DF2-AB09-7639-4E8E4E12D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00" y="4788981"/>
                <a:ext cx="6770747" cy="671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Down 20">
            <a:extLst>
              <a:ext uri="{FF2B5EF4-FFF2-40B4-BE49-F238E27FC236}">
                <a16:creationId xmlns:a16="http://schemas.microsoft.com/office/drawing/2014/main" id="{F7E54008-DF34-44C0-CF2E-35D0A7C613F9}"/>
              </a:ext>
            </a:extLst>
          </p:cNvPr>
          <p:cNvSpPr/>
          <p:nvPr/>
        </p:nvSpPr>
        <p:spPr>
          <a:xfrm>
            <a:off x="10502955" y="2146661"/>
            <a:ext cx="284208" cy="23294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FE7391D-D160-6C5D-4C62-AC8E34216851}"/>
              </a:ext>
            </a:extLst>
          </p:cNvPr>
          <p:cNvSpPr/>
          <p:nvPr/>
        </p:nvSpPr>
        <p:spPr>
          <a:xfrm>
            <a:off x="5953895" y="3325242"/>
            <a:ext cx="284208" cy="23294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FD70F1B-54C9-2AD0-C9CF-6C4DBE4CE308}"/>
              </a:ext>
            </a:extLst>
          </p:cNvPr>
          <p:cNvSpPr/>
          <p:nvPr/>
        </p:nvSpPr>
        <p:spPr>
          <a:xfrm>
            <a:off x="5986270" y="4439277"/>
            <a:ext cx="284208" cy="23294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B20A14-A7C3-F433-CF2D-2F9847A85447}"/>
              </a:ext>
            </a:extLst>
          </p:cNvPr>
          <p:cNvSpPr txBox="1"/>
          <p:nvPr/>
        </p:nvSpPr>
        <p:spPr>
          <a:xfrm>
            <a:off x="5086486" y="5507278"/>
            <a:ext cx="7105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Apply SVM on weighted feature matrix test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EF66B7D-62C5-41BB-9401-B39171793C7A}"/>
                  </a:ext>
                </a:extLst>
              </p:cNvPr>
              <p:cNvSpPr/>
              <p:nvPr/>
            </p:nvSpPr>
            <p:spPr>
              <a:xfrm>
                <a:off x="2743000" y="5927234"/>
                <a:ext cx="6770747" cy="671794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∈{1,…,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EF66B7D-62C5-41BB-9401-B39171793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00" y="5927234"/>
                <a:ext cx="6770747" cy="671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E0928-D774-1B19-E8E1-450FF6B288F0}"/>
                  </a:ext>
                </a:extLst>
              </p:cNvPr>
              <p:cNvSpPr txBox="1"/>
              <p:nvPr/>
            </p:nvSpPr>
            <p:spPr>
              <a:xfrm>
                <a:off x="325710" y="5923885"/>
                <a:ext cx="24172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Predict new patient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response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29E0928-D774-1B19-E8E1-450FF6B2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10" y="5923885"/>
                <a:ext cx="2417290" cy="646331"/>
              </a:xfrm>
              <a:prstGeom prst="rect">
                <a:avLst/>
              </a:prstGeom>
              <a:blipFill>
                <a:blip r:embed="rId12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CD6F0E-C02B-4308-7E6D-D6A30DB87A62}"/>
                  </a:ext>
                </a:extLst>
              </p:cNvPr>
              <p:cNvSpPr txBox="1"/>
              <p:nvPr/>
            </p:nvSpPr>
            <p:spPr>
              <a:xfrm>
                <a:off x="571954" y="3620534"/>
                <a:ext cx="1625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CD6F0E-C02B-4308-7E6D-D6A30DB87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4" y="3620534"/>
                <a:ext cx="1625317" cy="276999"/>
              </a:xfrm>
              <a:prstGeom prst="rect">
                <a:avLst/>
              </a:prstGeom>
              <a:blipFill>
                <a:blip r:embed="rId13"/>
                <a:stretch>
                  <a:fillRect l="-5263" t="-28889" r="-827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07AC8F-F61E-7891-0EAE-6A86887426DD}"/>
                  </a:ext>
                </a:extLst>
              </p:cNvPr>
              <p:cNvSpPr txBox="1"/>
              <p:nvPr/>
            </p:nvSpPr>
            <p:spPr>
              <a:xfrm>
                <a:off x="5866220" y="3247761"/>
                <a:ext cx="66138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/>
                    </a:solidFill>
                  </a:rPr>
                  <a:t>Reduce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 features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 feature clusters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>
                    <a:solidFill>
                      <a:schemeClr val="accent2"/>
                    </a:solidFill>
                  </a:rPr>
                  <a:t> using Ward’s method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07AC8F-F61E-7891-0EAE-6A868874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220" y="3247761"/>
                <a:ext cx="6613896" cy="338554"/>
              </a:xfrm>
              <a:prstGeom prst="rect">
                <a:avLst/>
              </a:prstGeom>
              <a:blipFill>
                <a:blip r:embed="rId1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E1EC0C-4817-5D3D-D35A-2CABE2562DB0}"/>
                  </a:ext>
                </a:extLst>
              </p:cNvPr>
              <p:cNvSpPr txBox="1"/>
              <p:nvPr/>
            </p:nvSpPr>
            <p:spPr>
              <a:xfrm>
                <a:off x="0" y="3881592"/>
                <a:ext cx="2743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Feature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patients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E1EC0C-4817-5D3D-D35A-2CABE256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1592"/>
                <a:ext cx="2743000" cy="646331"/>
              </a:xfrm>
              <a:prstGeom prst="rect">
                <a:avLst/>
              </a:prstGeom>
              <a:blipFill>
                <a:blip r:embed="rId1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07A0B6B-8306-6E93-7C0F-4F0BF85765EE}"/>
              </a:ext>
            </a:extLst>
          </p:cNvPr>
          <p:cNvSpPr/>
          <p:nvPr/>
        </p:nvSpPr>
        <p:spPr>
          <a:xfrm>
            <a:off x="58599" y="2426113"/>
            <a:ext cx="12072442" cy="4316064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1C74EB19-FD45-B7B7-4B6D-B52EA05A80E2}"/>
              </a:ext>
            </a:extLst>
          </p:cNvPr>
          <p:cNvSpPr/>
          <p:nvPr/>
        </p:nvSpPr>
        <p:spPr>
          <a:xfrm>
            <a:off x="5977868" y="5566621"/>
            <a:ext cx="284208" cy="23294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D841A7-9319-ECFD-9350-C9B84BE14834}"/>
              </a:ext>
            </a:extLst>
          </p:cNvPr>
          <p:cNvSpPr txBox="1"/>
          <p:nvPr/>
        </p:nvSpPr>
        <p:spPr>
          <a:xfrm>
            <a:off x="5886025" y="2052919"/>
            <a:ext cx="27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6894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0B5B-3E9E-6553-F7F9-19B0E50B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4C15-AD30-5640-9E3A-3285F6EED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Use 10 QSM datasets to train model for UPDRS prediction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Extract features from QSMs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pyradiomics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>
                <a:cs typeface="Courier New" panose="02070309020205020404" pitchFamily="49" charset="0"/>
              </a:rPr>
              <a:t>Use ROI-level features in original image</a:t>
            </a:r>
          </a:p>
          <a:p>
            <a:pPr lvl="2">
              <a:lnSpc>
                <a:spcPct val="100000"/>
              </a:lnSpc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cs typeface="Courier New" panose="02070309020205020404" pitchFamily="49" charset="0"/>
              </a:rPr>
              <a:t>Build prediction model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>
                <a:cs typeface="Courier New" panose="02070309020205020404" pitchFamily="49" charset="0"/>
              </a:rPr>
              <a:t>Feature standardization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>
                <a:cs typeface="Courier New" panose="02070309020205020404" pitchFamily="49" charset="0"/>
              </a:rPr>
              <a:t>Dimensionality reduction using Ward clustering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>
                <a:cs typeface="Courier New" panose="02070309020205020404" pitchFamily="49" charset="0"/>
              </a:rPr>
              <a:t>Distinctive feature weighting using Lasso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i="1" dirty="0">
                <a:cs typeface="Courier New" panose="02070309020205020404" pitchFamily="49" charset="0"/>
              </a:rPr>
              <a:t>UPDRS estimation using multi-class SVM</a:t>
            </a:r>
          </a:p>
          <a:p>
            <a:pPr marL="914400" lvl="2" indent="0">
              <a:lnSpc>
                <a:spcPct val="100000"/>
              </a:lnSpc>
              <a:buNone/>
            </a:pPr>
            <a:endParaRPr lang="en-US" i="1" dirty="0">
              <a:cs typeface="Courier New" panose="02070309020205020404" pitchFamily="49" charset="0"/>
            </a:endParaRPr>
          </a:p>
          <a:p>
            <a:pPr marL="914400" lvl="2" indent="0">
              <a:lnSpc>
                <a:spcPct val="100000"/>
              </a:lnSpc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7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524-7288-9DB0-0B3A-A02F571F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" y="121285"/>
            <a:ext cx="10515600" cy="1325563"/>
          </a:xfrm>
        </p:spPr>
        <p:txBody>
          <a:bodyPr/>
          <a:lstStyle/>
          <a:p>
            <a:r>
              <a:rPr lang="en-US" dirty="0"/>
              <a:t>Model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05813A-40F1-9DF2-3BD4-7B9A91AAFC84}"/>
              </a:ext>
            </a:extLst>
          </p:cNvPr>
          <p:cNvGrpSpPr>
            <a:grpSpLocks noChangeAspect="1"/>
          </p:cNvGrpSpPr>
          <p:nvPr/>
        </p:nvGrpSpPr>
        <p:grpSpPr>
          <a:xfrm>
            <a:off x="161926" y="1274461"/>
            <a:ext cx="12135054" cy="3468990"/>
            <a:chOff x="-2057399" y="1028701"/>
            <a:chExt cx="16659951" cy="47624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B5FF72-95B6-BB09-1E34-DC8008991110}"/>
                </a:ext>
              </a:extLst>
            </p:cNvPr>
            <p:cNvSpPr/>
            <p:nvPr/>
          </p:nvSpPr>
          <p:spPr>
            <a:xfrm>
              <a:off x="-2057399" y="1028701"/>
              <a:ext cx="16211549" cy="47624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Diagram 18">
              <a:extLst>
                <a:ext uri="{FF2B5EF4-FFF2-40B4-BE49-F238E27FC236}">
                  <a16:creationId xmlns:a16="http://schemas.microsoft.com/office/drawing/2014/main" id="{3699A801-DC2B-33E5-31AB-52EE3BA137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8020204"/>
                </p:ext>
              </p:extLst>
            </p:nvPr>
          </p:nvGraphicFramePr>
          <p:xfrm>
            <a:off x="-1707284" y="2184369"/>
            <a:ext cx="5229726" cy="20609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F7E54008-DF34-44C0-CF2E-35D0A7C613F9}"/>
                </a:ext>
              </a:extLst>
            </p:cNvPr>
            <p:cNvSpPr/>
            <p:nvPr/>
          </p:nvSpPr>
          <p:spPr>
            <a:xfrm rot="16200000">
              <a:off x="3606212" y="3098389"/>
              <a:ext cx="284208" cy="232949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016C9D-2948-11B1-3F17-45A800B7C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4190" y="2184369"/>
              <a:ext cx="2664564" cy="2060988"/>
            </a:xfrm>
            <a:prstGeom prst="roundRect">
              <a:avLst/>
            </a:prstGeom>
            <a:ln>
              <a:noFill/>
            </a:ln>
            <a:effectLst>
              <a:softEdge rad="0"/>
            </a:effectLst>
          </p:spPr>
        </p:pic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D2D66381-9889-5F90-6D5C-0BB3D6DA2421}"/>
                </a:ext>
              </a:extLst>
            </p:cNvPr>
            <p:cNvSpPr/>
            <p:nvPr/>
          </p:nvSpPr>
          <p:spPr>
            <a:xfrm rot="16200000">
              <a:off x="6784041" y="3098388"/>
              <a:ext cx="284208" cy="232949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B8C5CFC4-E433-9516-12F7-5E9395FD37E9}"/>
                </a:ext>
              </a:extLst>
            </p:cNvPr>
            <p:cNvSpPr/>
            <p:nvPr/>
          </p:nvSpPr>
          <p:spPr>
            <a:xfrm rot="16200000">
              <a:off x="10417791" y="3098388"/>
              <a:ext cx="284208" cy="232949"/>
            </a:xfrm>
            <a:prstGeom prst="downArrow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FE9B0E0-D940-80C0-00D0-0AC5C008BD50}"/>
                </a:ext>
              </a:extLst>
            </p:cNvPr>
            <p:cNvSpPr/>
            <p:nvPr/>
          </p:nvSpPr>
          <p:spPr>
            <a:xfrm>
              <a:off x="-1707284" y="4476750"/>
              <a:ext cx="2278784" cy="5061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Input QSM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B5C88A2-785B-5886-A0EF-F07867537F0E}"/>
                </a:ext>
              </a:extLst>
            </p:cNvPr>
            <p:cNvSpPr/>
            <p:nvPr/>
          </p:nvSpPr>
          <p:spPr>
            <a:xfrm>
              <a:off x="1226415" y="4476750"/>
              <a:ext cx="2278784" cy="5061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Feature extraction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15C973B-78ED-C2CF-DCDD-DAC2789E7A48}"/>
                </a:ext>
              </a:extLst>
            </p:cNvPr>
            <p:cNvSpPr/>
            <p:nvPr/>
          </p:nvSpPr>
          <p:spPr>
            <a:xfrm>
              <a:off x="3974190" y="4476750"/>
              <a:ext cx="2664564" cy="5061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Dimensionality reduction 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16062B5-7BC4-61A7-D1E3-4205AD5632DB}"/>
                </a:ext>
              </a:extLst>
            </p:cNvPr>
            <p:cNvSpPr/>
            <p:nvPr/>
          </p:nvSpPr>
          <p:spPr>
            <a:xfrm>
              <a:off x="7349998" y="4476751"/>
              <a:ext cx="2799304" cy="5061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Feature selection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E8CC1EA-7130-9CA8-7762-5D901A929820}"/>
                </a:ext>
              </a:extLst>
            </p:cNvPr>
            <p:cNvSpPr/>
            <p:nvPr/>
          </p:nvSpPr>
          <p:spPr>
            <a:xfrm>
              <a:off x="10963300" y="4476751"/>
              <a:ext cx="2745053" cy="506128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Prediction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337A17A-DC6D-1A67-9F63-4F56639A0126}"/>
                </a:ext>
              </a:extLst>
            </p:cNvPr>
            <p:cNvSpPr/>
            <p:nvPr/>
          </p:nvSpPr>
          <p:spPr>
            <a:xfrm>
              <a:off x="7179082" y="1434149"/>
              <a:ext cx="6714716" cy="4211952"/>
            </a:xfrm>
            <a:prstGeom prst="round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486474-1628-320E-9F2C-350574D215AC}"/>
                </a:ext>
              </a:extLst>
            </p:cNvPr>
            <p:cNvSpPr txBox="1"/>
            <p:nvPr/>
          </p:nvSpPr>
          <p:spPr>
            <a:xfrm>
              <a:off x="6487252" y="1100534"/>
              <a:ext cx="8115300" cy="422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Cross-validation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8BA7073-256C-40EF-C85D-9667E1853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4243" y="2122646"/>
            <a:ext cx="2039004" cy="1499616"/>
          </a:xfrm>
          <a:prstGeom prst="round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5EA068-6183-E73D-4AB6-F793A43ED4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0" y="2117045"/>
            <a:ext cx="1999488" cy="1499616"/>
          </a:xfrm>
          <a:prstGeom prst="round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7D725-A902-DCEE-1EFF-5FE50EB431BC}"/>
              </a:ext>
            </a:extLst>
          </p:cNvPr>
          <p:cNvSpPr/>
          <p:nvPr/>
        </p:nvSpPr>
        <p:spPr>
          <a:xfrm>
            <a:off x="6889749" y="1561163"/>
            <a:ext cx="4890977" cy="2801287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1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524-7288-9DB0-0B3A-A02F571F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26" y="121285"/>
            <a:ext cx="10515600" cy="1325563"/>
          </a:xfrm>
        </p:spPr>
        <p:txBody>
          <a:bodyPr/>
          <a:lstStyle/>
          <a:p>
            <a:r>
              <a:rPr lang="en-US" dirty="0"/>
              <a:t>Model pipeline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B5FF72-95B6-BB09-1E34-DC8008991110}"/>
              </a:ext>
            </a:extLst>
          </p:cNvPr>
          <p:cNvSpPr/>
          <p:nvPr/>
        </p:nvSpPr>
        <p:spPr>
          <a:xfrm>
            <a:off x="1091996" y="1694505"/>
            <a:ext cx="9585633" cy="3468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699A801-DC2B-33E5-31AB-52EE3BA13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63525"/>
              </p:ext>
            </p:extLst>
          </p:nvPr>
        </p:nvGraphicFramePr>
        <p:xfrm>
          <a:off x="1510907" y="2589837"/>
          <a:ext cx="3809315" cy="1501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D2D66381-9889-5F90-6D5C-0BB3D6DA2421}"/>
              </a:ext>
            </a:extLst>
          </p:cNvPr>
          <p:cNvSpPr/>
          <p:nvPr/>
        </p:nvSpPr>
        <p:spPr>
          <a:xfrm rot="16200000">
            <a:off x="5393379" y="3258756"/>
            <a:ext cx="207016" cy="16967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B8C5CFC4-E433-9516-12F7-5E9395FD37E9}"/>
              </a:ext>
            </a:extLst>
          </p:cNvPr>
          <p:cNvSpPr/>
          <p:nvPr/>
        </p:nvSpPr>
        <p:spPr>
          <a:xfrm rot="16200000">
            <a:off x="8040917" y="3240652"/>
            <a:ext cx="207016" cy="169679"/>
          </a:xfrm>
          <a:prstGeom prst="downArrow">
            <a:avLst/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FE9B0E0-D940-80C0-00D0-0AC5C008BD50}"/>
              </a:ext>
            </a:extLst>
          </p:cNvPr>
          <p:cNvSpPr/>
          <p:nvPr/>
        </p:nvSpPr>
        <p:spPr>
          <a:xfrm>
            <a:off x="1510907" y="4259601"/>
            <a:ext cx="1659859" cy="3686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Input QSM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5C88A2-785B-5886-A0EF-F07867537F0E}"/>
              </a:ext>
            </a:extLst>
          </p:cNvPr>
          <p:cNvSpPr/>
          <p:nvPr/>
        </p:nvSpPr>
        <p:spPr>
          <a:xfrm>
            <a:off x="3647803" y="4259601"/>
            <a:ext cx="1659859" cy="3686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Feature extraction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16062B5-7BC4-61A7-D1E3-4205AD5632DB}"/>
              </a:ext>
            </a:extLst>
          </p:cNvPr>
          <p:cNvSpPr/>
          <p:nvPr/>
        </p:nvSpPr>
        <p:spPr>
          <a:xfrm>
            <a:off x="5833204" y="4259601"/>
            <a:ext cx="1927306" cy="3686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E8CC1EA-7130-9CA8-7762-5D901A929820}"/>
              </a:ext>
            </a:extLst>
          </p:cNvPr>
          <p:cNvSpPr/>
          <p:nvPr/>
        </p:nvSpPr>
        <p:spPr>
          <a:xfrm>
            <a:off x="8353423" y="4259601"/>
            <a:ext cx="2018058" cy="36866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337A17A-DC6D-1A67-9F63-4F56639A0126}"/>
              </a:ext>
            </a:extLst>
          </p:cNvPr>
          <p:cNvSpPr/>
          <p:nvPr/>
        </p:nvSpPr>
        <p:spPr>
          <a:xfrm>
            <a:off x="5597012" y="1989832"/>
            <a:ext cx="4890977" cy="3067973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486474-1628-320E-9F2C-350574D215AC}"/>
              </a:ext>
            </a:extLst>
          </p:cNvPr>
          <p:cNvSpPr txBox="1"/>
          <p:nvPr/>
        </p:nvSpPr>
        <p:spPr>
          <a:xfrm>
            <a:off x="5188846" y="1766421"/>
            <a:ext cx="5911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Outer loop cross-validation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A7073-256C-40EF-C85D-9667E1853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506" y="2542690"/>
            <a:ext cx="2039004" cy="1499616"/>
          </a:xfrm>
          <a:prstGeom prst="round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3E5EA068-6183-E73D-4AB6-F793A43ED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423" y="2537089"/>
            <a:ext cx="1999488" cy="1499616"/>
          </a:xfrm>
          <a:prstGeom prst="round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B9B8A2-A9DC-2BB8-CE86-71A03BD55C7A}"/>
              </a:ext>
            </a:extLst>
          </p:cNvPr>
          <p:cNvSpPr/>
          <p:nvPr/>
        </p:nvSpPr>
        <p:spPr>
          <a:xfrm>
            <a:off x="5688366" y="2297609"/>
            <a:ext cx="2194164" cy="2542035"/>
          </a:xfrm>
          <a:prstGeom prst="round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8D65C-9967-AC58-385D-2992BEE7FC32}"/>
              </a:ext>
            </a:extLst>
          </p:cNvPr>
          <p:cNvSpPr txBox="1"/>
          <p:nvPr/>
        </p:nvSpPr>
        <p:spPr>
          <a:xfrm>
            <a:off x="3841278" y="2074200"/>
            <a:ext cx="5911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Inner loop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75902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B070-9AE1-E2C3-88AA-6774A812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UPDRS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BCC2F-6EEE-0056-FABD-34B36FF6F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Recover the UPDRS for a single case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Use 10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IRONMAN</a:t>
                </a:r>
                <a:r>
                  <a:rPr lang="en-US" dirty="0"/>
                  <a:t> cases with substantia nigra and red nucleus segmentations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Calculated 1,688 features per ROI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dirty="0"/>
                  <a:t>Standardize features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BCC2F-6EEE-0056-FABD-34B36FF6F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A26572-D55A-D883-5F89-A3273D878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350" y="3946851"/>
            <a:ext cx="10909300" cy="12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1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1A8B-15F0-D3E5-9105-9CAFC069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UPDRS prediction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E41C506-E486-0BE4-410B-07CBB4C0B3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98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Recover the UPDRS for a single case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Apply Ward clustering to group redundant features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Select and weight features with Lasso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Predict label for each score using multiclass SVM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5" name="Picture 34" descr="Chart, histogram&#10;&#10;Description automatically generated">
            <a:extLst>
              <a:ext uri="{FF2B5EF4-FFF2-40B4-BE49-F238E27FC236}">
                <a16:creationId xmlns:a16="http://schemas.microsoft.com/office/drawing/2014/main" id="{8B89C227-7D85-C6BC-17B8-7DA169A9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26" y="2730282"/>
            <a:ext cx="2438400" cy="1828800"/>
          </a:xfrm>
          <a:prstGeom prst="rect">
            <a:avLst/>
          </a:prstGeom>
        </p:spPr>
      </p:pic>
      <p:pic>
        <p:nvPicPr>
          <p:cNvPr id="37" name="Picture 3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4B61B01-7BCA-73B3-0FD0-8E33BD1C6A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65" t="20006" r="2471"/>
          <a:stretch/>
        </p:blipFill>
        <p:spPr>
          <a:xfrm>
            <a:off x="8748351" y="365125"/>
            <a:ext cx="1377950" cy="491907"/>
          </a:xfrm>
          <a:prstGeom prst="rect">
            <a:avLst/>
          </a:prstGeom>
        </p:spPr>
      </p:pic>
      <p:pic>
        <p:nvPicPr>
          <p:cNvPr id="39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0C45F54C-BA7F-88A7-0EE6-14468B5D8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26" y="877452"/>
            <a:ext cx="2438400" cy="1828800"/>
          </a:xfrm>
          <a:prstGeom prst="rect">
            <a:avLst/>
          </a:prstGeom>
        </p:spPr>
      </p:pic>
      <p:pic>
        <p:nvPicPr>
          <p:cNvPr id="41" name="Picture 40" descr="Chart&#10;&#10;Description automatically generated">
            <a:extLst>
              <a:ext uri="{FF2B5EF4-FFF2-40B4-BE49-F238E27FC236}">
                <a16:creationId xmlns:a16="http://schemas.microsoft.com/office/drawing/2014/main" id="{52C33858-6B9C-7E38-15A2-F7BE83D387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26" y="4790639"/>
            <a:ext cx="24384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DD17CC5B-F0D9-4F4C-7B63-6C2AB9BF9A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952096"/>
                  </p:ext>
                </p:extLst>
              </p:nvPr>
            </p:nvGraphicFramePr>
            <p:xfrm>
              <a:off x="10473601" y="295493"/>
              <a:ext cx="1514475" cy="606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475">
                      <a:extLst>
                        <a:ext uri="{9D8B030D-6E8A-4147-A177-3AD203B41FA5}">
                          <a16:colId xmlns:a16="http://schemas.microsoft.com/office/drawing/2014/main" val="1840337758"/>
                        </a:ext>
                      </a:extLst>
                    </a:gridCol>
                  </a:tblGrid>
                  <a:tr h="44629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10×6752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2140923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10×1000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2108625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\0∈</m:t>
                                </m:r>
                                <m:sSup>
                                  <m:sSupPr>
                                    <m:ctrlP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10×72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1794659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37470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DD17CC5B-F0D9-4F4C-7B63-6C2AB9BF9A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6952096"/>
                  </p:ext>
                </p:extLst>
              </p:nvPr>
            </p:nvGraphicFramePr>
            <p:xfrm>
              <a:off x="10473601" y="295493"/>
              <a:ext cx="1514475" cy="606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14475">
                      <a:extLst>
                        <a:ext uri="{9D8B030D-6E8A-4147-A177-3AD203B41FA5}">
                          <a16:colId xmlns:a16="http://schemas.microsoft.com/office/drawing/2014/main" val="1840337758"/>
                        </a:ext>
                      </a:extLst>
                    </a:gridCol>
                  </a:tblGrid>
                  <a:tr h="4462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2643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2140923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23701" b="-1996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108625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24104" b="-100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1794659"/>
                      </a:ext>
                    </a:extLst>
                  </a:tr>
                  <a:tr h="1873636">
                    <a:tc>
                      <a:txBody>
                        <a:bodyPr/>
                        <a:lstStyle/>
                        <a:p>
                          <a:endParaRPr 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337470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0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BFE8-893A-3887-67F4-7B761CC3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13991B-FC8B-654D-D64C-9D99261AA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271724"/>
              </p:ext>
            </p:extLst>
          </p:nvPr>
        </p:nvGraphicFramePr>
        <p:xfrm>
          <a:off x="2317751" y="2501900"/>
          <a:ext cx="7556500" cy="22250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483284">
                  <a:extLst>
                    <a:ext uri="{9D8B030D-6E8A-4147-A177-3AD203B41FA5}">
                      <a16:colId xmlns:a16="http://schemas.microsoft.com/office/drawing/2014/main" val="2531122110"/>
                    </a:ext>
                  </a:extLst>
                </a:gridCol>
                <a:gridCol w="2536608">
                  <a:extLst>
                    <a:ext uri="{9D8B030D-6E8A-4147-A177-3AD203B41FA5}">
                      <a16:colId xmlns:a16="http://schemas.microsoft.com/office/drawing/2014/main" val="190357290"/>
                    </a:ext>
                  </a:extLst>
                </a:gridCol>
                <a:gridCol w="2536608">
                  <a:extLst>
                    <a:ext uri="{9D8B030D-6E8A-4147-A177-3AD203B41FA5}">
                      <a16:colId xmlns:a16="http://schemas.microsoft.com/office/drawing/2014/main" val="3823356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UPDRS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 relative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99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Ground truth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13 30 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139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Sample mean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[ 1 6 23 2]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39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Ward + Lasso + MLP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0 10 24 4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7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Ward + Lasso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[1 8 40 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</a:rPr>
                        <a:t>Ward + Lasso + SVM*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10 26 8]</a:t>
                      </a:r>
                      <a:endParaRPr lang="en-US" b="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bg1"/>
                          </a:solidFill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6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73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9DDD-9492-5F1E-341E-53964FF6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UPDRS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C016B-5AE6-072F-2F7E-527F15FBA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220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Lasso weights</a:t>
                </a:r>
                <a:r>
                  <a:rPr lang="en-US" b="0" dirty="0"/>
                  <a:t> features from clustered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r>
                  <a:rPr lang="en-US" b="0" dirty="0"/>
                  <a:t>Classifier is trained for each possible value of each index of the UPDRS score</a:t>
                </a:r>
              </a:p>
              <a:p>
                <a:endParaRPr lang="en-US" b="0" dirty="0"/>
              </a:p>
              <a:p>
                <a:r>
                  <a:rPr lang="en-US" dirty="0"/>
                  <a:t>Classifier with highest confidence on test case is selected for each index of UPDRS score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∈{1,…,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∈{1,…,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1C016B-5AE6-072F-2F7E-527F15FBA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2201"/>
                <a:ext cx="10515600" cy="4351338"/>
              </a:xfrm>
              <a:blipFill>
                <a:blip r:embed="rId2"/>
                <a:stretch>
                  <a:fillRect l="-1043" t="-308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8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CB6-0DC3-51EB-B193-140C6AB68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8031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320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PD-QSM radiomics</vt:lpstr>
      <vt:lpstr>Outline</vt:lpstr>
      <vt:lpstr>Model pipeline</vt:lpstr>
      <vt:lpstr>Model pipeline</vt:lpstr>
      <vt:lpstr>UPDRS prediction</vt:lpstr>
      <vt:lpstr>UPDRS prediction</vt:lpstr>
      <vt:lpstr>Model performance</vt:lpstr>
      <vt:lpstr>UPDRS prediction</vt:lpstr>
      <vt:lpstr>Appendix</vt:lpstr>
      <vt:lpstr>Model pipeline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QSM data update</dc:title>
  <dc:creator>Alexandra Grace Roberts</dc:creator>
  <cp:lastModifiedBy>Alexandra Grace Roberts</cp:lastModifiedBy>
  <cp:revision>5</cp:revision>
  <dcterms:created xsi:type="dcterms:W3CDTF">2023-01-14T22:47:50Z</dcterms:created>
  <dcterms:modified xsi:type="dcterms:W3CDTF">2023-02-01T16:26:25Z</dcterms:modified>
</cp:coreProperties>
</file>