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6" r:id="rId3"/>
    <p:sldId id="275" r:id="rId4"/>
    <p:sldId id="267" r:id="rId5"/>
    <p:sldId id="289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2" r:id="rId14"/>
    <p:sldId id="286" r:id="rId15"/>
    <p:sldId id="285" r:id="rId16"/>
    <p:sldId id="287" r:id="rId17"/>
    <p:sldId id="288" r:id="rId18"/>
    <p:sldId id="259" r:id="rId19"/>
    <p:sldId id="276" r:id="rId20"/>
    <p:sldId id="274" r:id="rId21"/>
    <p:sldId id="260" r:id="rId22"/>
    <p:sldId id="261" r:id="rId23"/>
    <p:sldId id="262" r:id="rId24"/>
    <p:sldId id="263" r:id="rId25"/>
    <p:sldId id="264" r:id="rId26"/>
    <p:sldId id="265" r:id="rId27"/>
    <p:sldId id="268" r:id="rId28"/>
    <p:sldId id="269" r:id="rId29"/>
    <p:sldId id="270" r:id="rId30"/>
    <p:sldId id="271" r:id="rId31"/>
    <p:sldId id="272" r:id="rId32"/>
    <p:sldId id="273" r:id="rId33"/>
    <p:sldId id="257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7619"/>
  </p:normalViewPr>
  <p:slideViewPr>
    <p:cSldViewPr snapToGrid="0" snapToObjects="1">
      <p:cViewPr varScale="1">
        <p:scale>
          <a:sx n="100" d="100"/>
          <a:sy n="100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colorado.gov/data" TargetMode="External"/><Relationship Id="rId2" Type="http://schemas.openxmlformats.org/officeDocument/2006/relationships/hyperlink" Target="https://cdor.colorado.gov/data-and-reports/marijuana-data/marijuana-sales-reports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COMP-4441 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Navan Powers &amp; Andrew Graham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Stay-at-home Lockdown Marker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ACAA4-01B3-4F4D-BA93-E6EF4941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790957"/>
            <a:ext cx="7773273" cy="4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1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– *WIP Text*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D54B30-F012-4D28-82A2-4C7277CF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Structural break in data between two or more regressions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Used to determine if there is a structural break in data linearity between two or more regressions in split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if single line or two separate regression lines best fit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times used to analyze two different data sets to see if they can be pooled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Regression discontinuity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Commonly used in econometrics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Regression stability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p-value of regression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5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Regular Fluctuation or Seasonality in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8C837-78C9-4494-BD2F-8ED71326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0" y="2095499"/>
            <a:ext cx="5308889" cy="3276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7C934-5949-4AC1-8015-B2508DF4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67" y="2095499"/>
            <a:ext cx="5308890" cy="3276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8F33C-4461-47D6-983C-975FB7C6E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37" y="5519737"/>
            <a:ext cx="26003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with Lockdown Marker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6D076-496D-46B2-9DC4-2997E7B1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19532"/>
            <a:ext cx="7726971" cy="47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and Covid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D751-2658-48A3-B950-CFE01E0D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756613"/>
            <a:ext cx="7828923" cy="48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*WIP Text*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D54B30-F012-4D28-82A2-4C7277CF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Evidence of change in marijuana sales trend before and after Covid-19 lockdowns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Lockdowns due to Covid-19 show more possible correlation to a deviation in marijuana sales trends than the actual cases of Covid do</a:t>
            </a:r>
          </a:p>
        </p:txBody>
      </p:sp>
    </p:spTree>
    <p:extLst>
      <p:ext uri="{BB962C8B-B14F-4D97-AF65-F5344CB8AC3E}">
        <p14:creationId xmlns:p14="http://schemas.microsoft.com/office/powerpoint/2010/main" val="348231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D715-82AF-4B97-B752-9E07CD76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1865528"/>
            <a:ext cx="3295650" cy="43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9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1831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9169-4C3E-4A48-8916-798010E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and Covid Cases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15C224-4983-47C0-9F33-E5164245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691" y="183620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1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22886-2532-4FA2-83C8-25D86DEE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207093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the “Stay-at-Home” lockdown orders due to the </a:t>
            </a: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Covid-19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outbreak affect marijuana dispensary sales in Colorado?</a:t>
            </a:r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3E3AD-2EAA-43B5-87D7-059098DB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2070938"/>
            <a:ext cx="6734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2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CC4B-1D22-0141-B9B9-D29673A3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01B3-85CD-2B49-99F4-45B5074A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FB03-CC8A-814D-8761-9017403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1864-CAAF-2A47-B7A1-3AD1ADEC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FA61C-A3A5-6C49-8B97-554C0781B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5072-5513-8F40-964F-46180A8522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61833-26BF-DD42-B0D6-1248ED05A25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C08C-C650-D141-8F4D-5C9B8A4C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8389-6204-3047-A5FD-FED5150648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043EEA-6C9E-D640-AC6F-0839D5742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EA6C-7F0D-844B-A2FB-53C8999EA3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A5C2-AC63-1D4D-BDFB-532AE38A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B0DBE9C-C151-4CD7-9390-458B581285C7}"/>
              </a:ext>
            </a:extLst>
          </p:cNvPr>
          <p:cNvSpPr>
            <a:spLocks noGrp="1" noChangeAspect="1" noChangeArrowheads="1"/>
          </p:cNvSpPr>
          <p:nvPr>
            <p:ph type="body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1502-26B8-2141-A3C9-CD6BEAF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F824-67F2-6C4A-87DA-D380333B3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3040-D840-FC42-B798-7B8DCCFEDC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0BE-0683-B140-97D0-062BB48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CD2B-9887-0A4F-A947-A39F3A46A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Marijuana Sales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Colorado Department of Revenue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https://cdor.colorado.gov/data-and-reports/marijuana-data/marijuana-sales-reports</a:t>
            </a:r>
            <a:endParaRPr lang="en-US" sz="2000" dirty="0">
              <a:solidFill>
                <a:schemeClr val="tx2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January 2014 – May 2021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Covid Incidence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Colorado Department of Public Health &amp; Environment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https://covid19.colorado.gov/data</a:t>
            </a:r>
            <a:endParaRPr lang="en-US" sz="2000" dirty="0">
              <a:solidFill>
                <a:schemeClr val="tx2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March 2020 – Present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1900" dirty="0">
                <a:solidFill>
                  <a:schemeClr val="tx2"/>
                </a:solidFill>
              </a:rPr>
              <a:t>Note: Marijuana dispensaries were classified as part of state’s Health Care Sector and allowed to remain open during lockdown orders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4E65-9272-6945-9928-8DDC1F3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A5DB-DC22-ED42-B003-05BA467F9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08BDF-434B-D04A-A5FB-01B444B70BD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0DC9-DF5E-684F-9782-683715C8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76B9-451E-DD4E-A877-EE2037B4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3075-588E-CA4B-B042-666A4A1193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BEA6-6A0D-C64A-BD71-FFD27AA5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4792-5F0E-BB41-B416-AD3074421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A9A4C-FCFA-754C-9375-C8E7F863AB6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8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9890-3088-F24A-A107-A571308B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A4E8E-B52F-3D4F-8CF2-F046E7B14AF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3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E2C9-3368-C84F-8395-DE14830C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3A30-63C0-3849-96CD-D1F80405583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BC02B4-CE86-4742-A5A3-A1B77D44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38581"/>
            <a:ext cx="7696103" cy="4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Plot – Lockdown Marker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08CB0-1312-4A70-97E0-B31D374B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19532"/>
            <a:ext cx="7726971" cy="47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4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over Retail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Intercept: -816924375</a:t>
            </a:r>
          </a:p>
          <a:p>
            <a:r>
              <a:rPr lang="en-US" dirty="0">
                <a:solidFill>
                  <a:schemeClr val="tx2"/>
                </a:solidFill>
              </a:rPr>
              <a:t>Slope: 52076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B4211-5557-4F0A-A142-04AFCAFA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14757"/>
            <a:ext cx="7041422" cy="43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8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Linear Model over Retail Sales – Pre Lockdown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Intercept: -762643374</a:t>
            </a:r>
          </a:p>
          <a:p>
            <a:r>
              <a:rPr lang="en-US" dirty="0">
                <a:solidFill>
                  <a:schemeClr val="tx2"/>
                </a:solidFill>
              </a:rPr>
              <a:t>Slope: 48856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8C79C-C871-4EBA-8E98-095C4FE6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45847"/>
            <a:ext cx="7041422" cy="43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2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28" y="269823"/>
            <a:ext cx="10622821" cy="1024139"/>
          </a:xfrm>
        </p:spPr>
        <p:txBody>
          <a:bodyPr>
            <a:noAutofit/>
          </a:bodyPr>
          <a:lstStyle/>
          <a:p>
            <a:r>
              <a:rPr lang="en-US" sz="3600" dirty="0"/>
              <a:t>Linear Model over Retail Sales – Post Lockdown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Intercept: -604744878</a:t>
            </a:r>
          </a:p>
          <a:p>
            <a:r>
              <a:rPr lang="en-US" dirty="0">
                <a:solidFill>
                  <a:schemeClr val="tx2"/>
                </a:solidFill>
              </a:rPr>
              <a:t>Slope: 40915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B0483-EF44-44DA-84D1-5F527E8D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8" y="1928560"/>
            <a:ext cx="7041422" cy="43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Linear Models over Retail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86B46-7103-4BD1-AE45-7B502278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48107"/>
            <a:ext cx="7680669" cy="47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6303</TotalTime>
  <Words>304</Words>
  <Application>Microsoft Office PowerPoint</Application>
  <PresentationFormat>Widescreen</PresentationFormat>
  <Paragraphs>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Futura Md BT</vt:lpstr>
      <vt:lpstr>Wingdings</vt:lpstr>
      <vt:lpstr>Office Theme</vt:lpstr>
      <vt:lpstr>COMP-4441 Final Project</vt:lpstr>
      <vt:lpstr>Research Question</vt:lpstr>
      <vt:lpstr>Data Sources</vt:lpstr>
      <vt:lpstr>Initial Data Plot</vt:lpstr>
      <vt:lpstr>Initial Data Plot – Lockdown Marker</vt:lpstr>
      <vt:lpstr>Linear Model over Retail Sales</vt:lpstr>
      <vt:lpstr>Linear Model over Retail Sales – Pre Lockdown</vt:lpstr>
      <vt:lpstr>Linear Model over Retail Sales – Post Lockdown</vt:lpstr>
      <vt:lpstr>Combined Linear Models over Retail Sales</vt:lpstr>
      <vt:lpstr>Stay-at-home Lockdown Marker</vt:lpstr>
      <vt:lpstr>Chow Test – *WIP Text*</vt:lpstr>
      <vt:lpstr>Removing Regular Fluctuation or Seasonality in Data</vt:lpstr>
      <vt:lpstr>Sales with Lockdown Marker</vt:lpstr>
      <vt:lpstr>Retail Sales and Covid Cases</vt:lpstr>
      <vt:lpstr>Conclusions - *WIP Text*</vt:lpstr>
      <vt:lpstr>Questions</vt:lpstr>
      <vt:lpstr>END</vt:lpstr>
      <vt:lpstr>Retail Sales and Covid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Navan Powers</cp:lastModifiedBy>
  <cp:revision>92</cp:revision>
  <dcterms:created xsi:type="dcterms:W3CDTF">2018-10-30T16:41:44Z</dcterms:created>
  <dcterms:modified xsi:type="dcterms:W3CDTF">2021-08-18T00:19:38Z</dcterms:modified>
</cp:coreProperties>
</file>