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82" r:id="rId3"/>
    <p:sldId id="283" r:id="rId4"/>
    <p:sldId id="286" r:id="rId5"/>
    <p:sldId id="287" r:id="rId6"/>
    <p:sldId id="288" r:id="rId7"/>
    <p:sldId id="28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52D"/>
    <a:srgbClr val="000000"/>
    <a:srgbClr val="A09469"/>
    <a:srgbClr val="6D1226"/>
    <a:srgbClr val="005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/>
    <p:restoredTop sz="87619"/>
  </p:normalViewPr>
  <p:slideViewPr>
    <p:cSldViewPr snapToGrid="0" snapToObjects="1">
      <p:cViewPr varScale="1">
        <p:scale>
          <a:sx n="89" d="100"/>
          <a:sy n="89" d="100"/>
        </p:scale>
        <p:origin x="9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9C1D7-0031-1541-AA63-7FAEC1216BBD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270A4-E417-1544-8D83-51C2B4F7C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0C37B5-7AC4-F44D-A217-0871F48961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33D963-15D9-4543-A581-389B05FF63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0F5154A-9044-DF4B-B8FF-1C5D302E3ED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6009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3658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9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816581-7862-284C-963A-CF2F4F4A0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43913A-74E9-7F4A-921F-3E1C939042CC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90C581C-A8E3-8A44-BECC-20F4ABC1FC9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43534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515600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74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4750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75200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717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3658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9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3348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1063552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44B94B8-50CE-5748-A280-92E0EB948C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8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525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23000" y="1672180"/>
            <a:ext cx="525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13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3974371" cy="4078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953000" y="1672180"/>
            <a:ext cx="652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4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5700" y="1672180"/>
            <a:ext cx="3974371" cy="4078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8" y="1672180"/>
            <a:ext cx="652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0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DBC174-C5E7-B143-BBA6-585D85F426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A62C598-84C1-1A42-BBA8-D969BE51B8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DDF048-556E-C743-A4C4-D61CAC27E26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5573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14ED9AA-29C2-4142-901F-E889308087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1812B43-F6FC-494D-B237-4FF0DFAE1B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6CEBC00-305F-E14C-BF15-289C865726E1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2810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BF54AC58-42CE-A24D-BF72-E390769360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945F5F9-5630-7147-86BE-87D7CC97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F28ED9-5B5B-8F48-B563-B45CB0B5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3ECBBCF2-D47A-45FA-87CE-02D51A341F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63"/>
          <a:stretch/>
        </p:blipFill>
        <p:spPr>
          <a:xfrm flipH="1">
            <a:off x="0" y="0"/>
            <a:ext cx="3536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2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DA22979-1A8E-6349-AF08-C3C474E479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92D1F7-DEEE-476A-92F4-3B1DA7E92C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9" r="1"/>
          <a:stretch/>
        </p:blipFill>
        <p:spPr>
          <a:xfrm flipH="1">
            <a:off x="-2" y="0"/>
            <a:ext cx="3536831" cy="684038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5BFE968-7A96-4E6C-AAC8-36DA7023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BACF67-CC26-46A2-9344-3C1E5501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766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24DD806C-4495-1046-8B36-F6FEC0A887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48947F-6037-4CD1-AE36-4D456D82E8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7" t="6176"/>
          <a:stretch/>
        </p:blipFill>
        <p:spPr>
          <a:xfrm flipH="1">
            <a:off x="-10574" y="-11602"/>
            <a:ext cx="3547404" cy="687840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AEF51A-9282-4815-A9AF-1E063552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9D134A-989C-4E37-BE4A-09ED2CF7E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129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DE13AE3-3346-F543-8AFF-3AA1BC3276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63552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8770AA-7D93-5B41-A6EE-713E506C47C4}"/>
              </a:ext>
            </a:extLst>
          </p:cNvPr>
          <p:cNvCxnSpPr/>
          <p:nvPr userDrawn="1"/>
        </p:nvCxnSpPr>
        <p:spPr>
          <a:xfrm>
            <a:off x="711929" y="91440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0F0B8C-9687-8F41-A302-0149477B4AE6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EE6E6CA-A5F2-7549-8D34-C58A164F760D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320345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1C1BE7-90C6-9448-BD0B-1F67AC4A6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3B5A0-4B52-064F-9674-BD1D2C143C5F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48810AE-29EC-4746-B893-0EC3F6D7812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392768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75200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46B18E-B6AF-BD45-A0DB-B19AA21B2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DC5295-1258-A048-BB61-14921DC5C547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2D8E8B-9995-0C49-8F7B-ABD63E7FFE6A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6926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56181-A5EB-3540-AB14-99CF88D6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711E9-2DCA-F24F-BD08-CFE2B5B4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89FA1-7218-D845-861A-97DC4AAB4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965C-165C-764D-B490-A5796C92088F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DF2A5-43F3-6441-A712-F46CC85A8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7481-3A1D-994D-92B3-85C661383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A50B0-441B-AA41-BD39-8458895395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8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1" r:id="rId2"/>
    <p:sldLayoutId id="2147483662" r:id="rId3"/>
    <p:sldLayoutId id="2147483649" r:id="rId4"/>
    <p:sldLayoutId id="2147483650" r:id="rId5"/>
    <p:sldLayoutId id="2147483660" r:id="rId6"/>
    <p:sldLayoutId id="2147483651" r:id="rId7"/>
    <p:sldLayoutId id="2147483671" r:id="rId8"/>
    <p:sldLayoutId id="2147483672" r:id="rId9"/>
    <p:sldLayoutId id="2147483673" r:id="rId10"/>
    <p:sldLayoutId id="2147483664" r:id="rId11"/>
    <p:sldLayoutId id="2147483670" r:id="rId12"/>
    <p:sldLayoutId id="2147483666" r:id="rId13"/>
    <p:sldLayoutId id="2147483667" r:id="rId14"/>
    <p:sldLayoutId id="2147483663" r:id="rId15"/>
    <p:sldLayoutId id="2147483665" r:id="rId16"/>
    <p:sldLayoutId id="2147483668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E2C9-3368-C84F-8395-DE14830C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Census Income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C3A30-63C0-3849-96CD-D1F80405583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55170" y="3826565"/>
            <a:ext cx="8696154" cy="1633956"/>
          </a:xfrm>
        </p:spPr>
        <p:txBody>
          <a:bodyPr>
            <a:normAutofit/>
          </a:bodyPr>
          <a:lstStyle/>
          <a:p>
            <a:r>
              <a:rPr lang="en-US" dirty="0"/>
              <a:t>Clustering Analysis</a:t>
            </a:r>
          </a:p>
          <a:p>
            <a:r>
              <a:rPr lang="en-US" dirty="0"/>
              <a:t>Andrew Graham – Fall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1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8A840-6E00-CB42-929F-47504AC07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22315" y="2070938"/>
            <a:ext cx="4805213" cy="4079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Clean data from the census dataset used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Target Income removed from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PCA used to determine 2 principal components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PCA data set will be used for the rest of the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E51565-40BA-5D9C-BC88-FB86B2A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68" y="1905440"/>
            <a:ext cx="5639587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6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Optimal Clusters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8A840-6E00-CB42-929F-47504AC07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471" y="5268806"/>
            <a:ext cx="9976953" cy="806823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Dendrogram shows optimal clusters at 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Elbow Diagram shows optimal clusters at 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4 clusters will be used.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3CF22-87FA-AE7E-7BB1-3330AA848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30" y="1769409"/>
            <a:ext cx="5204776" cy="3427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028777-8C6C-8D49-C44E-6054890F7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295" y="1863440"/>
            <a:ext cx="4536139" cy="326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9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8A840-6E00-CB42-929F-47504AC07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4175" y="2070938"/>
            <a:ext cx="4033353" cy="407969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K-means used with number of clusters equal to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Cluster results added to PCA data as Target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98C1A-BB2A-021C-FAA5-CF806890A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85" y="2462077"/>
            <a:ext cx="5763429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9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PCA Clustering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82B70-561A-1327-DF90-DBE6B2A7C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60" y="1957106"/>
            <a:ext cx="5673577" cy="4013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21AE1F-CDF7-3363-489A-82A2A2C1B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57106"/>
            <a:ext cx="5731324" cy="40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5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these Cluster represent?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8A840-6E00-CB42-929F-47504AC07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 seen from prior slide, the 4 clusters do differ and have recognizable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clusters in the middle have some merging along the edge so the dividing line could be changed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clusters represent similar demographics from the study.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 smaller cluster may be Educated white people from the US.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These 4 clusters represent similar groups of these smaller clusters</a:t>
            </a:r>
          </a:p>
        </p:txBody>
      </p:sp>
    </p:spTree>
    <p:extLst>
      <p:ext uri="{BB962C8B-B14F-4D97-AF65-F5344CB8AC3E}">
        <p14:creationId xmlns:p14="http://schemas.microsoft.com/office/powerpoint/2010/main" val="116406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 Cluster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8A840-6E00-CB42-929F-47504AC07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6715" y="2070938"/>
            <a:ext cx="3890814" cy="407969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cluster analysis performed to see if there are 2 clusters similar to the income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Accuracy of these clusters is 86%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Indicates a significant difference between demographics of people making &gt;50k and those making &lt;50k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Considering other models achieve &gt;90% this model should not be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4CBE4-7337-72CD-E590-E37D1265D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22" y="1950052"/>
            <a:ext cx="5839640" cy="2333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2FEECD-B1E4-6B87-9F34-3EC607D19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38" y="4491610"/>
            <a:ext cx="2896004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 Daniels">
      <a:dk1>
        <a:srgbClr val="58595B"/>
      </a:dk1>
      <a:lt1>
        <a:sysClr val="window" lastClr="FFFFFF"/>
      </a:lt1>
      <a:dk2>
        <a:srgbClr val="000000"/>
      </a:dk2>
      <a:lt2>
        <a:srgbClr val="CCCCCC"/>
      </a:lt2>
      <a:accent1>
        <a:srgbClr val="8B2332"/>
      </a:accent1>
      <a:accent2>
        <a:srgbClr val="B5A574"/>
      </a:accent2>
      <a:accent3>
        <a:srgbClr val="03687F"/>
      </a:accent3>
      <a:accent4>
        <a:srgbClr val="DF5E1F"/>
      </a:accent4>
      <a:accent5>
        <a:srgbClr val="214186"/>
      </a:accent5>
      <a:accent6>
        <a:srgbClr val="058753"/>
      </a:accent6>
      <a:hlink>
        <a:srgbClr val="88220E"/>
      </a:hlink>
      <a:folHlink>
        <a:srgbClr val="B5A5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9365</TotalTime>
  <Words>213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Futura Md BT</vt:lpstr>
      <vt:lpstr>Office Theme</vt:lpstr>
      <vt:lpstr>Census Income Study</vt:lpstr>
      <vt:lpstr>PCA</vt:lpstr>
      <vt:lpstr>Optimal Clusters</vt:lpstr>
      <vt:lpstr>K-Means Clustering</vt:lpstr>
      <vt:lpstr>PCA Clustering Plot</vt:lpstr>
      <vt:lpstr>What do these Cluster represent?</vt:lpstr>
      <vt:lpstr>2 Cluster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Madeline Hanssler</dc:creator>
  <cp:lastModifiedBy>Andrew Graham</cp:lastModifiedBy>
  <cp:revision>90</cp:revision>
  <dcterms:created xsi:type="dcterms:W3CDTF">2018-10-30T16:41:44Z</dcterms:created>
  <dcterms:modified xsi:type="dcterms:W3CDTF">2022-11-21T18:35:18Z</dcterms:modified>
</cp:coreProperties>
</file>