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C9590-19CE-468B-B397-3336F0EDB58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DBBEE-9A43-4DAA-A2F9-9E7D2135A2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225A-03EF-49FC-84F1-869CDE356FAA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45C-E130-4965-A313-0D6C4EF20900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06AC-35D4-43FC-B38E-628E7D0B2FF9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4EB-1A38-4162-AF8E-0DC19925EA22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701A-AB5A-4D52-B695-785561D97E9A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B183-9D03-42AC-9121-484F8EA3CF4A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C6-D054-4590-BEC3-6295CFC7A55E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41BA-F282-49AA-BB08-9032F85D5FAA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6CFD-8059-483D-A731-496336636D66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ED7-0B48-4EB5-9006-3B69D0E73399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D1E9-CDF4-4DC8-8D45-9079EA320236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479496"/>
            <a:ext cx="86106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INFORMATION TECHNOLOGY, 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KIET GROUP OF INSTITUTIONS, GHAZIABAD, UTTAR PRADESH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(AFFILIATED TO DR. A.P.J. ABDUL KALAM TECHNICAL UNIVERSITY, LUCKNOW, UTTAR PRADESH, INDIA</a:t>
            </a: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IE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 December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A217EC-BA6C-C541-0FDE-67F7C614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36674"/>
              </p:ext>
            </p:extLst>
          </p:nvPr>
        </p:nvGraphicFramePr>
        <p:xfrm>
          <a:off x="1676400" y="23622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4944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498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654074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Agraj</a:t>
                      </a:r>
                      <a:r>
                        <a:rPr lang="en-IN" dirty="0"/>
                        <a:t> Dixit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 (2428IT806)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21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4210-7211-A329-9325-BDBD62F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Problem”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3D6F-1AD8-9011-E8DC-0389B597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“National Employability Report for Engineers” put out by a job assessment platform  Aspiring Minds has shown that over 80% of engineers in India are unfit to take up any job 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students lack the technological skills required by the employers now.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5% of the engineers have new age technological skills in the areas which are   booming now such as AI,ML and Data science etc.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5185-BF61-CCD8-B551-98F4CCA9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D17E9-CA16-F006-38E0-4F6CABA9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2937-841C-4F88-BE12-076D0FEA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Solution”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2A7D-0F60-4301-8047-08F9467E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2000"/>
              </a:spcAft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mission to bridge the gap between India’s traditional education system and industry requirements.</a:t>
            </a:r>
          </a:p>
          <a:p>
            <a:pPr>
              <a:spcAft>
                <a:spcPts val="2000"/>
              </a:spcAft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unique e-learning  platform provides you cutting-edge academic learning with industry mentorship , practical skill building, an unmatched coding culture and placement assistance to transform you into a good developer , setting up for a successful long term career in tech.</a:t>
            </a:r>
          </a:p>
          <a:p>
            <a:pPr algn="just">
              <a:spcAft>
                <a:spcPts val="2000"/>
              </a:spcAft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maximum value for time with job ready courses available at affordable price.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D7E3-153F-462E-BA36-AACBCAF6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C1ABD-7345-4EFB-866B-2426D138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064B-E2EE-44A5-BE25-0BD06F13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“Salient Features”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1C39-EBE0-431E-A063-4C7958EE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71450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Ready Curriculum-: AI-infused industry ready relevant curriculum curated by industry experts. </a:t>
            </a:r>
          </a:p>
          <a:p>
            <a:pPr marL="171450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Learning -: Practice questions and build world class projects</a:t>
            </a:r>
          </a:p>
          <a:p>
            <a:pPr marL="171450" indent="-17145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Mentorship -: Get guidance and support from experts </a:t>
            </a:r>
          </a:p>
          <a:p>
            <a:pPr marL="171450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and Placement Support-: Our Job Portal and partners will help you in getting your dream job.</a:t>
            </a:r>
          </a:p>
          <a:p>
            <a:pPr marL="171450" indent="-1714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 While you learn -: Participate in contests, hackathons and explore affiliate marketing opportunities to attain financial freedom.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E4E6-BC3F-4972-84F5-691E9BA5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0F213-AA68-415B-B5A4-17EEA1A8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6691-4C94-4FAE-8818-DA59F52C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“Prototype”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F7FE-C4B3-4F4B-AF10-8E1F59CE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0026-E0CD-4B9F-8067-92ED2A4F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4CA0B-9789-4626-98ED-496C2C9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1B72-07CC-43AA-A8D9-CAA4AEBA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“Test”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048A1-C451-49DE-8F67-AE7B96B7B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7267B-2D4D-40F6-868B-1C2E5A04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C6E14-07FA-4C0D-A34A-5EC3349E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4E4F-D4F1-4DDE-9E4D-603E933C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93B6-20E5-45BC-B250-92B659DB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DF1D-4294-4C2F-9C49-3A736513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8C4EE-17BD-440A-85F1-0F82AE15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2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4210-7211-A329-9325-BDBD62F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3D6F-1AD8-9011-E8DC-0389B5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51" y="28956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IN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5185-BF61-CCD8-B551-98F4CCA9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17 December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D17E9-CA16-F006-38E0-4F6CABA9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KIE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1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Project Title    DEPARTMENT OF INFORMATION TECHNOLOGY,  KIET GROUP OF INSTITUTIONS, GHAZIABAD, UTTAR PRADESH (AFFILIATED TO DR. A.P.J. ABDUL KALAM TECHNICAL UNIVERSITY, LUCKNOW, UTTAR PRADESH, INDIA)</vt:lpstr>
      <vt:lpstr>“The Problem”</vt:lpstr>
      <vt:lpstr>“The Solution”</vt:lpstr>
      <vt:lpstr>“Salient Features”</vt:lpstr>
      <vt:lpstr>“Prototype”</vt:lpstr>
      <vt:lpstr>“Test”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 ROUTING ALGORITHMS IN  WIRELESS SENSOR NETWORKS</dc:title>
  <dc:creator>hp</dc:creator>
  <cp:lastModifiedBy>DIXITJI</cp:lastModifiedBy>
  <cp:revision>96</cp:revision>
  <dcterms:created xsi:type="dcterms:W3CDTF">2016-11-29T07:19:00Z</dcterms:created>
  <dcterms:modified xsi:type="dcterms:W3CDTF">2024-12-16T20:53:27Z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