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8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09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8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5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2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3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9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9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4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9FD-06D1-4CDA-913F-ED0DABD8CF6B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5E5C-E21F-4046-AAEF-259AB620F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8843094" y="6647026"/>
            <a:ext cx="1612352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259773" y="439841"/>
            <a:ext cx="3944994" cy="1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ODROID-XU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901577" y="4289371"/>
            <a:ext cx="3944994" cy="1824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 Pilot v2.3.1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0039" y="2222457"/>
            <a:ext cx="2112582" cy="228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Interface / Switching Board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788229" y="977464"/>
            <a:ext cx="5453317" cy="15313"/>
          </a:xfrm>
          <a:prstGeom prst="line">
            <a:avLst/>
          </a:prstGeom>
          <a:ln w="28575">
            <a:solidFill>
              <a:schemeClr val="tx1"/>
            </a:solidFill>
            <a:headEnd type="diamond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36" idx="2"/>
          </p:cNvCxnSpPr>
          <p:nvPr/>
        </p:nvCxnSpPr>
        <p:spPr>
          <a:xfrm>
            <a:off x="3744205" y="1537659"/>
            <a:ext cx="240686" cy="8447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62458" y="963343"/>
            <a:ext cx="0" cy="1259114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439089" y="1510861"/>
            <a:ext cx="1130" cy="656506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402557" y="744969"/>
            <a:ext cx="2049516" cy="1079938"/>
            <a:chOff x="637190" y="2238701"/>
            <a:chExt cx="2736629" cy="1079938"/>
          </a:xfrm>
          <a:solidFill>
            <a:schemeClr val="bg1">
              <a:lumMod val="50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637190" y="2238701"/>
              <a:ext cx="2484382" cy="107993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3S 1P</a:t>
              </a:r>
              <a:endParaRPr lang="en-US" dirty="0" smtClean="0"/>
            </a:p>
            <a:p>
              <a:pPr algn="ctr"/>
              <a:r>
                <a:rPr lang="en-US" dirty="0" smtClean="0"/>
                <a:t>Li-Po </a:t>
              </a:r>
              <a:r>
                <a:rPr lang="en-US" dirty="0" smtClean="0"/>
                <a:t>Pack</a:t>
              </a:r>
              <a:endParaRPr lang="en-US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3121572" y="2498835"/>
              <a:ext cx="25224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137335" y="3030919"/>
              <a:ext cx="236484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/>
          <p:cNvCxnSpPr/>
          <p:nvPr/>
        </p:nvCxnSpPr>
        <p:spPr>
          <a:xfrm flipH="1">
            <a:off x="7182996" y="980085"/>
            <a:ext cx="13961" cy="6238995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9380667" y="3040034"/>
            <a:ext cx="1605457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LIDAR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1352179" y="3040033"/>
            <a:ext cx="1605457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8678518" y="1520628"/>
            <a:ext cx="571871" cy="8813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3427141" y="1360038"/>
            <a:ext cx="319058" cy="178346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1352179" y="6676078"/>
            <a:ext cx="1612352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XBEE Wireless Radio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12279944" y="6113750"/>
            <a:ext cx="0" cy="536680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0986124" y="3669227"/>
            <a:ext cx="404724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188" idx="1"/>
          </p:cNvCxnSpPr>
          <p:nvPr/>
        </p:nvCxnSpPr>
        <p:spPr>
          <a:xfrm flipH="1" flipV="1">
            <a:off x="7194221" y="5201560"/>
            <a:ext cx="1707356" cy="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7196955" y="3666320"/>
            <a:ext cx="2186154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8691397" y="1537659"/>
            <a:ext cx="0" cy="1914252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6992589" y="3465755"/>
            <a:ext cx="1698808" cy="2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184" idx="0"/>
          </p:cNvCxnSpPr>
          <p:nvPr/>
        </p:nvCxnSpPr>
        <p:spPr>
          <a:xfrm flipV="1">
            <a:off x="10183396" y="2140497"/>
            <a:ext cx="2444" cy="899537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187" idx="0"/>
          </p:cNvCxnSpPr>
          <p:nvPr/>
        </p:nvCxnSpPr>
        <p:spPr>
          <a:xfrm flipV="1">
            <a:off x="12154908" y="2167367"/>
            <a:ext cx="0" cy="872666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665305" y="3094450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C000"/>
                </a:solidFill>
              </a:rPr>
              <a:t>5V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983791" y="1168327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008845" y="623956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GND</a:t>
            </a:r>
            <a:endParaRPr lang="en-US" i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12254760" y="622986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3v3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3355737" y="734083"/>
            <a:ext cx="661485" cy="11404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1340558" y="157424"/>
            <a:ext cx="2604739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Main Switch</a:t>
            </a: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606140" y="581719"/>
            <a:ext cx="1" cy="16325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067747" y="3291439"/>
            <a:ext cx="794274" cy="702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Volt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1882807" y="5201560"/>
            <a:ext cx="794274" cy="702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3v3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85" idx="2"/>
          </p:cNvCxnSpPr>
          <p:nvPr/>
        </p:nvCxnSpPr>
        <p:spPr>
          <a:xfrm flipV="1">
            <a:off x="12279944" y="5903816"/>
            <a:ext cx="0" cy="22776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192307" y="7225929"/>
            <a:ext cx="1648872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242"/>
          <p:cNvSpPr/>
          <p:nvPr/>
        </p:nvSpPr>
        <p:spPr>
          <a:xfrm>
            <a:off x="4047887" y="1378551"/>
            <a:ext cx="598715" cy="368524"/>
          </a:xfrm>
          <a:custGeom>
            <a:avLst/>
            <a:gdLst>
              <a:gd name="connsiteX0" fmla="*/ 0 w 598715"/>
              <a:gd name="connsiteY0" fmla="*/ 159717 h 368524"/>
              <a:gd name="connsiteX1" fmla="*/ 185058 w 598715"/>
              <a:gd name="connsiteY1" fmla="*/ 7317 h 368524"/>
              <a:gd name="connsiteX2" fmla="*/ 381000 w 598715"/>
              <a:gd name="connsiteY2" fmla="*/ 366546 h 368524"/>
              <a:gd name="connsiteX3" fmla="*/ 598715 w 598715"/>
              <a:gd name="connsiteY3" fmla="*/ 148832 h 3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715" h="368524">
                <a:moveTo>
                  <a:pt x="0" y="159717"/>
                </a:moveTo>
                <a:cubicBezTo>
                  <a:pt x="60779" y="66281"/>
                  <a:pt x="121558" y="-27155"/>
                  <a:pt x="185058" y="7317"/>
                </a:cubicBezTo>
                <a:cubicBezTo>
                  <a:pt x="248558" y="41788"/>
                  <a:pt x="312057" y="342960"/>
                  <a:pt x="381000" y="366546"/>
                </a:cubicBezTo>
                <a:cubicBezTo>
                  <a:pt x="449943" y="390132"/>
                  <a:pt x="508001" y="196003"/>
                  <a:pt x="598715" y="148832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250" idx="6"/>
          </p:cNvCxnSpPr>
          <p:nvPr/>
        </p:nvCxnSpPr>
        <p:spPr>
          <a:xfrm flipV="1">
            <a:off x="4711038" y="1515346"/>
            <a:ext cx="1701594" cy="8951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4632152" y="1486588"/>
            <a:ext cx="78886" cy="754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984891" y="1508397"/>
            <a:ext cx="78886" cy="754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103275" y="1123018"/>
            <a:ext cx="70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12V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050843" y="1736521"/>
            <a:ext cx="70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10 A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6499100" y="4508457"/>
            <a:ext cx="3994" cy="40269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6499100" y="4906728"/>
            <a:ext cx="2382540" cy="3929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061742" y="6647025"/>
            <a:ext cx="1612352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Sabertooth</a:t>
            </a:r>
            <a:r>
              <a:rPr lang="en-US" dirty="0" smtClean="0">
                <a:solidFill>
                  <a:schemeClr val="tx1"/>
                </a:solidFill>
              </a:rPr>
              <a:t> 2x12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Motor 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10455446" y="7219080"/>
            <a:ext cx="89673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40799" y="4508456"/>
            <a:ext cx="3994" cy="213856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6674094" y="7225929"/>
            <a:ext cx="522861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9198379" y="5222038"/>
            <a:ext cx="794274" cy="702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Volt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9595516" y="6113752"/>
            <a:ext cx="1" cy="485442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9595516" y="5924294"/>
            <a:ext cx="0" cy="227765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>
            <a:off x="6805976" y="3463782"/>
            <a:ext cx="176645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24020" y="4625630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3475038" y="820107"/>
            <a:ext cx="319058" cy="178346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579223" y="888274"/>
            <a:ext cx="39188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 rot="5400000">
            <a:off x="4848547" y="3443840"/>
            <a:ext cx="1095053" cy="5925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Voltage Monitor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66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46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Agraj Jain</cp:lastModifiedBy>
  <cp:revision>74</cp:revision>
  <dcterms:created xsi:type="dcterms:W3CDTF">2015-04-03T04:11:14Z</dcterms:created>
  <dcterms:modified xsi:type="dcterms:W3CDTF">2015-05-15T23:47:37Z</dcterms:modified>
</cp:coreProperties>
</file>