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32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958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41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915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247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475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95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18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850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5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44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972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61922-A348-4B38-A97E-1DA36377DB9F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DB6F-C092-4243-99C1-D9C8F3EB4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17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881" y="535460"/>
            <a:ext cx="9934833" cy="6104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6162" y="5872270"/>
            <a:ext cx="963826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Key</a:t>
            </a:r>
            <a:endParaRPr lang="en-US" sz="1000" b="1" dirty="0"/>
          </a:p>
        </p:txBody>
      </p:sp>
      <p:sp>
        <p:nvSpPr>
          <p:cNvPr id="6" name="Rectangle 5"/>
          <p:cNvSpPr/>
          <p:nvPr/>
        </p:nvSpPr>
        <p:spPr>
          <a:xfrm>
            <a:off x="906162" y="6119800"/>
            <a:ext cx="9638264" cy="412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4856" y="6203091"/>
            <a:ext cx="1812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/>
              <a:t>FDS         </a:t>
            </a:r>
            <a:r>
              <a:rPr lang="en-US" sz="1000" dirty="0" smtClean="0"/>
              <a:t>Full-Duplex-Serial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431562" y="6194219"/>
            <a:ext cx="1812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/>
              <a:t>USB         </a:t>
            </a:r>
            <a:r>
              <a:rPr lang="en-US" sz="1000" dirty="0" smtClean="0"/>
              <a:t>Universal Serial Bus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920415" y="6185362"/>
            <a:ext cx="211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/>
              <a:t>IMU         </a:t>
            </a:r>
            <a:r>
              <a:rPr lang="en-US" sz="1000" dirty="0" smtClean="0"/>
              <a:t>Inertial Measurement Unit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543403" y="6185363"/>
            <a:ext cx="211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/>
              <a:t>PWM        </a:t>
            </a:r>
            <a:r>
              <a:rPr lang="en-US" sz="1000" dirty="0" smtClean="0"/>
              <a:t>Pulse-Width Modulated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324865" y="3904735"/>
            <a:ext cx="2800865" cy="1400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24864" y="4481840"/>
            <a:ext cx="2800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ODROID-XU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8837888" y="4353410"/>
            <a:ext cx="1463251" cy="1012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07437" y="4706430"/>
            <a:ext cx="1463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Laptop Computer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3240563" y="1113990"/>
            <a:ext cx="3984021" cy="22290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24861" y="2220934"/>
            <a:ext cx="2800865" cy="972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24858" y="1225455"/>
            <a:ext cx="2800865" cy="639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24859" y="2556907"/>
            <a:ext cx="2800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RM48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324858" y="1406124"/>
            <a:ext cx="2800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TM4C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8980507" y="3391297"/>
            <a:ext cx="1178011" cy="5909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06336" y="3916961"/>
            <a:ext cx="1178011" cy="5909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202214" y="4695362"/>
            <a:ext cx="1178011" cy="5909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369118" y="2428489"/>
            <a:ext cx="624020" cy="5909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262226" y="2343410"/>
            <a:ext cx="624020" cy="5909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725530" y="2340670"/>
            <a:ext cx="624020" cy="5909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6162" y="876356"/>
            <a:ext cx="7638507" cy="475832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8659506" y="883686"/>
            <a:ext cx="1884920" cy="475832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615242" y="620767"/>
            <a:ext cx="199615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B050"/>
                </a:solidFill>
              </a:rPr>
              <a:t>Ground Station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162" y="598269"/>
            <a:ext cx="7637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Integrated Mobile Platform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0562" y="907390"/>
            <a:ext cx="1887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AutoPilot</a:t>
            </a:r>
            <a:r>
              <a:rPr lang="en-US" sz="1000" b="1" dirty="0" smtClean="0"/>
              <a:t> v2.3.1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997606" y="3466464"/>
            <a:ext cx="1178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USB to Serial Converter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199381" y="4872580"/>
            <a:ext cx="1178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LIDAR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204048" y="4081862"/>
            <a:ext cx="1178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Camera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373239" y="2611154"/>
            <a:ext cx="619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IMU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9274602" y="2486379"/>
            <a:ext cx="624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XBEE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7728629" y="2501164"/>
            <a:ext cx="624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XBEE</a:t>
            </a:r>
            <a:endParaRPr lang="en-US" sz="1100" dirty="0"/>
          </a:p>
        </p:txBody>
      </p:sp>
      <p:sp>
        <p:nvSpPr>
          <p:cNvPr id="37" name="Rounded Rectangle 36"/>
          <p:cNvSpPr/>
          <p:nvPr/>
        </p:nvSpPr>
        <p:spPr>
          <a:xfrm>
            <a:off x="1214574" y="2177577"/>
            <a:ext cx="1178011" cy="5909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84219" y="2220934"/>
            <a:ext cx="1647565" cy="188961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21783" y="2353883"/>
            <a:ext cx="1178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Motors</a:t>
            </a:r>
            <a:endParaRPr lang="en-US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1221783" y="3111374"/>
            <a:ext cx="1162564" cy="5909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380328" y="1266061"/>
            <a:ext cx="624020" cy="5909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210948" y="1261167"/>
            <a:ext cx="1178011" cy="5909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217638" y="3262849"/>
            <a:ext cx="1154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Motor Drivers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1183676" y="1439697"/>
            <a:ext cx="1178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Encoders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3393745" y="1424654"/>
            <a:ext cx="619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Filter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8548639" y="1976156"/>
            <a:ext cx="116565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</a:rPr>
              <a:t>Debug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endParaRPr lang="en-US" sz="1000" dirty="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>
            <a:stCxn id="33" idx="3"/>
          </p:cNvCxnSpPr>
          <p:nvPr/>
        </p:nvCxnSpPr>
        <p:spPr>
          <a:xfrm flipV="1">
            <a:off x="2382059" y="4212426"/>
            <a:ext cx="1942799" cy="24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</p:cNvCxnSpPr>
          <p:nvPr/>
        </p:nvCxnSpPr>
        <p:spPr>
          <a:xfrm>
            <a:off x="2380225" y="4990828"/>
            <a:ext cx="1953891" cy="125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0"/>
            <a:endCxn id="16" idx="2"/>
          </p:cNvCxnSpPr>
          <p:nvPr/>
        </p:nvCxnSpPr>
        <p:spPr>
          <a:xfrm flipH="1" flipV="1">
            <a:off x="5725294" y="3193773"/>
            <a:ext cx="4" cy="7109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3" idx="1"/>
          </p:cNvCxnSpPr>
          <p:nvPr/>
        </p:nvCxnSpPr>
        <p:spPr>
          <a:xfrm>
            <a:off x="7125219" y="4859478"/>
            <a:ext cx="1712669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0"/>
            <a:endCxn id="24" idx="2"/>
          </p:cNvCxnSpPr>
          <p:nvPr/>
        </p:nvCxnSpPr>
        <p:spPr>
          <a:xfrm flipV="1">
            <a:off x="9569513" y="2934341"/>
            <a:ext cx="4723" cy="4569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0"/>
            <a:endCxn id="20" idx="2"/>
          </p:cNvCxnSpPr>
          <p:nvPr/>
        </p:nvCxnSpPr>
        <p:spPr>
          <a:xfrm flipH="1" flipV="1">
            <a:off x="9569513" y="3982228"/>
            <a:ext cx="1" cy="37118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6" idx="3"/>
            <a:endCxn id="24" idx="1"/>
          </p:cNvCxnSpPr>
          <p:nvPr/>
        </p:nvCxnSpPr>
        <p:spPr>
          <a:xfrm>
            <a:off x="8352649" y="2631969"/>
            <a:ext cx="909577" cy="690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5" idx="1"/>
          </p:cNvCxnSpPr>
          <p:nvPr/>
        </p:nvCxnSpPr>
        <p:spPr>
          <a:xfrm flipH="1">
            <a:off x="7125723" y="2636136"/>
            <a:ext cx="599807" cy="54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6" idx="0"/>
            <a:endCxn id="17" idx="2"/>
          </p:cNvCxnSpPr>
          <p:nvPr/>
        </p:nvCxnSpPr>
        <p:spPr>
          <a:xfrm flipH="1" flipV="1">
            <a:off x="5725291" y="1864888"/>
            <a:ext cx="3" cy="3560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994305" y="2722373"/>
            <a:ext cx="33981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158090" y="2329643"/>
            <a:ext cx="70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FDS</a:t>
            </a:r>
          </a:p>
          <a:p>
            <a:r>
              <a:rPr lang="en-US" sz="800" dirty="0" smtClean="0"/>
              <a:t>(57.6 kbps)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010783" y="2723682"/>
            <a:ext cx="1887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I2C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558985" y="3080354"/>
            <a:ext cx="1887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FDS (57.6 bps)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825782" y="2421015"/>
            <a:ext cx="485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ZigBee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671499" y="4667434"/>
            <a:ext cx="1887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Wi-Fi </a:t>
            </a:r>
            <a:r>
              <a:rPr lang="en-US" sz="800" dirty="0" smtClean="0"/>
              <a:t>(SSH)</a:t>
            </a:r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522774" y="3210995"/>
            <a:ext cx="766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0-5V PWM</a:t>
            </a:r>
            <a:endParaRPr 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802148" y="2832354"/>
            <a:ext cx="678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0-12V PWM</a:t>
            </a:r>
            <a:endParaRPr 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762888" y="1959180"/>
            <a:ext cx="1887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FDS (223.4 kbps)</a:t>
            </a:r>
            <a:endParaRPr 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795355" y="3509063"/>
            <a:ext cx="1887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FDS (115.2 kbps)</a:t>
            </a:r>
            <a:endParaRPr 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188044" y="4016099"/>
            <a:ext cx="1887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USB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71058" y="4813394"/>
            <a:ext cx="1887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USB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580257" y="4111856"/>
            <a:ext cx="1887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USB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529511" y="1363594"/>
            <a:ext cx="1887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0-5 V analog</a:t>
            </a:r>
            <a:endParaRPr lang="en-US" sz="800" dirty="0"/>
          </a:p>
        </p:txBody>
      </p:sp>
      <p:cxnSp>
        <p:nvCxnSpPr>
          <p:cNvPr id="183" name="Elbow Connector 182"/>
          <p:cNvCxnSpPr>
            <a:endCxn id="40" idx="3"/>
          </p:cNvCxnSpPr>
          <p:nvPr/>
        </p:nvCxnSpPr>
        <p:spPr>
          <a:xfrm rot="10800000" flipV="1">
            <a:off x="2384348" y="3193772"/>
            <a:ext cx="2492453" cy="213067"/>
          </a:xfrm>
          <a:prstGeom prst="bentConnector3">
            <a:avLst>
              <a:gd name="adj1" fmla="val -2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40" idx="0"/>
            <a:endCxn id="37" idx="2"/>
          </p:cNvCxnSpPr>
          <p:nvPr/>
        </p:nvCxnSpPr>
        <p:spPr>
          <a:xfrm flipV="1">
            <a:off x="1803065" y="2768508"/>
            <a:ext cx="515" cy="342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42" idx="3"/>
          </p:cNvCxnSpPr>
          <p:nvPr/>
        </p:nvCxnSpPr>
        <p:spPr>
          <a:xfrm flipV="1">
            <a:off x="2388959" y="1546113"/>
            <a:ext cx="980159" cy="1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004348" y="1546113"/>
            <a:ext cx="98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16200000" flipH="1">
            <a:off x="3771809" y="1875440"/>
            <a:ext cx="883683" cy="222413"/>
          </a:xfrm>
          <a:prstGeom prst="bentConnector3">
            <a:avLst>
              <a:gd name="adj1" fmla="val 998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4053395" y="1952571"/>
            <a:ext cx="1887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0-2.5 V analog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393704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80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Griswald Brooks</dc:creator>
  <cp:lastModifiedBy>Agraj Jain</cp:lastModifiedBy>
  <cp:revision>13</cp:revision>
  <dcterms:created xsi:type="dcterms:W3CDTF">2015-05-15T18:01:37Z</dcterms:created>
  <dcterms:modified xsi:type="dcterms:W3CDTF">2015-05-15T23:38:56Z</dcterms:modified>
</cp:coreProperties>
</file>