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57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9" autoAdjust="0"/>
    <p:restoredTop sz="94660"/>
  </p:normalViewPr>
  <p:slideViewPr>
    <p:cSldViewPr snapToObjects="1">
      <p:cViewPr>
        <p:scale>
          <a:sx n="145" d="100"/>
          <a:sy n="145" d="100"/>
        </p:scale>
        <p:origin x="-432" y="-43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5CA7B-640A-CE43-808B-0A5878440158}" type="datetimeFigureOut">
              <a:rPr lang="en-US" smtClean="0"/>
              <a:t>7/9/14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D62A-717E-2E46-9278-1276E4B8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25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8270-06C1-864E-B9EE-03302FF412F2}" type="datetimeFigureOut">
              <a:rPr lang="en-US" smtClean="0"/>
              <a:t>7/9/14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3B194-68B6-C942-BC0D-511918DB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715000"/>
          </a:xfrm>
          <a:solidFill>
            <a:srgbClr val="57068C"/>
          </a:solidFill>
          <a:ln>
            <a:noFill/>
          </a:ln>
        </p:spPr>
        <p:txBody>
          <a:bodyPr lIns="274320" tIns="274320" rIns="274320" bIns="274320">
            <a:normAutofit/>
          </a:bodyPr>
          <a:lstStyle>
            <a:lvl1pPr marL="0" algn="ctr">
              <a:defRPr sz="4700" b="1" i="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24200"/>
            <a:ext cx="9144000" cy="3429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3pPr>
            <a:lvl4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2"/>
            <a:r>
              <a:rPr lang="en-US" dirty="0" smtClean="0"/>
              <a:t>Presenter Name | Department or School | Date</a:t>
            </a:r>
          </a:p>
        </p:txBody>
      </p:sp>
    </p:spTree>
    <p:extLst>
      <p:ext uri="{BB962C8B-B14F-4D97-AF65-F5344CB8AC3E}">
        <p14:creationId xmlns:p14="http://schemas.microsoft.com/office/powerpoint/2010/main" val="243668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448300"/>
          </a:xfrm>
          <a:noFill/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</a:t>
            </a:r>
          </a:p>
          <a:p>
            <a:pPr lvl="0"/>
            <a:r>
              <a:rPr lang="en-US" noProof="0" dirty="0" smtClean="0"/>
              <a:t>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171700"/>
            <a:ext cx="9144000" cy="1371600"/>
          </a:xfrm>
          <a:solidFill>
            <a:schemeClr val="bg1">
              <a:alpha val="61000"/>
            </a:schemeClr>
          </a:solidFill>
          <a:ln>
            <a:noFill/>
          </a:ln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lvl="2" algn="ctr"/>
            <a:r>
              <a:rPr lang="en-US" smtClean="0"/>
              <a:t>New York University | Presenter Name | Department or School | Date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448300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9007" y="0"/>
            <a:ext cx="4572000" cy="5448300"/>
          </a:xfrm>
        </p:spPr>
        <p:txBody>
          <a:bodyPr lIns="274320" tIns="274320" rIns="274320" bIns="274320" anchor="ctr" anchorCtr="0"/>
          <a:lstStyle>
            <a:lvl1pPr>
              <a:defRPr baseline="0"/>
            </a:lvl1pPr>
          </a:lstStyle>
          <a:p>
            <a:pPr lvl="0"/>
            <a:r>
              <a:rPr lang="en-US" dirty="0" smtClean="0"/>
              <a:t>Bullet Points</a:t>
            </a:r>
          </a:p>
          <a:p>
            <a:pPr lvl="1"/>
            <a:r>
              <a:rPr lang="en-US" dirty="0" smtClean="0"/>
              <a:t>What is the project about?</a:t>
            </a:r>
          </a:p>
          <a:p>
            <a:pPr lvl="1"/>
            <a:r>
              <a:rPr lang="en-US" dirty="0" smtClean="0"/>
              <a:t>Define the scope</a:t>
            </a:r>
          </a:p>
          <a:p>
            <a:pPr lvl="1"/>
            <a:r>
              <a:rPr lang="en-US" dirty="0" smtClean="0"/>
              <a:t>Define the goals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lvl="2" algn="ctr"/>
            <a:r>
              <a:rPr lang="en-US" smtClean="0"/>
              <a:t>New York University | Presenter Name | Department or School |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448300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28700"/>
            <a:ext cx="9144000" cy="3505200"/>
          </a:xfrm>
        </p:spPr>
        <p:txBody>
          <a:bodyPr lIns="274320" tIns="274320" rIns="274320" bIns="274320" anchor="ctr" anchorCtr="0"/>
          <a:lstStyle>
            <a:lvl2pPr>
              <a:defRPr baseline="0"/>
            </a:lvl2pPr>
          </a:lstStyle>
          <a:p>
            <a:pPr lvl="0"/>
            <a:r>
              <a:rPr lang="en-US" dirty="0" smtClean="0"/>
              <a:t>What progress has been made since the previous milestone?</a:t>
            </a:r>
          </a:p>
          <a:p>
            <a:pPr lvl="1"/>
            <a:r>
              <a:rPr lang="en-US" dirty="0" smtClean="0"/>
              <a:t>Which tasks have been completed?</a:t>
            </a:r>
          </a:p>
          <a:p>
            <a:pPr lvl="1"/>
            <a:r>
              <a:rPr lang="en-US" dirty="0" smtClean="0"/>
              <a:t>What issues have been resolved?</a:t>
            </a:r>
          </a:p>
          <a:p>
            <a:pPr lvl="1"/>
            <a:r>
              <a:rPr lang="en-US" dirty="0" smtClean="0"/>
              <a:t>What new issues have risen?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Is the project currently ahead of schedule, on track, or delayed?</a:t>
            </a:r>
          </a:p>
          <a:p>
            <a:pPr lvl="1"/>
            <a:r>
              <a:rPr lang="en-US" dirty="0" smtClean="0"/>
              <a:t>If delayed, what is the mitigation plan?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lvl="2" algn="ctr"/>
            <a:r>
              <a:rPr lang="en-US" smtClean="0"/>
              <a:t>New York University | Presenter Name | Department or School |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40943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lIns="274320" tIns="274320" rIns="274320" bIns="2743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700"/>
            <a:ext cx="8229600" cy="3314436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440680"/>
            <a:ext cx="9144000" cy="2743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3pPr>
              <a:defRPr sz="700">
                <a:solidFill>
                  <a:schemeClr val="bg1"/>
                </a:solidFill>
                <a:latin typeface="Arial"/>
                <a:cs typeface="Arial"/>
              </a:defRPr>
            </a:lvl3pPr>
          </a:lstStyle>
          <a:p>
            <a:pPr marL="0" lvl="2" algn="ctr"/>
            <a:r>
              <a:rPr lang="en-US" dirty="0" smtClean="0"/>
              <a:t>New York University | Presenter Name | Department or School | Date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  <p:sldLayoutId id="2147483660" r:id="rId4"/>
  </p:sldLayoutIdLst>
  <p:hf sldNum="0" hdr="0" dt="0"/>
  <p:txStyles>
    <p:titleStyle>
      <a:lvl1pPr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44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2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914400" indent="-457200" algn="l" defTabSz="457200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1257300" indent="-342900" algn="l" defTabSz="457200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3pPr>
      <a:lvl4pPr marL="1714500" indent="-342900" algn="l" defTabSz="457200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ts val="528"/>
        </a:spcBef>
        <a:buFont typeface="Arial"/>
        <a:buNone/>
        <a:defRPr sz="2200" b="1" kern="1200" baseline="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 descr="nyu_shor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4229100"/>
            <a:ext cx="13471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9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14JS031_232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28600" y="5486400"/>
            <a:ext cx="8686800" cy="152400"/>
          </a:xfrm>
          <a:noFill/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1007" cy="5448300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Bullet Points</a:t>
            </a:r>
          </a:p>
          <a:p>
            <a:r>
              <a:rPr lang="en-US" dirty="0"/>
              <a:t>   • What is the project about?</a:t>
            </a:r>
          </a:p>
          <a:p>
            <a:r>
              <a:rPr lang="en-US" dirty="0"/>
              <a:t>   • Define the scope</a:t>
            </a:r>
          </a:p>
          <a:p>
            <a:r>
              <a:rPr lang="en-US" dirty="0"/>
              <a:t>   • Define the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8600" y="5486400"/>
            <a:ext cx="8686800" cy="152400"/>
          </a:xfrm>
          <a:noFill/>
        </p:spPr>
        <p:txBody>
          <a:bodyPr>
            <a:normAutofit fontScale="25000" lnSpcReduction="20000"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5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4483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progress has been made since the previous milestone?</a:t>
            </a:r>
          </a:p>
          <a:p>
            <a:r>
              <a:rPr lang="en-US" sz="2100" b="0" dirty="0"/>
              <a:t>	• Which tasks have been completed?</a:t>
            </a:r>
          </a:p>
          <a:p>
            <a:r>
              <a:rPr lang="en-US" sz="2100" b="0" dirty="0"/>
              <a:t>	• What issues have been resolved?</a:t>
            </a:r>
          </a:p>
          <a:p>
            <a:r>
              <a:rPr lang="en-US" sz="2100" b="0" dirty="0"/>
              <a:t>	• What new issues have risen? </a:t>
            </a:r>
          </a:p>
          <a:p>
            <a:endParaRPr lang="en-US" dirty="0"/>
          </a:p>
          <a:p>
            <a:r>
              <a:rPr lang="en-US" dirty="0"/>
              <a:t>Is the project currently ahead of schedule, on track, or delayed?</a:t>
            </a:r>
          </a:p>
          <a:p>
            <a:r>
              <a:rPr lang="en-US" dirty="0"/>
              <a:t>	</a:t>
            </a:r>
            <a:r>
              <a:rPr lang="en-US" sz="2100" b="0" dirty="0"/>
              <a:t>• If delayed, what is the mitigation plan?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28600" y="5486400"/>
            <a:ext cx="8686800" cy="152400"/>
          </a:xfrm>
          <a:noFill/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586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30</Words>
  <Application>Microsoft Macintosh PowerPoint</Application>
  <PresentationFormat>On-screen Show (16:10)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Presentation4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Brendan Prince</dc:creator>
  <cp:lastModifiedBy>Jenna Bresnahan</cp:lastModifiedBy>
  <cp:revision>53</cp:revision>
  <dcterms:created xsi:type="dcterms:W3CDTF">2014-06-16T16:43:24Z</dcterms:created>
  <dcterms:modified xsi:type="dcterms:W3CDTF">2014-07-09T19:45:49Z</dcterms:modified>
</cp:coreProperties>
</file>