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9" d="100"/>
          <a:sy n="139" d="100"/>
        </p:scale>
        <p:origin x="-728" y="-5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257800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Drag picture to placeholder</a:t>
            </a:r>
          </a:p>
          <a:p>
            <a:r>
              <a:rPr lang="en-US" dirty="0" smtClean="0"/>
              <a:t>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4572000" cy="5257800"/>
          </a:xfrm>
          <a:solidFill>
            <a:srgbClr val="000000">
              <a:alpha val="52000"/>
            </a:srgbClr>
          </a:solidFill>
          <a:ln>
            <a:noFill/>
          </a:ln>
        </p:spPr>
        <p:txBody>
          <a:bodyPr lIns="274320" tIns="274320" rIns="274320" bIns="274320">
            <a:normAutofit/>
          </a:bodyPr>
          <a:lstStyle>
            <a:lvl1pPr marL="0" algn="l">
              <a:defRPr sz="4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372100"/>
            <a:ext cx="28956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</p:spTree>
    <p:extLst>
      <p:ext uri="{BB962C8B-B14F-4D97-AF65-F5344CB8AC3E}">
        <p14:creationId xmlns:p14="http://schemas.microsoft.com/office/powerpoint/2010/main" val="243668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295900"/>
          </a:xfrm>
          <a:noFill/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</a:t>
            </a:r>
          </a:p>
          <a:p>
            <a:pPr lvl="0"/>
            <a:r>
              <a:rPr lang="en-US" noProof="0" dirty="0" smtClean="0"/>
              <a:t>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2743200" cy="5295900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>
              <a:buNone/>
              <a:defRPr sz="2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372100"/>
            <a:ext cx="28956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2578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4572000" cy="5257800"/>
          </a:xfrm>
        </p:spPr>
        <p:txBody>
          <a:bodyPr lIns="274320" tIns="274320" rIns="274320" bIns="274320" anchor="ctr" anchorCtr="0"/>
          <a:lstStyle>
            <a:lvl1pPr>
              <a:defRPr baseline="0"/>
            </a:lvl1pPr>
          </a:lstStyle>
          <a:p>
            <a:pPr lvl="0"/>
            <a:r>
              <a:rPr lang="en-US" dirty="0" smtClean="0"/>
              <a:t>Bullet Points</a:t>
            </a:r>
          </a:p>
          <a:p>
            <a:pPr lvl="1"/>
            <a:r>
              <a:rPr lang="en-US" dirty="0" smtClean="0"/>
              <a:t>What is the project about?</a:t>
            </a:r>
          </a:p>
          <a:p>
            <a:pPr lvl="1"/>
            <a:r>
              <a:rPr lang="en-US" dirty="0" smtClean="0"/>
              <a:t>Define the scope</a:t>
            </a:r>
          </a:p>
          <a:p>
            <a:pPr lvl="1"/>
            <a:r>
              <a:rPr lang="en-US" dirty="0" smtClean="0"/>
              <a:t>Define the goals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372100"/>
            <a:ext cx="28956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</p:spTree>
    <p:extLst>
      <p:ext uri="{BB962C8B-B14F-4D97-AF65-F5344CB8AC3E}">
        <p14:creationId xmlns:p14="http://schemas.microsoft.com/office/powerpoint/2010/main" val="179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2578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5257800"/>
          </a:xfrm>
        </p:spPr>
        <p:txBody>
          <a:bodyPr lIns="274320" tIns="274320" rIns="274320" bIns="274320" anchor="ctr" anchorCtr="0"/>
          <a:lstStyle>
            <a:lvl2pPr>
              <a:defRPr baseline="0"/>
            </a:lvl2pPr>
          </a:lstStyle>
          <a:p>
            <a:pPr lvl="0"/>
            <a:r>
              <a:rPr lang="en-US" dirty="0" smtClean="0"/>
              <a:t>What progress has been made since the previous milestone?</a:t>
            </a:r>
          </a:p>
          <a:p>
            <a:pPr lvl="1"/>
            <a:r>
              <a:rPr lang="en-US" dirty="0" smtClean="0"/>
              <a:t>Which tasks have been completed?</a:t>
            </a:r>
          </a:p>
          <a:p>
            <a:pPr lvl="1"/>
            <a:r>
              <a:rPr lang="en-US" dirty="0" smtClean="0"/>
              <a:t>What issues have been resolved?</a:t>
            </a:r>
          </a:p>
          <a:p>
            <a:pPr lvl="1"/>
            <a:r>
              <a:rPr lang="en-US" dirty="0" smtClean="0"/>
              <a:t>What new issues have risen?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Is the project currently ahead of schedule, on track, or delayed?</a:t>
            </a:r>
          </a:p>
          <a:p>
            <a:pPr lvl="1"/>
            <a:r>
              <a:rPr lang="en-US" dirty="0" smtClean="0"/>
              <a:t>If delayed, what is the mitigation plan?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372100"/>
            <a:ext cx="2895600" cy="1524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r">
              <a:spcBef>
                <a:spcPts val="0"/>
              </a:spcBef>
              <a:buNone/>
              <a:defRPr sz="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7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2"/>
            <a:r>
              <a:rPr lang="en-US" dirty="0" smtClean="0"/>
              <a:t>Presenter Name | Department or School | Date</a:t>
            </a:r>
          </a:p>
        </p:txBody>
      </p:sp>
    </p:spTree>
    <p:extLst>
      <p:ext uri="{BB962C8B-B14F-4D97-AF65-F5344CB8AC3E}">
        <p14:creationId xmlns:p14="http://schemas.microsoft.com/office/powerpoint/2010/main" val="10673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rgbClr val="000000">
              <a:alpha val="51000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yu_short_col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5372100"/>
            <a:ext cx="673555" cy="228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</p:sldLayoutIdLst>
  <p:txStyles>
    <p:titleStyle>
      <a:lvl1pPr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47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200" b="1" kern="1200">
          <a:solidFill>
            <a:schemeClr val="bg1"/>
          </a:solidFill>
          <a:latin typeface="Arial"/>
          <a:ea typeface="+mn-ea"/>
          <a:cs typeface="Arial"/>
        </a:defRPr>
      </a:lvl1pPr>
      <a:lvl2pPr marL="914400" indent="-4572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2pPr>
      <a:lvl3pPr marL="12573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3pPr>
      <a:lvl4pPr marL="1714500" indent="-342900" algn="l" defTabSz="457200" rtl="0" eaLnBrk="1" latinLnBrk="0" hangingPunct="1">
        <a:spcBef>
          <a:spcPts val="528"/>
        </a:spcBef>
        <a:buFont typeface="Arial"/>
        <a:buChar char="•"/>
        <a:defRPr sz="2100" kern="1200">
          <a:solidFill>
            <a:schemeClr val="bg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ts val="528"/>
        </a:spcBef>
        <a:buFont typeface="Arial"/>
        <a:buNone/>
        <a:defRPr sz="2200" b="1" kern="1200" baseline="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" y="0"/>
            <a:ext cx="9141402" cy="5257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0" y="5372100"/>
            <a:ext cx="2895600" cy="152400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14JS031_0776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38100"/>
            <a:ext cx="9144000" cy="52959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-38100"/>
            <a:ext cx="2743200" cy="5295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14JS031_0442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Bullet </a:t>
            </a:r>
            <a:r>
              <a:rPr lang="en-US" dirty="0" smtClean="0"/>
              <a:t>Points</a:t>
            </a:r>
          </a:p>
          <a:p>
            <a:r>
              <a:rPr lang="en-US" b="0" dirty="0" smtClean="0"/>
              <a:t>   </a:t>
            </a:r>
            <a:r>
              <a:rPr lang="en-US" sz="2100" b="0" dirty="0" smtClean="0"/>
              <a:t>• What is the project about?</a:t>
            </a:r>
          </a:p>
          <a:p>
            <a:r>
              <a:rPr lang="en-US" sz="2100" b="0" dirty="0" smtClean="0"/>
              <a:t>   • Define the scope</a:t>
            </a:r>
          </a:p>
          <a:p>
            <a:r>
              <a:rPr lang="en-US" sz="2100" b="0" dirty="0" smtClean="0"/>
              <a:t>   • Define the goals</a:t>
            </a:r>
            <a:endParaRPr lang="en-US" sz="2100" b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14JS031_0427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progress has been made since the previous milestone?</a:t>
            </a:r>
          </a:p>
          <a:p>
            <a:r>
              <a:rPr lang="en-US" sz="2100" b="0" dirty="0"/>
              <a:t>	• Which tasks have been completed?</a:t>
            </a:r>
          </a:p>
          <a:p>
            <a:r>
              <a:rPr lang="en-US" sz="2100" b="0" dirty="0"/>
              <a:t>	• What issues have been resolved?</a:t>
            </a:r>
          </a:p>
          <a:p>
            <a:r>
              <a:rPr lang="en-US" sz="2100" b="0" dirty="0"/>
              <a:t>	• What new issues have risen? </a:t>
            </a:r>
          </a:p>
          <a:p>
            <a:endParaRPr lang="en-US" dirty="0"/>
          </a:p>
          <a:p>
            <a:r>
              <a:rPr lang="en-US" dirty="0"/>
              <a:t>Is the project currently ahead of schedule, on track, or delayed?</a:t>
            </a:r>
          </a:p>
          <a:p>
            <a:r>
              <a:rPr lang="en-US" dirty="0"/>
              <a:t>	</a:t>
            </a:r>
            <a:r>
              <a:rPr lang="en-US" sz="2100" b="0" dirty="0"/>
              <a:t>• If delayed, what is the mitigation plan?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86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31</Words>
  <Application>Microsoft Macintosh PowerPoint</Application>
  <PresentationFormat>On-screen Show (16:10)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Presentation4</vt:lpstr>
      <vt:lpstr>Presentation Title Goes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Brendan Prince</dc:creator>
  <cp:lastModifiedBy>Jenna Bresnahan</cp:lastModifiedBy>
  <cp:revision>48</cp:revision>
  <dcterms:created xsi:type="dcterms:W3CDTF">2014-06-16T16:43:24Z</dcterms:created>
  <dcterms:modified xsi:type="dcterms:W3CDTF">2014-08-20T16:19:04Z</dcterms:modified>
</cp:coreProperties>
</file>