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7" r:id="rId4"/>
    <p:sldId id="259" r:id="rId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9" autoAdjust="0"/>
    <p:restoredTop sz="94660"/>
  </p:normalViewPr>
  <p:slideViewPr>
    <p:cSldViewPr snapToObjects="1">
      <p:cViewPr>
        <p:scale>
          <a:sx n="145" d="100"/>
          <a:sy n="145" d="100"/>
        </p:scale>
        <p:origin x="-432" y="-43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715000"/>
          </a:xfrm>
          <a:noFill/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</a:t>
            </a:r>
          </a:p>
          <a:p>
            <a:pPr lvl="0"/>
            <a:r>
              <a:rPr lang="en-US" noProof="0" dirty="0" smtClean="0"/>
              <a:t>or click icon to add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171700"/>
            <a:ext cx="9144000" cy="1371600"/>
          </a:xfrm>
          <a:noFill/>
          <a:ln>
            <a:noFill/>
          </a:ln>
        </p:spPr>
        <p:txBody>
          <a:bodyPr lIns="274320" tIns="274320" rIns="274320" bIns="274320" anchor="ctr" anchorCtr="0">
            <a:normAutofit/>
          </a:bodyPr>
          <a:lstStyle>
            <a:lvl1pPr marL="0" indent="0" algn="ctr">
              <a:buNone/>
              <a:defRPr sz="4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3771900"/>
            <a:ext cx="8686800" cy="381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3pPr>
            <a:lvl4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2"/>
            <a:r>
              <a:rPr lang="en-US" dirty="0" smtClean="0"/>
              <a:t>Presenter Name | Department or School | Date</a:t>
            </a:r>
          </a:p>
        </p:txBody>
      </p:sp>
      <p:pic>
        <p:nvPicPr>
          <p:cNvPr id="5" name="Picture 4" descr="nyu_short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115" y="190500"/>
            <a:ext cx="1005840" cy="341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715000"/>
          </a:xfrm>
          <a:noFill/>
        </p:spPr>
        <p:txBody>
          <a:bodyPr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Place or Drag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66900"/>
            <a:ext cx="9144000" cy="1752600"/>
          </a:xfrm>
          <a:solidFill>
            <a:schemeClr val="tx1"/>
          </a:solidFill>
          <a:ln>
            <a:noFill/>
          </a:ln>
        </p:spPr>
        <p:txBody>
          <a:bodyPr lIns="274320" tIns="274320" rIns="274320" bIns="274320">
            <a:normAutofit/>
          </a:bodyPr>
          <a:lstStyle>
            <a:lvl1pPr marL="0" algn="ctr">
              <a:defRPr sz="4700" b="1" i="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266700"/>
            <a:ext cx="4343400" cy="1524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0" indent="0" algn="r">
              <a:spcBef>
                <a:spcPts val="0"/>
              </a:spcBef>
              <a:buNone/>
              <a:defRPr sz="700" b="0" baseline="0">
                <a:solidFill>
                  <a:schemeClr val="bg1"/>
                </a:solidFill>
              </a:defRPr>
            </a:lvl3pPr>
            <a:lvl4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2"/>
            <a:r>
              <a:rPr lang="en-US" dirty="0" smtClean="0"/>
              <a:t>New York University | Presenter Name | Department or School | Date</a:t>
            </a:r>
          </a:p>
        </p:txBody>
      </p:sp>
      <p:pic>
        <p:nvPicPr>
          <p:cNvPr id="7" name="Picture 6" descr="nyu_short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115" y="190500"/>
            <a:ext cx="100584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8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448300"/>
          </a:xfrm>
          <a:noFill/>
        </p:spPr>
        <p:txBody>
          <a:bodyPr/>
          <a:lstStyle>
            <a:lvl1pPr algn="ctr"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Place or drag image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47700"/>
            <a:ext cx="9151007" cy="5067300"/>
          </a:xfrm>
        </p:spPr>
        <p:txBody>
          <a:bodyPr lIns="274320" tIns="274320" rIns="274320" bIns="274320" anchor="ctr" anchorCtr="0"/>
          <a:lstStyle>
            <a:lvl1pPr>
              <a:defRPr baseline="0"/>
            </a:lvl1pPr>
          </a:lstStyle>
          <a:p>
            <a:pPr lvl="0"/>
            <a:r>
              <a:rPr lang="en-US" dirty="0" smtClean="0"/>
              <a:t>Bullet Points</a:t>
            </a:r>
          </a:p>
          <a:p>
            <a:pPr lvl="1"/>
            <a:r>
              <a:rPr lang="en-US" dirty="0" smtClean="0"/>
              <a:t>What is the project about?</a:t>
            </a:r>
          </a:p>
          <a:p>
            <a:pPr lvl="1"/>
            <a:r>
              <a:rPr lang="en-US" dirty="0" smtClean="0"/>
              <a:t>Define the scope</a:t>
            </a:r>
          </a:p>
          <a:p>
            <a:pPr lvl="1"/>
            <a:r>
              <a:rPr lang="en-US" dirty="0" smtClean="0"/>
              <a:t>Define the goals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66700"/>
            <a:ext cx="4343400" cy="1524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0" indent="0" algn="r">
              <a:spcBef>
                <a:spcPts val="0"/>
              </a:spcBef>
              <a:buNone/>
              <a:defRPr sz="700" b="0" baseline="0">
                <a:solidFill>
                  <a:schemeClr val="bg1"/>
                </a:solidFill>
              </a:defRPr>
            </a:lvl3pPr>
            <a:lvl4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2"/>
            <a:r>
              <a:rPr lang="en-US" dirty="0" smtClean="0"/>
              <a:t>New York University | Presenter Name | Department or School | Date</a:t>
            </a:r>
          </a:p>
        </p:txBody>
      </p:sp>
      <p:pic>
        <p:nvPicPr>
          <p:cNvPr id="8" name="Picture 7" descr="nyu_short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115" y="190500"/>
            <a:ext cx="1005840" cy="341376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181600" y="2019300"/>
            <a:ext cx="3657600" cy="228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Place or drag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715000"/>
          </a:xfrm>
          <a:noFill/>
        </p:spPr>
        <p:txBody>
          <a:bodyPr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Place or drag image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40080"/>
            <a:ext cx="9144000" cy="5074920"/>
          </a:xfrm>
        </p:spPr>
        <p:txBody>
          <a:bodyPr lIns="274320" tIns="274320" rIns="274320" bIns="274320" anchor="ctr" anchorCtr="0"/>
          <a:lstStyle>
            <a:lvl2pPr>
              <a:defRPr baseline="0"/>
            </a:lvl2pPr>
          </a:lstStyle>
          <a:p>
            <a:pPr lvl="0"/>
            <a:r>
              <a:rPr lang="en-US" dirty="0" smtClean="0"/>
              <a:t>What progress has been made since the previous milestone?</a:t>
            </a:r>
          </a:p>
          <a:p>
            <a:pPr lvl="1"/>
            <a:r>
              <a:rPr lang="en-US" dirty="0" smtClean="0"/>
              <a:t>Which tasks have been completed?</a:t>
            </a:r>
          </a:p>
          <a:p>
            <a:pPr lvl="1"/>
            <a:r>
              <a:rPr lang="en-US" dirty="0" smtClean="0"/>
              <a:t>What issues have been resolved?</a:t>
            </a:r>
          </a:p>
          <a:p>
            <a:pPr lvl="1"/>
            <a:r>
              <a:rPr lang="en-US" dirty="0" smtClean="0"/>
              <a:t>What new issues have risen?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Is the project currently ahead of schedule, on track, or delayed?</a:t>
            </a:r>
          </a:p>
          <a:p>
            <a:pPr lvl="1"/>
            <a:r>
              <a:rPr lang="en-US" dirty="0" smtClean="0"/>
              <a:t>If delayed, what is the mitigation plan?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266700"/>
            <a:ext cx="4343400" cy="1524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0" indent="0" algn="r">
              <a:spcBef>
                <a:spcPts val="0"/>
              </a:spcBef>
              <a:buNone/>
              <a:defRPr sz="700" b="0" baseline="0">
                <a:solidFill>
                  <a:schemeClr val="bg1"/>
                </a:solidFill>
              </a:defRPr>
            </a:lvl3pPr>
            <a:lvl4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2"/>
            <a:r>
              <a:rPr lang="en-US" dirty="0" smtClean="0"/>
              <a:t>New York University | Presenter Name | Department or School | Date</a:t>
            </a:r>
          </a:p>
        </p:txBody>
      </p:sp>
      <p:pic>
        <p:nvPicPr>
          <p:cNvPr id="9" name="Picture 8" descr="nyu_short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115" y="190500"/>
            <a:ext cx="100584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6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1409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274320" tIns="274320" rIns="274320" bIns="2743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90700"/>
            <a:ext cx="8229600" cy="331443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</p:sldLayoutIdLst>
  <p:txStyles>
    <p:titleStyle>
      <a:lvl1pPr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48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200" b="1" kern="1200">
          <a:solidFill>
            <a:schemeClr val="bg1"/>
          </a:solidFill>
          <a:latin typeface="Arial"/>
          <a:ea typeface="+mn-ea"/>
          <a:cs typeface="Arial"/>
        </a:defRPr>
      </a:lvl1pPr>
      <a:lvl2pPr marL="914400" indent="-457200" algn="l" defTabSz="457200" rtl="0" eaLnBrk="1" latinLnBrk="0" hangingPunct="1">
        <a:spcBef>
          <a:spcPts val="528"/>
        </a:spcBef>
        <a:buFont typeface="Arial"/>
        <a:buChar char="•"/>
        <a:defRPr sz="2100" kern="1200">
          <a:solidFill>
            <a:schemeClr val="bg1"/>
          </a:solidFill>
          <a:latin typeface="Arial"/>
          <a:ea typeface="+mn-ea"/>
          <a:cs typeface="Arial"/>
        </a:defRPr>
      </a:lvl2pPr>
      <a:lvl3pPr marL="1257300" indent="-342900" algn="l" defTabSz="457200" rtl="0" eaLnBrk="1" latinLnBrk="0" hangingPunct="1">
        <a:spcBef>
          <a:spcPts val="528"/>
        </a:spcBef>
        <a:buFont typeface="Arial"/>
        <a:buChar char="•"/>
        <a:defRPr sz="2100" kern="1200">
          <a:solidFill>
            <a:schemeClr val="bg1"/>
          </a:solidFill>
          <a:latin typeface="Arial"/>
          <a:ea typeface="+mn-ea"/>
          <a:cs typeface="Arial"/>
        </a:defRPr>
      </a:lvl3pPr>
      <a:lvl4pPr marL="1714500" indent="-342900" algn="l" defTabSz="457200" rtl="0" eaLnBrk="1" latinLnBrk="0" hangingPunct="1">
        <a:spcBef>
          <a:spcPts val="528"/>
        </a:spcBef>
        <a:buFont typeface="Arial"/>
        <a:buChar char="•"/>
        <a:defRPr sz="2100" kern="1200">
          <a:solidFill>
            <a:schemeClr val="bg1"/>
          </a:solidFill>
          <a:latin typeface="Arial"/>
          <a:ea typeface="+mn-ea"/>
          <a:cs typeface="Arial"/>
        </a:defRPr>
      </a:lvl4pPr>
      <a:lvl5pPr marL="1828800" indent="0" algn="l" defTabSz="457200" rtl="0" eaLnBrk="1" latinLnBrk="0" hangingPunct="1">
        <a:spcBef>
          <a:spcPts val="528"/>
        </a:spcBef>
        <a:buFont typeface="Arial"/>
        <a:buNone/>
        <a:defRPr sz="2200" b="1" kern="1200" baseline="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</p:spPr>
      </p:pic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0" y="1866900"/>
            <a:ext cx="9144000" cy="1676400"/>
          </a:xfrm>
        </p:spPr>
        <p:txBody>
          <a:bodyPr>
            <a:noAutofit/>
          </a:bodyPr>
          <a:lstStyle/>
          <a:p>
            <a:r>
              <a:rPr lang="en-US" sz="14100" dirty="0" smtClean="0"/>
              <a:t>Got Game</a:t>
            </a:r>
            <a:endParaRPr lang="en-US" sz="141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ln>
            <a:noFill/>
          </a:ln>
        </p:spPr>
        <p:txBody>
          <a:bodyPr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89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 descr="nyu_short_whit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115" y="190500"/>
            <a:ext cx="100584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0" y="640080"/>
            <a:ext cx="9144000" cy="5074920"/>
          </a:xfrm>
          <a:prstGeom prst="rect">
            <a:avLst/>
          </a:prstGeom>
          <a:solidFill>
            <a:schemeClr val="tx1"/>
          </a:solidFill>
        </p:spPr>
        <p:txBody>
          <a:bodyPr vert="horz" lIns="274320" tIns="274320" rIns="274320" bIns="274320" rtlCol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200" b="1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914400" indent="-457200" algn="l" defTabSz="457200" rtl="0" eaLnBrk="1" latinLnBrk="0" hangingPunct="1">
              <a:spcBef>
                <a:spcPts val="528"/>
              </a:spcBef>
              <a:buFont typeface="Arial"/>
              <a:buChar char="•"/>
              <a:defRPr sz="21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257300" indent="-342900" algn="l" defTabSz="457200" rtl="0" eaLnBrk="1" latinLnBrk="0" hangingPunct="1">
              <a:spcBef>
                <a:spcPts val="528"/>
              </a:spcBef>
              <a:buFont typeface="Arial"/>
              <a:buChar char="•"/>
              <a:defRPr sz="21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714500" indent="-342900" algn="l" defTabSz="457200" rtl="0" eaLnBrk="1" latinLnBrk="0" hangingPunct="1">
              <a:spcBef>
                <a:spcPts val="528"/>
              </a:spcBef>
              <a:buFont typeface="Arial"/>
              <a:buChar char="•"/>
              <a:defRPr sz="21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ts val="528"/>
              </a:spcBef>
              <a:buFont typeface="Arial"/>
              <a:buNone/>
              <a:defRPr sz="2200" b="1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Bullet Points</a:t>
            </a:r>
          </a:p>
          <a:p>
            <a:r>
              <a:rPr lang="en-US" dirty="0"/>
              <a:t>   • What is the project about?</a:t>
            </a:r>
          </a:p>
          <a:p>
            <a:r>
              <a:rPr lang="en-US" dirty="0"/>
              <a:t>   • Define the scope</a:t>
            </a:r>
          </a:p>
          <a:p>
            <a:r>
              <a:rPr lang="en-US" dirty="0"/>
              <a:t>   • Define the goals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Placeholder 10" descr="14JS025_1165.JPG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0" name="Picture 9" descr="nyu_short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115" y="190500"/>
            <a:ext cx="100584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5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600700"/>
          </a:xfrm>
        </p:spPr>
      </p:pic>
      <p:pic>
        <p:nvPicPr>
          <p:cNvPr id="7" name="Picture Placeholder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progress has been made since the previous milestone?</a:t>
            </a:r>
          </a:p>
          <a:p>
            <a:r>
              <a:rPr lang="en-US" sz="2100" b="0" dirty="0"/>
              <a:t>	• Which tasks have been completed?</a:t>
            </a:r>
          </a:p>
          <a:p>
            <a:r>
              <a:rPr lang="en-US" sz="2100" b="0" dirty="0"/>
              <a:t>	• What issues have been resolved?</a:t>
            </a:r>
          </a:p>
          <a:p>
            <a:r>
              <a:rPr lang="en-US" sz="2100" b="0" dirty="0"/>
              <a:t>	• What new issues have risen? </a:t>
            </a:r>
          </a:p>
          <a:p>
            <a:endParaRPr lang="en-US" dirty="0"/>
          </a:p>
          <a:p>
            <a:r>
              <a:rPr lang="en-US" dirty="0"/>
              <a:t>Is the project currently ahead of schedule, on track, or delayed?</a:t>
            </a:r>
          </a:p>
          <a:p>
            <a:r>
              <a:rPr lang="en-US" dirty="0"/>
              <a:t>	</a:t>
            </a:r>
            <a:r>
              <a:rPr lang="en-US" sz="2100" b="0" dirty="0"/>
              <a:t>• If delayed, what is the mitigation plan?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nyu_short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115" y="190500"/>
            <a:ext cx="100584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5866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32</Words>
  <Application>Microsoft Macintosh PowerPoint</Application>
  <PresentationFormat>On-screen Show (16:10)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Presentation4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Brendan Prince</dc:creator>
  <cp:lastModifiedBy>Jenna Bresnahan</cp:lastModifiedBy>
  <cp:revision>59</cp:revision>
  <dcterms:created xsi:type="dcterms:W3CDTF">2014-06-16T16:43:24Z</dcterms:created>
  <dcterms:modified xsi:type="dcterms:W3CDTF">2014-08-20T16:47:25Z</dcterms:modified>
</cp:coreProperties>
</file>