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9"/>
  </p:notesMasterIdLst>
  <p:sldIdLst>
    <p:sldId id="264" r:id="rId2"/>
    <p:sldId id="266" r:id="rId3"/>
    <p:sldId id="267" r:id="rId4"/>
    <p:sldId id="268" r:id="rId5"/>
    <p:sldId id="269" r:id="rId6"/>
    <p:sldId id="270" r:id="rId7"/>
    <p:sldId id="27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78CCB5-AB39-42B5-9048-81094D04D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3894138"/>
          </a:xfrm>
        </p:spPr>
        <p:txBody>
          <a:bodyPr/>
          <a:lstStyle/>
          <a:p>
            <a:r>
              <a:rPr lang="en-US" sz="3200" dirty="0"/>
              <a:t>       Extracting Content From Image</a:t>
            </a:r>
            <a:br>
              <a:rPr lang="en-US" sz="3200" dirty="0"/>
            </a:br>
            <a:r>
              <a:rPr lang="en-US" sz="3200" dirty="0"/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25051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D8AA4-A825-493C-9E63-D479B76B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System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B9C50-6F4D-4CD6-8577-2B5200E891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an image with barcode and get only barcodes </a:t>
            </a:r>
          </a:p>
          <a:p>
            <a:r>
              <a:rPr lang="en-US" dirty="0"/>
              <a:t>Input a non barcode image get a spam notification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0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90D5-1086-4F24-9CAC-0ADFEE83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CBCD27-A456-4322-A9D3-90E76A4FD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999"/>
            <a:ext cx="9144000" cy="339582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F81E5-31AC-4F83-873B-68A8D5B06E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11246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D654-9CA9-4FF6-ACB4-04FB1A0A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for extraction of barcodes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77F99-E1DF-4AE4-B2D6-AB1D81003E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Resize the image</a:t>
            </a:r>
          </a:p>
          <a:p>
            <a:r>
              <a:rPr lang="en-US" dirty="0"/>
              <a:t>Check for rotation</a:t>
            </a:r>
          </a:p>
          <a:p>
            <a:r>
              <a:rPr lang="en-US" dirty="0"/>
              <a:t>Find top 5 contours</a:t>
            </a:r>
          </a:p>
          <a:p>
            <a:r>
              <a:rPr lang="en-US" dirty="0"/>
              <a:t>Mask it</a:t>
            </a:r>
          </a:p>
          <a:p>
            <a:r>
              <a:rPr lang="en-US" dirty="0"/>
              <a:t>Localize bar code</a:t>
            </a:r>
          </a:p>
          <a:p>
            <a:r>
              <a:rPr lang="en-US" dirty="0" err="1"/>
              <a:t>Ocr</a:t>
            </a:r>
            <a:r>
              <a:rPr lang="en-US" dirty="0"/>
              <a:t> of localized region</a:t>
            </a:r>
          </a:p>
          <a:p>
            <a:r>
              <a:rPr lang="en-US" dirty="0" err="1"/>
              <a:t>Ocr</a:t>
            </a:r>
            <a:r>
              <a:rPr lang="en-US" dirty="0"/>
              <a:t> of complete document If no barcode image exists</a:t>
            </a:r>
          </a:p>
          <a:p>
            <a:r>
              <a:rPr lang="en-US" dirty="0"/>
              <a:t>NLP of the text</a:t>
            </a:r>
          </a:p>
          <a:p>
            <a:r>
              <a:rPr lang="en-US" dirty="0"/>
              <a:t>Validate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07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00F0-8B25-4BED-B4AE-0328835E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0B460-E541-48D9-A8E2-F18042855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2EA38-9625-4D1E-9115-457BE933A78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548AFB-134C-4058-9A7A-065A7F457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69" y="1536865"/>
            <a:ext cx="3704762" cy="2647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E73AD5-D8DB-43C0-9AA9-DDCDEED5D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081" y="1680609"/>
            <a:ext cx="20574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1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B6A0-0856-46C1-9CA3-88526BD1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barcode Image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C2E33-9B28-497F-A745-82037362E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5028B-358D-4EE3-AD3E-67D5F2586A2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5013EB-2F00-4809-BC15-4466D75E0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13" y="1509822"/>
            <a:ext cx="2736262" cy="2945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7049A1-CC27-4AC6-8B26-035A91AB8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1646495"/>
            <a:ext cx="20574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1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FF161-E516-4DBC-B273-448BDA7D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06DC1-215E-4E1D-A5C0-C2353A5C2C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5E22D-EDF8-48FB-8EBC-21E25D2CDF0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Errors due to multiple small numbers of barcode type at the top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2BB8C3-BBFA-470F-8CF8-56CE36E02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07" y="1432271"/>
            <a:ext cx="3676232" cy="313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637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93</Words>
  <Application>Microsoft Office PowerPoint</Application>
  <PresentationFormat>On-screen Show (16:9)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       Extracting Content From Image       </vt:lpstr>
      <vt:lpstr>Introduction to the System </vt:lpstr>
      <vt:lpstr>Application flow</vt:lpstr>
      <vt:lpstr>Method for extraction of barcodes</vt:lpstr>
      <vt:lpstr>Samples</vt:lpstr>
      <vt:lpstr>Non barcode Image output</vt:lpstr>
      <vt:lpstr>Critical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Extracting Content From Bar Code</dc:title>
  <dc:creator>Shantanu</dc:creator>
  <cp:lastModifiedBy>shantanu singh</cp:lastModifiedBy>
  <cp:revision>8</cp:revision>
  <dcterms:modified xsi:type="dcterms:W3CDTF">2018-04-03T05:17:35Z</dcterms:modified>
</cp:coreProperties>
</file>