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2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4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8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3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36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FC12517-92B3-45F1-8B6C-6EEE2F1D7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rgbClr val="D51719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D51719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349C0C-F81F-6B46-B18C-725AB06B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Covid-19 Update</a:t>
            </a:r>
          </a:p>
        </p:txBody>
      </p:sp>
    </p:spTree>
    <p:extLst>
      <p:ext uri="{BB962C8B-B14F-4D97-AF65-F5344CB8AC3E}">
        <p14:creationId xmlns:p14="http://schemas.microsoft.com/office/powerpoint/2010/main" val="62037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B6FB-72B3-E343-BB85-AFCE4CFC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5365B6-ACCD-9C4B-8F50-AA872F07D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59444"/>
              </p:ext>
            </p:extLst>
          </p:nvPr>
        </p:nvGraphicFramePr>
        <p:xfrm>
          <a:off x="4417358" y="1677649"/>
          <a:ext cx="3644154" cy="37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77">
                  <a:extLst>
                    <a:ext uri="{9D8B030D-6E8A-4147-A177-3AD203B41FA5}">
                      <a16:colId xmlns:a16="http://schemas.microsoft.com/office/drawing/2014/main" val="3248183046"/>
                    </a:ext>
                  </a:extLst>
                </a:gridCol>
                <a:gridCol w="1822077">
                  <a:extLst>
                    <a:ext uri="{9D8B030D-6E8A-4147-A177-3AD203B41FA5}">
                      <a16:colId xmlns:a16="http://schemas.microsoft.com/office/drawing/2014/main" val="1407182138"/>
                    </a:ext>
                  </a:extLst>
                </a:gridCol>
              </a:tblGrid>
              <a:tr h="3797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Cases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1070782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71889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4A5A30-2D0D-BB43-8EAB-25F73018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97" y="2396810"/>
            <a:ext cx="9493779" cy="39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4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64C-76BA-5D40-9BAB-090C1224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DEATHS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A96F8C-90C9-0646-902F-91969064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75061"/>
              </p:ext>
            </p:extLst>
          </p:nvPr>
        </p:nvGraphicFramePr>
        <p:xfrm>
          <a:off x="4268625" y="1777258"/>
          <a:ext cx="3644154" cy="37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77">
                  <a:extLst>
                    <a:ext uri="{9D8B030D-6E8A-4147-A177-3AD203B41FA5}">
                      <a16:colId xmlns:a16="http://schemas.microsoft.com/office/drawing/2014/main" val="3248183046"/>
                    </a:ext>
                  </a:extLst>
                </a:gridCol>
                <a:gridCol w="1822077">
                  <a:extLst>
                    <a:ext uri="{9D8B030D-6E8A-4147-A177-3AD203B41FA5}">
                      <a16:colId xmlns:a16="http://schemas.microsoft.com/office/drawing/2014/main" val="1407182138"/>
                    </a:ext>
                  </a:extLst>
                </a:gridCol>
              </a:tblGrid>
              <a:tr h="3797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Cases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58352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71889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51ED897-DEC7-0746-AEF7-38627CB3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3" y="2384110"/>
            <a:ext cx="6669741" cy="40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8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A59BF9-6B4A-4513-A761-F0F7B765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949DA-AD3D-4D8C-8B43-091F8E8B2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19963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AE564-1BB5-4C9F-815D-432D99AF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10912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DB34C8E-19EE-4246-8A53-5C278DB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766FAB-51B8-4B1C-A418-CDF2F6C0F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4CE89-647C-BF4D-8C9E-B81B0D56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Top 10 STATES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C3CDB0-34D3-5143-9144-021150715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84248"/>
              </p:ext>
            </p:extLst>
          </p:nvPr>
        </p:nvGraphicFramePr>
        <p:xfrm>
          <a:off x="878182" y="959907"/>
          <a:ext cx="5336333" cy="5099052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2421818">
                  <a:extLst>
                    <a:ext uri="{9D8B030D-6E8A-4147-A177-3AD203B41FA5}">
                      <a16:colId xmlns:a16="http://schemas.microsoft.com/office/drawing/2014/main" val="4192527382"/>
                    </a:ext>
                  </a:extLst>
                </a:gridCol>
                <a:gridCol w="2914515">
                  <a:extLst>
                    <a:ext uri="{9D8B030D-6E8A-4147-A177-3AD203B41FA5}">
                      <a16:colId xmlns:a16="http://schemas.microsoft.com/office/drawing/2014/main" val="2390288162"/>
                    </a:ext>
                  </a:extLst>
                </a:gridCol>
              </a:tblGrid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State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Total Cases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3156324215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New York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318018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2281594832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New Jersey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120298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548251598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Massachusetts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61455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2994336980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Illinois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50227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1124069376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California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48028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1855527069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Pennsylvania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47183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2309377327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Michigan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42830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694034332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Florida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34019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1867059849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Louisiana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29087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1007632141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Connecticut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28399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512580024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Grand Total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779544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6" marR="17676" marT="17676" marB="0" anchor="b"/>
                </a:tc>
                <a:extLst>
                  <a:ext uri="{0D108BD9-81ED-4DB2-BD59-A6C34878D82A}">
                    <a16:rowId xmlns:a16="http://schemas.microsoft.com/office/drawing/2014/main" val="320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3757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2E8E8"/>
      </a:lt2>
      <a:accent1>
        <a:srgbClr val="D51719"/>
      </a:accent1>
      <a:accent2>
        <a:srgbClr val="E7297A"/>
      </a:accent2>
      <a:accent3>
        <a:srgbClr val="E77629"/>
      </a:accent3>
      <a:accent4>
        <a:srgbClr val="14B7AD"/>
      </a:accent4>
      <a:accent5>
        <a:srgbClr val="29A3E7"/>
      </a:accent5>
      <a:accent6>
        <a:srgbClr val="2F55D9"/>
      </a:accent6>
      <a:hlink>
        <a:srgbClr val="309190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Franklin Gothic Book</vt:lpstr>
      <vt:lpstr>Wingdings 2</vt:lpstr>
      <vt:lpstr>DividendVTI</vt:lpstr>
      <vt:lpstr>Covid-19 Update</vt:lpstr>
      <vt:lpstr>Overall</vt:lpstr>
      <vt:lpstr>Daily DEATHS</vt:lpstr>
      <vt:lpstr>Top 10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Update</dc:title>
  <dc:creator>Microsoft Office User</dc:creator>
  <cp:lastModifiedBy>Microsoft Office User</cp:lastModifiedBy>
  <cp:revision>2</cp:revision>
  <dcterms:created xsi:type="dcterms:W3CDTF">2020-04-30T03:20:44Z</dcterms:created>
  <dcterms:modified xsi:type="dcterms:W3CDTF">2020-04-30T03:24:24Z</dcterms:modified>
</cp:coreProperties>
</file>