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3C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FAE5-B623-094A-BCD1-FF776D4B4CCA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1F9B-2209-3148-8317-8D53C7F6D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6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FAE5-B623-094A-BCD1-FF776D4B4CCA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1F9B-2209-3148-8317-8D53C7F6D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3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FAE5-B623-094A-BCD1-FF776D4B4CCA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1F9B-2209-3148-8317-8D53C7F6D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FAE5-B623-094A-BCD1-FF776D4B4CCA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1F9B-2209-3148-8317-8D53C7F6D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8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FAE5-B623-094A-BCD1-FF776D4B4CCA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1F9B-2209-3148-8317-8D53C7F6D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FAE5-B623-094A-BCD1-FF776D4B4CCA}" type="datetimeFigureOut">
              <a:rPr lang="en-US" smtClean="0"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1F9B-2209-3148-8317-8D53C7F6D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0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FAE5-B623-094A-BCD1-FF776D4B4CCA}" type="datetimeFigureOut">
              <a:rPr lang="en-US" smtClean="0"/>
              <a:t>4/28/13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1F9B-2209-3148-8317-8D53C7F6D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FAE5-B623-094A-BCD1-FF776D4B4CCA}" type="datetimeFigureOut">
              <a:rPr lang="en-US" smtClean="0"/>
              <a:t>4/28/13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1F9B-2209-3148-8317-8D53C7F6D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4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FAE5-B623-094A-BCD1-FF776D4B4CCA}" type="datetimeFigureOut">
              <a:rPr lang="en-US" smtClean="0"/>
              <a:t>4/28/13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1F9B-2209-3148-8317-8D53C7F6D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2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FAE5-B623-094A-BCD1-FF776D4B4CCA}" type="datetimeFigureOut">
              <a:rPr lang="en-US" smtClean="0"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1F9B-2209-3148-8317-8D53C7F6D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3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FAE5-B623-094A-BCD1-FF776D4B4CCA}" type="datetimeFigureOut">
              <a:rPr lang="en-US" smtClean="0"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1F9B-2209-3148-8317-8D53C7F6D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8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EFAE5-B623-094A-BCD1-FF776D4B4CCA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91F9B-2209-3148-8317-8D53C7F6D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4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Gotta</a:t>
            </a:r>
            <a:r>
              <a:rPr lang="en-US" dirty="0" smtClean="0"/>
              <a:t> Search </a:t>
            </a:r>
            <a:r>
              <a:rPr lang="en-US" dirty="0" err="1" smtClean="0"/>
              <a:t>em</a:t>
            </a:r>
            <a:r>
              <a:rPr lang="en-US" dirty="0" smtClean="0"/>
              <a:t>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Team member: </a:t>
            </a:r>
            <a:r>
              <a:rPr lang="en-US" sz="1800" dirty="0" err="1" smtClean="0"/>
              <a:t>Ashish</a:t>
            </a:r>
            <a:r>
              <a:rPr lang="en-US" sz="1800" dirty="0" smtClean="0"/>
              <a:t> </a:t>
            </a:r>
            <a:r>
              <a:rPr lang="en-US" sz="1800" dirty="0" err="1" smtClean="0"/>
              <a:t>Agrawal</a:t>
            </a:r>
            <a:r>
              <a:rPr lang="en-US" sz="1800" dirty="0" smtClean="0"/>
              <a:t>, Hong-hoe Kim, </a:t>
            </a:r>
            <a:r>
              <a:rPr lang="en-US" sz="1800" dirty="0" err="1" smtClean="0"/>
              <a:t>Wael</a:t>
            </a:r>
            <a:r>
              <a:rPr lang="en-US" sz="1800" dirty="0" smtClean="0"/>
              <a:t> Al-</a:t>
            </a:r>
            <a:r>
              <a:rPr lang="en-US" sz="1800" dirty="0" err="1" smtClean="0"/>
              <a:t>Sallami</a:t>
            </a:r>
            <a:endParaRPr lang="en-US" sz="1800" dirty="0"/>
          </a:p>
        </p:txBody>
      </p:sp>
      <p:pic>
        <p:nvPicPr>
          <p:cNvPr id="4" name="Picture 3" descr="Screen shot 2013-04-28 at 7.04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99" y="3059818"/>
            <a:ext cx="4606043" cy="3332238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6423022" y="1836162"/>
            <a:ext cx="2434920" cy="147721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OMG. I forgot where I leaved my comments. Can I know it at once?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1727796" y="2425456"/>
            <a:ext cx="1228633" cy="1496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</a:t>
            </a:r>
            <a:endParaRPr lang="en-US" b="1" dirty="0"/>
          </a:p>
        </p:txBody>
      </p:sp>
      <p:sp>
        <p:nvSpPr>
          <p:cNvPr id="7" name="Can 6"/>
          <p:cNvSpPr/>
          <p:nvPr/>
        </p:nvSpPr>
        <p:spPr>
          <a:xfrm>
            <a:off x="236870" y="4463626"/>
            <a:ext cx="1228633" cy="1496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Your tweets</a:t>
            </a:r>
            <a:endParaRPr lang="en-US" b="1" dirty="0"/>
          </a:p>
        </p:txBody>
      </p:sp>
      <p:sp>
        <p:nvSpPr>
          <p:cNvPr id="8" name="Can 7"/>
          <p:cNvSpPr/>
          <p:nvPr/>
        </p:nvSpPr>
        <p:spPr>
          <a:xfrm>
            <a:off x="1727796" y="4463626"/>
            <a:ext cx="1228633" cy="1496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Your Friends’ tweets</a:t>
            </a:r>
            <a:endParaRPr lang="en-US" b="1" dirty="0"/>
          </a:p>
        </p:txBody>
      </p:sp>
      <p:sp>
        <p:nvSpPr>
          <p:cNvPr id="9" name="Can 8"/>
          <p:cNvSpPr/>
          <p:nvPr/>
        </p:nvSpPr>
        <p:spPr>
          <a:xfrm>
            <a:off x="3251046" y="4463626"/>
            <a:ext cx="1228633" cy="1496075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Another social medias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899874" y="2564216"/>
            <a:ext cx="2160463" cy="127012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Ranking Algorithm (Document Vector Space + User’s Ranking!)</a:t>
            </a:r>
            <a:endParaRPr lang="en-US" dirty="0"/>
          </a:p>
        </p:txBody>
      </p:sp>
      <p:cxnSp>
        <p:nvCxnSpPr>
          <p:cNvPr id="12" name="Straight Connector 11"/>
          <p:cNvCxnSpPr>
            <a:stCxn id="7" idx="1"/>
            <a:endCxn id="6" idx="3"/>
          </p:cNvCxnSpPr>
          <p:nvPr/>
        </p:nvCxnSpPr>
        <p:spPr>
          <a:xfrm flipV="1">
            <a:off x="851187" y="3921531"/>
            <a:ext cx="1490926" cy="542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8" idx="1"/>
          </p:cNvCxnSpPr>
          <p:nvPr/>
        </p:nvCxnSpPr>
        <p:spPr>
          <a:xfrm>
            <a:off x="2342113" y="3921531"/>
            <a:ext cx="0" cy="542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9" idx="1"/>
          </p:cNvCxnSpPr>
          <p:nvPr/>
        </p:nvCxnSpPr>
        <p:spPr>
          <a:xfrm>
            <a:off x="2342113" y="3921531"/>
            <a:ext cx="1523250" cy="542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3119900" y="3059817"/>
            <a:ext cx="621219" cy="2535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5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57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Gotta Search em all</vt:lpstr>
    </vt:vector>
  </TitlesOfParts>
  <Company>sdsdsd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Hong-Hoe Kim</dc:creator>
  <cp:lastModifiedBy>Hong-Hoe Kim</cp:lastModifiedBy>
  <cp:revision>2</cp:revision>
  <dcterms:created xsi:type="dcterms:W3CDTF">2013-04-28T23:59:58Z</dcterms:created>
  <dcterms:modified xsi:type="dcterms:W3CDTF">2013-04-29T00:14:57Z</dcterms:modified>
</cp:coreProperties>
</file>