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5"/>
    <p:restoredTop sz="94749"/>
  </p:normalViewPr>
  <p:slideViewPr>
    <p:cSldViewPr>
      <p:cViewPr>
        <p:scale>
          <a:sx n="150" d="100"/>
          <a:sy n="150" d="100"/>
        </p:scale>
        <p:origin x="208" y="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6BD6-CCE9-764D-D55F-4CADC94D4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36C5A5-8E2B-2E36-8DA7-8072178CB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ED0A2-EB21-0CA2-B0AE-2CE8CDCA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80468-310B-74AA-1595-D8F6E1ED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B653-A0B2-8790-FB0F-60F35865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1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9BB0-3452-AC5E-62E9-DA111B4F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D6E8B-C3A4-85A9-4F3D-3D23999F6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67DDF-3D9B-3363-D43E-168CF6FD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E4B3-5CF2-8BEB-48B5-A0230391F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5C30-2DC4-94B5-D3BE-F1607769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A4C10-91E3-6B3A-68E2-ADECC95E3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AA26E-26AC-54E1-D639-B701EAFEF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691B-3155-0C35-2E75-73E9A462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F2EF-B924-1B21-8739-B6991CF2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2512-8BAC-5497-A0B0-AD3D04A8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2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10404-0705-9D54-E08D-DE418FBD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D5B5-5343-24C9-F039-98D72AB5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B9031-E70D-F86E-70FC-A01D164D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C363-78AD-7656-E83D-6D5DD704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623DA-71AA-E347-3E02-699C3D98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77DC-A2B0-846D-2D2A-EE6B6BA7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6A5A1-2E28-AE7E-6137-BCA8B7F8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25601-0501-1CBF-08F1-E41EC536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EF02-7924-2F88-18CF-DAE09F20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BC231-E08D-CB04-B52A-3AD6B452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5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5E8-B748-85E8-64FD-3CB9E865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8627-3825-D0EE-E9D3-286A05058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2414-6951-08AB-C899-42C46FA9C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604C9-2746-F4DC-D7D3-FEAF8F75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524B9-098C-8BF0-D19C-339725CF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4187D-9A62-65CB-F795-179E2BE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581A-00E4-25E0-6951-B00B22F4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CC694-D245-B623-DE62-0E6BBCD1E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6A0F-B6C9-15D3-3448-B0FF171A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D28A8-8B3F-A654-7ADB-453B08657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7D3EF-7E57-6D22-B930-96DD908A3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F524AF-0D9D-73FA-7136-31DB1C91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3E8E3-C0A7-6EF9-0876-DA5122F3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9BA46-A3BC-580C-1395-7A9367F5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4A52-5CC0-19A8-E73B-11D60D6F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446F4-40C5-3F35-63FB-1FD30C69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08A25-1957-B2DC-A858-C8CD34BE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94D2B-1504-74A6-83D6-34E8CA30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2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FB746C-1C2D-00BB-9CF4-3982977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2044A-E039-10ED-752A-A9CB9C02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79373-AD04-CB4D-84FC-F02A70A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74001-ADA8-4EF5-39E1-97B53CFB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3914-74BB-FF2A-D997-DD41F47D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94714-6675-AE01-0C99-D78B2D91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76EC-92EB-0C18-A5D8-B7744627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7438E-9DF5-650E-21C2-AF68E95B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0CFC2-15BE-04FA-B515-6D7740CA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E674-106C-632C-6DB6-1A7FE139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E960C-C232-33D1-1A26-775C004AE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A86D0-64F3-5A1F-56A6-CFEB47CDD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12977-9D78-DC3E-39C9-38B480A7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B7DE3-C9DC-DC45-2BF8-288E887A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6B242-B13A-C1C3-F666-B8ED623B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334BD-22E8-EDFD-1CFB-175BECD8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C527-9B7E-650E-0C6B-A9769AB65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689AD-BCAE-43B6-A0FB-2CF31D706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D06F7-45CA-6C49-8DC0-877FBC5A60E6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92E4-E63D-09B6-EF71-85EA8F59A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06360-30BD-110B-C483-A8A721287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8E87-B616-784F-9D4C-64DF340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4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500540B-7C04-F7DD-6F1A-DD1BA6180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11" y="2531100"/>
            <a:ext cx="1208741" cy="7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673D2-49A2-3E60-8649-80EEA675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298" r="6937" b="36069"/>
          <a:stretch/>
        </p:blipFill>
        <p:spPr>
          <a:xfrm>
            <a:off x="9278932" y="2720174"/>
            <a:ext cx="1124883" cy="370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57BF05-FE1F-FB9B-9502-1A10AAE3A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22024" r="-5243" b="34618"/>
          <a:stretch/>
        </p:blipFill>
        <p:spPr>
          <a:xfrm>
            <a:off x="7975284" y="2693112"/>
            <a:ext cx="1029948" cy="424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3EF09-A3E1-5CD9-26A8-539B36E0D6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24" t="14878" r="7406" b="20809"/>
          <a:stretch/>
        </p:blipFill>
        <p:spPr>
          <a:xfrm>
            <a:off x="6576642" y="2619861"/>
            <a:ext cx="976208" cy="54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CC1B2B-611A-BC8A-92E0-02B474E69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9149" y="2772049"/>
            <a:ext cx="976209" cy="3183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CDA33B-A2CA-B09A-D0EA-C9BA9C16DD5E}"/>
              </a:ext>
            </a:extLst>
          </p:cNvPr>
          <p:cNvSpPr txBox="1"/>
          <p:nvPr/>
        </p:nvSpPr>
        <p:spPr>
          <a:xfrm>
            <a:off x="10896600" y="3310128"/>
            <a:ext cx="1039042" cy="5078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B.Tech., CSE</a:t>
            </a:r>
          </a:p>
          <a:p>
            <a:r>
              <a:rPr lang="en-US" sz="900" dirty="0"/>
              <a:t>IIIT-Delhi</a:t>
            </a:r>
          </a:p>
          <a:p>
            <a:r>
              <a:rPr lang="en-US" sz="900" dirty="0"/>
              <a:t>2013 - 2017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2EA6BB-0309-CFBA-1BD7-71AFE7BF9038}"/>
              </a:ext>
            </a:extLst>
          </p:cNvPr>
          <p:cNvSpPr txBox="1"/>
          <p:nvPr/>
        </p:nvSpPr>
        <p:spPr>
          <a:xfrm>
            <a:off x="9321410" y="3310128"/>
            <a:ext cx="1188720" cy="5078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Research Intern</a:t>
            </a:r>
          </a:p>
          <a:p>
            <a:r>
              <a:rPr lang="en-US" sz="900" dirty="0"/>
              <a:t>IBM Research Lab</a:t>
            </a:r>
          </a:p>
          <a:p>
            <a:r>
              <a:rPr lang="en-US" sz="900" dirty="0"/>
              <a:t>Summer 2015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9DA31-2104-5158-F49C-AA836DF88E44}"/>
              </a:ext>
            </a:extLst>
          </p:cNvPr>
          <p:cNvSpPr txBox="1"/>
          <p:nvPr/>
        </p:nvSpPr>
        <p:spPr>
          <a:xfrm>
            <a:off x="7895898" y="3310128"/>
            <a:ext cx="1188720" cy="64008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Researcher</a:t>
            </a:r>
          </a:p>
          <a:p>
            <a:r>
              <a:rPr lang="en-US" sz="900" dirty="0"/>
              <a:t>Precog Research Lab</a:t>
            </a:r>
          </a:p>
          <a:p>
            <a:r>
              <a:rPr lang="en-US" sz="900" dirty="0"/>
              <a:t>2015 - 2017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7E1370-B8CD-E3D4-D1EC-A056B4058F31}"/>
              </a:ext>
            </a:extLst>
          </p:cNvPr>
          <p:cNvSpPr txBox="1"/>
          <p:nvPr/>
        </p:nvSpPr>
        <p:spPr>
          <a:xfrm>
            <a:off x="6470386" y="3310128"/>
            <a:ext cx="1188720" cy="64008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Research Intern</a:t>
            </a:r>
          </a:p>
          <a:p>
            <a:r>
              <a:rPr lang="en-US" sz="900" dirty="0"/>
              <a:t>Microsoft Research</a:t>
            </a:r>
          </a:p>
          <a:p>
            <a:r>
              <a:rPr lang="en-US" sz="900" dirty="0"/>
              <a:t>Summer 2016 – Summer 2017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4F9A09-DFBC-8BF8-F8CE-338A99A18E47}"/>
              </a:ext>
            </a:extLst>
          </p:cNvPr>
          <p:cNvSpPr txBox="1"/>
          <p:nvPr/>
        </p:nvSpPr>
        <p:spPr>
          <a:xfrm>
            <a:off x="5038856" y="3310128"/>
            <a:ext cx="1188720" cy="64008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Intern</a:t>
            </a:r>
          </a:p>
          <a:p>
            <a:r>
              <a:rPr lang="en-US" sz="900" dirty="0"/>
              <a:t>Amazon Lab125</a:t>
            </a:r>
          </a:p>
          <a:p>
            <a:r>
              <a:rPr lang="en-US" sz="900" dirty="0"/>
              <a:t>Summer 2018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DA776D-9FE5-AEB7-47AF-709430B034C8}"/>
              </a:ext>
            </a:extLst>
          </p:cNvPr>
          <p:cNvSpPr txBox="1"/>
          <p:nvPr/>
        </p:nvSpPr>
        <p:spPr>
          <a:xfrm>
            <a:off x="3613344" y="3310128"/>
            <a:ext cx="1188720" cy="64008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M.S. Computer Science</a:t>
            </a:r>
          </a:p>
          <a:p>
            <a:r>
              <a:rPr lang="en-US" sz="900" dirty="0"/>
              <a:t>UIUC</a:t>
            </a:r>
          </a:p>
          <a:p>
            <a:r>
              <a:rPr lang="en-US" sz="900" dirty="0"/>
              <a:t>2017 - 2019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9A1ACD-6D87-337C-7F4E-343013765A24}"/>
              </a:ext>
            </a:extLst>
          </p:cNvPr>
          <p:cNvSpPr txBox="1"/>
          <p:nvPr/>
        </p:nvSpPr>
        <p:spPr>
          <a:xfrm>
            <a:off x="762320" y="3310128"/>
            <a:ext cx="1188720" cy="64008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Applied Scientist</a:t>
            </a:r>
          </a:p>
          <a:p>
            <a:r>
              <a:rPr lang="en-US" sz="900" dirty="0"/>
              <a:t>Amazon Lab125</a:t>
            </a:r>
          </a:p>
          <a:p>
            <a:r>
              <a:rPr lang="en-US" sz="900" dirty="0"/>
              <a:t>2019 -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2F523-564E-A0F6-AC08-47B62A4AB82E}"/>
              </a:ext>
            </a:extLst>
          </p:cNvPr>
          <p:cNvGrpSpPr/>
          <p:nvPr/>
        </p:nvGrpSpPr>
        <p:grpSpPr>
          <a:xfrm>
            <a:off x="2234304" y="2625475"/>
            <a:ext cx="1103564" cy="614248"/>
            <a:chOff x="2456442" y="2607217"/>
            <a:chExt cx="1103564" cy="614248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99F55FC-2027-8043-18F4-A981FAD1D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70385" y="2990312"/>
              <a:ext cx="675678" cy="231153"/>
            </a:xfrm>
            <a:prstGeom prst="rect">
              <a:avLst/>
            </a:prstGeom>
          </p:spPr>
        </p:pic>
        <p:pic>
          <p:nvPicPr>
            <p:cNvPr id="1028" name="Picture 4" descr="Integrative Materials Design">
              <a:extLst>
                <a:ext uri="{FF2B5EF4-FFF2-40B4-BE49-F238E27FC236}">
                  <a16:creationId xmlns:a16="http://schemas.microsoft.com/office/drawing/2014/main" id="{2149FA4A-C99C-211A-1940-EFBB209050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25" t="33308" r="11817" b="33453"/>
            <a:stretch/>
          </p:blipFill>
          <p:spPr bwMode="auto">
            <a:xfrm>
              <a:off x="2456442" y="2607217"/>
              <a:ext cx="1103564" cy="349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14D846E-B742-99C6-8E4E-225DABE3FF0D}"/>
              </a:ext>
            </a:extLst>
          </p:cNvPr>
          <p:cNvSpPr txBox="1"/>
          <p:nvPr/>
        </p:nvSpPr>
        <p:spPr>
          <a:xfrm>
            <a:off x="2187832" y="3310128"/>
            <a:ext cx="1188720" cy="64008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Graduate Researcher</a:t>
            </a:r>
          </a:p>
          <a:p>
            <a:r>
              <a:rPr lang="en-US" sz="900" dirty="0"/>
              <a:t>SiNRG @ CSL UIUC</a:t>
            </a:r>
          </a:p>
          <a:p>
            <a:r>
              <a:rPr lang="en-US" sz="900" dirty="0"/>
              <a:t>2017 - 2019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4E216E3-8601-6E2D-DF3A-E82B80CD3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575" y="2734556"/>
            <a:ext cx="976209" cy="318329"/>
          </a:xfrm>
          <a:prstGeom prst="rect">
            <a:avLst/>
          </a:prstGeom>
        </p:spPr>
      </p:pic>
      <p:pic>
        <p:nvPicPr>
          <p:cNvPr id="1030" name="Picture 6" descr="University of Illinois Campus Instructional Facility">
            <a:extLst>
              <a:ext uri="{FF2B5EF4-FFF2-40B4-BE49-F238E27FC236}">
                <a16:creationId xmlns:a16="http://schemas.microsoft.com/office/drawing/2014/main" id="{05CDF4CC-BB6A-3AF0-327E-57802D043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600" y="2630716"/>
            <a:ext cx="976208" cy="54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79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Agrawal, Amod</dc:creator>
  <cp:lastModifiedBy>Agrawal, Amod</cp:lastModifiedBy>
  <cp:revision>2</cp:revision>
  <dcterms:created xsi:type="dcterms:W3CDTF">2025-04-08T07:42:13Z</dcterms:created>
  <dcterms:modified xsi:type="dcterms:W3CDTF">2025-04-10T04:33:43Z</dcterms:modified>
</cp:coreProperties>
</file>