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6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9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3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90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4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8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08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04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3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1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6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8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2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0DD8-9319-46CF-A132-F8C010B57E6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7459-9A7A-47E5-A15C-77EB9922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27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1CBB-62D2-36BA-E1E6-F8649D931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CARS COMPARISON PROJECT AND FUTURE APPLICATIONS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9D4CC-36A9-D800-624F-39CAEC38C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ANUBHAV BANERJEE(TECH LEAD)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CHAITANY AGRAWAL(CO LEAD)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RISHABH JOSHI (DESIGN LEAD)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5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0E21-2EC2-5036-5C05-A00DE6FC1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1967"/>
            <a:ext cx="8791575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BASIC INFORMATION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C505B-EC0E-E0B8-10C5-58AE189F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933061"/>
            <a:ext cx="8791575" cy="52904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a pet project which has potential to be a real game changer in technical industries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For now it may showcase as a normal car comparison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But….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What if we modify this program to  compare stocks with a stock price prediction app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Use it to compare crypto currency with the same function of predicting the prices as a added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project may have infinite possibilities with the increase in technology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8191-C013-94EA-B588-542C92E4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77836" cy="586625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libraries used are as follows:-</a:t>
            </a:r>
            <a:br>
              <a:rPr lang="en-US" sz="44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1.streamlit-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Streamlit is a free and open-source framework to                 rapidly build and share beautiful machine learning and data science web apps. It is a Python-based library specifically designed for machine learning engineers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2.panda-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panda stands for python data analysis library</a:t>
            </a:r>
            <a:br>
              <a:rPr lang="en-US" sz="1800" b="0" i="0" dirty="0">
                <a:effectLst/>
                <a:latin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4569-8ECF-56CA-48DB-DC78C5D1F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9959"/>
            <a:ext cx="8791575" cy="1017037"/>
          </a:xfrm>
        </p:spPr>
        <p:txBody>
          <a:bodyPr>
            <a:normAutofit/>
          </a:bodyPr>
          <a:lstStyle/>
          <a:p>
            <a:r>
              <a:rPr lang="en-US" dirty="0"/>
              <a:t>Screenshots of our projects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8A276-C35E-971A-F564-B9055A4E3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720E4-F850-B41D-1154-F082517B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9624" cy="3508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2AA9CD-47E9-B0FF-0043-9EA3E6732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-1"/>
            <a:ext cx="6951305" cy="4497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9A9A5B-476B-8301-AF6E-01F88848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681"/>
            <a:ext cx="6668276" cy="37509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99C754-C3A4-699E-5144-57D6AF1E7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04" y="3123422"/>
            <a:ext cx="6236996" cy="3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8D4B-895B-7FEB-AF98-50FBE0CC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120" y="157024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end of our presentation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D740C-2251-B96A-2112-07464AB3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53" y="3181739"/>
            <a:ext cx="6167535" cy="34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172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Arial</vt:lpstr>
      <vt:lpstr>Tw Cen MT</vt:lpstr>
      <vt:lpstr>Circuit</vt:lpstr>
      <vt:lpstr>CARS COMPARISON PROJECT AND FUTURE APPLICATIONS</vt:lpstr>
      <vt:lpstr>BASIC INFORMATION</vt:lpstr>
      <vt:lpstr>The libraries used are as follows:-  1.streamlit- Streamlit is a free and open-source framework to                 rapidly build and share beautiful machine learning and data science web apps. It is a Python-based library specifically designed for machine learning engineers. 2.panda-panda stands for python data analysis library  </vt:lpstr>
      <vt:lpstr>Screenshots of our projects</vt:lpstr>
      <vt:lpstr> this is the end of our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COMPARISON PROJECT AND FUTURE APPLICATIONS</dc:title>
  <dc:creator>Rishabh Joshi</dc:creator>
  <cp:lastModifiedBy>Rishabh Joshi</cp:lastModifiedBy>
  <cp:revision>1</cp:revision>
  <dcterms:created xsi:type="dcterms:W3CDTF">2023-03-25T06:35:26Z</dcterms:created>
  <dcterms:modified xsi:type="dcterms:W3CDTF">2023-03-25T07:02:01Z</dcterms:modified>
</cp:coreProperties>
</file>