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DC84-718D-0E99-56E8-19C9F5B81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65D4B-2ED4-47F0-0F59-46882BD9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6C6-EA08-9227-19CC-FF207C64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281B-FF13-4CCB-9A76-802F977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BB8F-49BE-543C-BAC4-05DA2508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54C9-951A-1F2F-4E45-CD3F9941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B313F-8688-2CD8-EEBC-5E680AB79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9B4C-E1F9-9253-D1CB-ACED23B1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A25A-52B8-2ABD-723F-17916A9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97F0-77CF-158A-9612-F68DF8F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BB6DD-6475-637B-DB40-2DBD8445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122E3-6E2A-7784-B340-3C640C6F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471C-3D08-F28A-7261-0433C5D8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6A5A-5192-925C-CC47-80F5384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A4FE-2B48-2666-F3D0-A3DAE3EF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6772-48C5-BB4A-12C2-E4650DDA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4136-EF87-AD71-D935-50C804EB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EBC2-DD64-3615-E975-FDE6B880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83B-EFB3-48EA-87C5-E7797B53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9174-AEC2-439E-DC9A-335206A6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5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CE8-AA63-4FD4-D643-14407D1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0376-E76C-B82E-13F5-D3E174B1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62E9-E75B-BABD-2DA8-D36390AF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FC7A-E124-7011-7EAA-AC7A49FF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5681-958C-1151-BE04-581998C6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BF1B-4858-FB26-B109-61233DD8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6640-4BBD-3C1F-0F96-2B47DC2F7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AC405-A2A4-8E08-04A7-CED22197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046B-F4D1-8945-F823-6664BC84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EC3C-C11B-77D3-523C-39FDC9C1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CC33-E100-500E-66F2-37CF0A93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6BE5-5774-EA12-EB9A-7DD048A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4127-B24F-2054-6E21-2FBF2B7F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F55D0-0A94-E5E7-A01C-F194EC0A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45530-67EC-9D3F-8FA5-A70A29693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56EC3-7DC1-5D87-A65B-A66FD9EAB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AA590-EE65-B822-D481-280175B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7A6EF-8C44-A3DE-DF46-649BD639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C80E8-0C93-E5DF-FA6C-C362199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8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04B3-D372-75B1-F130-2541B8E0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5A1CE-13CC-9CD1-19A8-59F7488A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C1631-FAA5-DC21-DDDB-0B5B197E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396F-909C-CE92-F8B3-D2DE49C5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00B1D-63DE-F214-7952-0FEF2BC5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414DF-3A88-CF89-541B-7816BBA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FA76B-6C45-A15B-E1CD-0FFB23A5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7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72E6-2EF8-4E79-5136-BC28A350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FA53-6AEC-BB7F-9F92-8D51FD65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64EA-4B5E-D344-D8C7-584C9FAB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BFC9-ACCA-1316-1CE7-8B13518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DF8B-1D21-08C1-B944-65A818C5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1B6EA-F8CF-42CF-C8EC-D1B37F1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5BE-7303-637F-0E2E-D2D7D500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865BF-26E3-B04B-1BA8-8D6CB682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9652-DACE-62D5-C0C4-2B323C20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582C-BC7C-D2DC-51B2-28C6BDD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40FB-ACAC-3CCE-4A21-F7EE0C7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6568-A68B-02DB-1791-724E0E0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1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F7455-BC60-48C9-2638-8F6ABD31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1DF-7194-DDCF-1709-A41FED69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A740-E184-1208-F7DB-2ECE1DCD2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A262-78B5-42CE-B76B-5F17EE8716B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B19B-C5D9-B3B3-214A-B532CD1B2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F383-C2DD-2F49-1BFA-BE578D1D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253A-A29F-43CE-9C40-E17158D3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3858-B269-70B5-604B-DA2012AE6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7DE69-AEA7-9269-C7E2-7CC09B76F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488" y="3864466"/>
            <a:ext cx="7557025" cy="1130907"/>
          </a:xfrm>
        </p:spPr>
        <p:txBody>
          <a:bodyPr/>
          <a:lstStyle/>
          <a:p>
            <a:r>
              <a:rPr lang="en-US" dirty="0"/>
              <a:t>(Hand gesture recognition using ML,DL)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2F8B-40D4-656E-C07F-72F10CD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Need to be followed 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304B-3BF9-38D0-86BA-6D594760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Scope : -Alphabets, Digits , Symbols(</a:t>
            </a:r>
            <a:r>
              <a:rPr lang="en-US" dirty="0" err="1"/>
              <a:t>palm,ok,I,index,thumb,fist</a:t>
            </a:r>
            <a:r>
              <a:rPr lang="en-US" dirty="0"/>
              <a:t>….)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Digits: - </a:t>
            </a:r>
            <a:r>
              <a:rPr lang="en-US" dirty="0" err="1"/>
              <a:t>DataSet</a:t>
            </a:r>
            <a:r>
              <a:rPr lang="en-US" dirty="0"/>
              <a:t> gathering available is SVHN available on Kaggle</a:t>
            </a:r>
          </a:p>
          <a:p>
            <a:pPr marL="0" indent="0">
              <a:buNone/>
            </a:pPr>
            <a:r>
              <a:rPr lang="en-US" dirty="0"/>
              <a:t>Symbols  : - Available dataset are </a:t>
            </a:r>
            <a:r>
              <a:rPr lang="en-US" dirty="0" err="1"/>
              <a:t>Kaggle,MINST,ASL</a:t>
            </a: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Select dataset : -create custom or use available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Preprocessing :-  Apply augmentation techniques to improve the quality of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Model Selection: - Best used are ANN or CNN</a:t>
            </a:r>
          </a:p>
        </p:txBody>
      </p:sp>
    </p:spTree>
    <p:extLst>
      <p:ext uri="{BB962C8B-B14F-4D97-AF65-F5344CB8AC3E}">
        <p14:creationId xmlns:p14="http://schemas.microsoft.com/office/powerpoint/2010/main" val="17439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7B41-56A0-562A-0068-C8741BC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4"/>
            <a:ext cx="10515600" cy="7708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Model Development : -</a:t>
            </a:r>
            <a:r>
              <a:rPr lang="en-IN" dirty="0"/>
              <a:t> Use accuracy and precision, F1 Scores to access models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Deployment: -</a:t>
            </a:r>
            <a:r>
              <a:rPr lang="en-IN" dirty="0"/>
              <a:t> Develop user friendly interface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7. Testing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9.Documantation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10.Presentation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9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EF0-E98E-5A22-8679-DDBF287B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897"/>
            <a:ext cx="10515600" cy="6370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TOOLS USED: -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Notebooks  Or IDE, Python Libraries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(Kaggle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US" dirty="0"/>
              <a:t>Version Control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Deployment Platform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Workstation</a:t>
            </a:r>
          </a:p>
        </p:txBody>
      </p:sp>
    </p:spTree>
    <p:extLst>
      <p:ext uri="{BB962C8B-B14F-4D97-AF65-F5344CB8AC3E}">
        <p14:creationId xmlns:p14="http://schemas.microsoft.com/office/powerpoint/2010/main" val="339356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26DC-52A3-26B6-473B-C8E3FAE3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58"/>
            <a:ext cx="10515600" cy="7007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BUILD A MODEL 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1.  In Python it can be done using 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you can use </a:t>
            </a:r>
            <a:r>
              <a:rPr lang="en-US" dirty="0" err="1"/>
              <a:t>tf.keras.Sequential</a:t>
            </a:r>
            <a:r>
              <a:rPr lang="en-US" dirty="0"/>
              <a:t> , API to build a sequential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Functional API of PYTORCH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3.MXNet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Caffe</a:t>
            </a:r>
          </a:p>
        </p:txBody>
      </p:sp>
    </p:spTree>
    <p:extLst>
      <p:ext uri="{BB962C8B-B14F-4D97-AF65-F5344CB8AC3E}">
        <p14:creationId xmlns:p14="http://schemas.microsoft.com/office/powerpoint/2010/main" val="8394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DE5B-288C-7890-FCD7-923995F0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58"/>
            <a:ext cx="10515600" cy="7007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create a dataset : -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IN" dirty="0"/>
              <a:t>Generate Synthetic data using random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Collection of data from external sources using pandas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Data Annotation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Data Simulation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Structured data creation using </a:t>
            </a:r>
            <a:r>
              <a:rPr lang="en-IN" dirty="0" err="1"/>
              <a:t>DataFrames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77D0-8F68-43C4-18C0-C45E2657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58"/>
            <a:ext cx="10515600" cy="7007873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American Sign Language </a:t>
            </a:r>
          </a:p>
          <a:p>
            <a:r>
              <a:rPr lang="en-IN" dirty="0"/>
              <a:t>Detector and classifier – Detector –Position/location , classification-Representation </a:t>
            </a:r>
          </a:p>
          <a:p>
            <a:r>
              <a:rPr lang="en-IN" dirty="0"/>
              <a:t>2 Scripts data collection , test the hand </a:t>
            </a:r>
          </a:p>
          <a:p>
            <a:r>
              <a:rPr lang="en-IN" dirty="0" err="1"/>
              <a:t>Detect,crop</a:t>
            </a:r>
            <a:r>
              <a:rPr lang="en-IN" dirty="0"/>
              <a:t>, image ,training </a:t>
            </a:r>
          </a:p>
          <a:p>
            <a:r>
              <a:rPr lang="en-IN" dirty="0"/>
              <a:t>Rock paper scissor or asl</a:t>
            </a:r>
          </a:p>
          <a:p>
            <a:pPr marL="0" indent="0">
              <a:buNone/>
            </a:pPr>
            <a:r>
              <a:rPr lang="en-IN" dirty="0"/>
              <a:t>Now </a:t>
            </a:r>
            <a:r>
              <a:rPr lang="en-IN" dirty="0" err="1"/>
              <a:t>a,b,c</a:t>
            </a:r>
            <a:r>
              <a:rPr lang="en-IN" dirty="0"/>
              <a:t> –</a:t>
            </a:r>
          </a:p>
          <a:p>
            <a:pPr marL="0" indent="0">
              <a:buNone/>
            </a:pPr>
            <a:r>
              <a:rPr lang="en-IN" dirty="0"/>
              <a:t>Problem –rectangle ,square cropping is an issue to send data to classifier for b the information is lost use 300*300 add this to </a:t>
            </a:r>
            <a:r>
              <a:rPr lang="en-IN" dirty="0" err="1"/>
              <a:t>thecenter</a:t>
            </a:r>
            <a:r>
              <a:rPr lang="en-IN" dirty="0"/>
              <a:t> of the image – data collection consistency</a:t>
            </a:r>
          </a:p>
          <a:p>
            <a:pPr marL="0" indent="0">
              <a:buNone/>
            </a:pPr>
            <a:r>
              <a:rPr lang="en-IN" dirty="0"/>
              <a:t>Maths is correct -  </a:t>
            </a:r>
          </a:p>
          <a:p>
            <a:pPr marL="0" indent="0">
              <a:buNone/>
            </a:pPr>
            <a:r>
              <a:rPr lang="en-IN" dirty="0"/>
              <a:t>Make </a:t>
            </a:r>
            <a:r>
              <a:rPr lang="en-IN" dirty="0" err="1"/>
              <a:t>datacollection</a:t>
            </a:r>
            <a:r>
              <a:rPr lang="en-IN" dirty="0"/>
              <a:t> , test and folders for </a:t>
            </a:r>
            <a:r>
              <a:rPr lang="en-IN" dirty="0" err="1"/>
              <a:t>a,b,c</a:t>
            </a:r>
            <a:r>
              <a:rPr lang="en-IN" dirty="0"/>
              <a:t> it will contain data images to train the model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2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AB3B-A874-1FD4-59EF-9C7DCD88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9184" y="326008"/>
            <a:ext cx="11878056" cy="6282055"/>
          </a:xfrm>
        </p:spPr>
        <p:txBody>
          <a:bodyPr/>
          <a:lstStyle/>
          <a:p>
            <a:r>
              <a:rPr lang="en-US" dirty="0" err="1"/>
              <a:t>Cvzone</a:t>
            </a:r>
            <a:r>
              <a:rPr lang="en-US" dirty="0"/>
              <a:t> , </a:t>
            </a:r>
            <a:r>
              <a:rPr lang="en-US" dirty="0" err="1"/>
              <a:t>mediapipe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32CC-51C3-EC4F-A3AC-6732B177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61706"/>
            <a:ext cx="9136731" cy="53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Major Project</vt:lpstr>
      <vt:lpstr>Steps Need to be followed 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Disha Agrawal</dc:creator>
  <cp:lastModifiedBy>Disha Agrawal</cp:lastModifiedBy>
  <cp:revision>4</cp:revision>
  <dcterms:created xsi:type="dcterms:W3CDTF">2023-10-25T07:33:30Z</dcterms:created>
  <dcterms:modified xsi:type="dcterms:W3CDTF">2023-11-02T06:02:40Z</dcterms:modified>
</cp:coreProperties>
</file>