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283B9-A419-4FA4-B116-04EB31C61DF5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8982-42EA-48D4-98B3-EB763C01C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89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826C-51E1-89E8-7FF8-CCECDEC39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F89E0-0103-4381-C4B3-0128902E8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5816-1824-E4B0-7D02-C34EC390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8D03-526E-4AF8-A602-5448B6F0643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C81B2-A6CF-5CB5-C872-31610488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0296E-222D-1191-994C-CC81F4CA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B900-7455-4D4E-BAD8-F4575987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8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B25D-A9D3-7BFD-D1BC-86A60BF9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2B576-F98C-8188-D7B3-AE78357BE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64AEF-5549-2BD9-96CF-23A3D3C8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8D03-526E-4AF8-A602-5448B6F0643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6D8DE-5544-D897-FB52-AD1B5083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0A81-9BC4-B33F-62BF-8BEA5CB3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B900-7455-4D4E-BAD8-F4575987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7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2427A-11F4-D63E-442F-14ABC37DE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863B4-2B94-14F3-CB95-6183FA62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2684F-D3BC-16B8-E537-748AA378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8D03-526E-4AF8-A602-5448B6F0643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EBE0D-B7A3-920D-5AF0-E6C8F679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93CA-70DE-2D6D-E989-1A76D9BF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B900-7455-4D4E-BAD8-F4575987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E047-27D5-3B29-1D00-FAF1529E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EF60-84B1-E70A-94FB-49AD4AA7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BA2E-3BF7-15F1-FE98-65DE859E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8D03-526E-4AF8-A602-5448B6F0643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1BB2-E634-6334-86BC-38BF4B22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6005-9C55-B00F-6650-3421EB3E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B900-7455-4D4E-BAD8-F4575987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30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8A35-3A79-5040-BF57-06F91724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E8E9E-BEA3-0887-B3A7-8AABA777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E909-2ACC-493A-3CBF-E333B576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8D03-526E-4AF8-A602-5448B6F0643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C03C-6E7D-18B3-BFF9-041BF03C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A18AC-745C-AB37-C5D3-64CAFFF8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B900-7455-4D4E-BAD8-F4575987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103B-FE68-08AC-B3DC-4EEC28B2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DDEA-2B1F-8C40-8F0C-A29FC8F91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110B-71C9-174D-08C0-0D769954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C2F44-91BA-60DB-CC0E-E4688C7F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8D03-526E-4AF8-A602-5448B6F0643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9A048-7338-A13C-2DD5-5C1CEE1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5926-3469-CF43-C049-1C6742B0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B900-7455-4D4E-BAD8-F4575987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5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21D3-E40A-5A7A-3932-555BA8CB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A1BE9-B34C-71E1-29E8-DD690DFEE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8761A-01E9-9383-DA57-3EC7E6AEC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4A3B7-0159-D632-D016-153E76A8A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9EA33-A296-3629-E221-D33EFB329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11966-4A1B-081B-0556-69F2CD9B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8D03-526E-4AF8-A602-5448B6F0643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A6F8D-6DA3-7BB2-F597-EB9284BC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63790-84D9-E14F-3C76-D46CB983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B900-7455-4D4E-BAD8-F4575987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7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A028-E511-1986-FE0F-140C10FF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3DAB5-7B65-3267-2922-87B4B445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8D03-526E-4AF8-A602-5448B6F0643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40C2B-7D65-59F0-7F63-F9A66117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C38D7-D064-1907-3AEF-4280ADB6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B900-7455-4D4E-BAD8-F4575987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7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F3D54-C873-6B1A-33A8-4214F5A6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8D03-526E-4AF8-A602-5448B6F0643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FE864-5577-6063-10C3-DF38317B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B37C4-CDCF-0DBE-C472-85181676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B900-7455-4D4E-BAD8-F4575987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2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8106-3A8F-D26D-2AD4-68E208D1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8EC4-CA20-E938-FD5B-956D94EE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F4CA9-3D12-0D24-0670-7765231BF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AE03-BFD5-FCD4-FC32-5B8C33F7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8D03-526E-4AF8-A602-5448B6F0643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CCB9C-181C-407B-EA5C-C758B82D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4F3CC-B163-186E-EEFC-31458846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B900-7455-4D4E-BAD8-F4575987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5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D021-D701-B574-7DA3-2A57852F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109DB-855F-B5D5-3D41-A2C04E5DD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AE9F2-AD30-6521-1F49-39456490A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E395C-A634-AB7A-6E57-7EA47E09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8D03-526E-4AF8-A602-5448B6F0643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3046D-7D05-A02C-D5F7-C0835BB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42BCF-DCD2-3347-A474-292C0F38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B900-7455-4D4E-BAD8-F4575987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5479F-DAC6-EDA4-92B5-D5394DF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B83E-7428-B8B6-2B4B-4BFF59ACB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0898-B59D-74E2-4BAC-E51D92BC7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8D03-526E-4AF8-A602-5448B6F0643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E791-9BE7-9F25-4504-642D519AF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66C1-B73C-BD0E-6795-3C702C153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8B900-7455-4D4E-BAD8-F4575987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BF59-9284-441A-6B00-616F9294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53F2-115F-5FFB-C61C-845E0C07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049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Submitted By –</a:t>
            </a:r>
          </a:p>
          <a:p>
            <a:pPr marL="0" indent="0">
              <a:buNone/>
            </a:pPr>
            <a:r>
              <a:rPr lang="en-IN" dirty="0"/>
              <a:t>Disha Agrawal(201500225)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47187-6DA8-83B5-D291-436DEE1A0C11}"/>
              </a:ext>
            </a:extLst>
          </p:cNvPr>
          <p:cNvSpPr/>
          <p:nvPr/>
        </p:nvSpPr>
        <p:spPr>
          <a:xfrm>
            <a:off x="1914609" y="614279"/>
            <a:ext cx="78751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HAND SIGN RECOGNITION</a:t>
            </a:r>
          </a:p>
          <a:p>
            <a:pPr algn="ctr"/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333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32D7-EF89-9979-55F0-A983805B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362328"/>
            <a:ext cx="11329416" cy="5062855"/>
          </a:xfrm>
        </p:spPr>
        <p:txBody>
          <a:bodyPr>
            <a:normAutofit/>
          </a:bodyPr>
          <a:lstStyle/>
          <a:p>
            <a:r>
              <a:rPr lang="en-US" sz="3600" dirty="0"/>
              <a:t>Scope :- Sign Detection (ASL)</a:t>
            </a:r>
          </a:p>
          <a:p>
            <a:pPr marL="0" indent="0">
              <a:buNone/>
            </a:pPr>
            <a:r>
              <a:rPr lang="en-US" sz="3600" dirty="0"/>
              <a:t>ASL- American Sign Language since a common trend to be followed   </a:t>
            </a:r>
            <a:endParaRPr lang="en-I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9487D-E24C-AE74-57A8-E6DBBD0EB57D}"/>
              </a:ext>
            </a:extLst>
          </p:cNvPr>
          <p:cNvSpPr/>
          <p:nvPr/>
        </p:nvSpPr>
        <p:spPr>
          <a:xfrm>
            <a:off x="-431396" y="254317"/>
            <a:ext cx="70942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Steps Followed:</a:t>
            </a:r>
          </a:p>
        </p:txBody>
      </p:sp>
    </p:spTree>
    <p:extLst>
      <p:ext uri="{BB962C8B-B14F-4D97-AF65-F5344CB8AC3E}">
        <p14:creationId xmlns:p14="http://schemas.microsoft.com/office/powerpoint/2010/main" val="277870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33DA-B9AE-5BC4-DB09-7D3B638A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1BD5-91E7-00E6-0D57-60A805FD7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Webcam</a:t>
            </a:r>
          </a:p>
          <a:p>
            <a:r>
              <a:rPr lang="en-US" dirty="0"/>
              <a:t>Detect hands</a:t>
            </a:r>
          </a:p>
          <a:p>
            <a:r>
              <a:rPr lang="en-US" dirty="0"/>
              <a:t>Make Coordinates</a:t>
            </a:r>
          </a:p>
          <a:p>
            <a:r>
              <a:rPr lang="en-US" dirty="0"/>
              <a:t>Crop the image</a:t>
            </a:r>
          </a:p>
          <a:p>
            <a:r>
              <a:rPr lang="en-US" dirty="0"/>
              <a:t>Store the data </a:t>
            </a:r>
          </a:p>
          <a:p>
            <a:r>
              <a:rPr lang="en-US" dirty="0"/>
              <a:t>Train the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05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894D-B3D3-5E88-E0AC-DB95C55C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47A4-3763-A920-470B-F7DDD7C01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0187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Libraries used – </a:t>
            </a:r>
            <a:r>
              <a:rPr lang="en-US" dirty="0" err="1"/>
              <a:t>Cvzone</a:t>
            </a:r>
            <a:r>
              <a:rPr lang="en-US" dirty="0"/>
              <a:t> , </a:t>
            </a:r>
            <a:r>
              <a:rPr lang="en-US" dirty="0" err="1"/>
              <a:t>mediapipe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Cvzone</a:t>
            </a:r>
            <a:r>
              <a:rPr lang="en-US" dirty="0"/>
              <a:t>- for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06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BBD29-47D9-02CF-134F-F9D63E53B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7410" y="129477"/>
            <a:ext cx="5039428" cy="31055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E75AF-66F6-FC42-C392-D97729859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259" y="365125"/>
            <a:ext cx="2886478" cy="301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DF35E-E4C5-3B32-7331-8C26BE025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219" y="385509"/>
            <a:ext cx="2391109" cy="301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4B3AD0-2E3A-D7E1-347C-F42B32952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1" y="3849342"/>
            <a:ext cx="4196796" cy="1588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942F8E-3820-2284-7D06-B2F70AA73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627" y="2776446"/>
            <a:ext cx="1841162" cy="2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1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8F696-407B-D42D-9982-435B39AA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9" y="227623"/>
            <a:ext cx="3621625" cy="190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97A36-9A3E-2CA1-6211-1F75F587E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545" y="227622"/>
            <a:ext cx="1901514" cy="2600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E1ACD-3A68-8E37-1E83-2B61A1984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876" y="687914"/>
            <a:ext cx="3206228" cy="2187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08ACF-D857-E061-0C87-0BFC69F8A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0617" y="1175593"/>
            <a:ext cx="1571658" cy="165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B3B64-9CA4-1577-3C0E-22D8AE8ED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4783" y="3480816"/>
            <a:ext cx="6811326" cy="1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14D174-7F99-1F38-9017-B914F5850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4610" y="3128007"/>
            <a:ext cx="281026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0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306D-DACD-2847-AAFA-94312E13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CC4F1-EFE9-7073-4D74-DF006D1CA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52" y="123607"/>
            <a:ext cx="2924583" cy="3134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732C5-3D69-3E19-23D4-9630526D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43" y="104554"/>
            <a:ext cx="2915057" cy="3153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F25CD5-3FCA-93E8-EDC7-1937D4002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39" y="216367"/>
            <a:ext cx="2896004" cy="3096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C26F4C-5E02-43A9-27BE-B1D9B3718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065" y="341309"/>
            <a:ext cx="2962688" cy="31817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C99A3B-157B-0E1B-DE61-D88BFB433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9728" y="2513312"/>
            <a:ext cx="7983064" cy="924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EDB126-C563-973C-B0B8-4B8809EDAAC0}"/>
              </a:ext>
            </a:extLst>
          </p:cNvPr>
          <p:cNvSpPr txBox="1"/>
          <p:nvPr/>
        </p:nvSpPr>
        <p:spPr>
          <a:xfrm>
            <a:off x="447288" y="3664405"/>
            <a:ext cx="1019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Efficient since lot of space is wasted also the image size cannot go beyond 300</a:t>
            </a:r>
          </a:p>
          <a:p>
            <a:r>
              <a:rPr lang="en-IN" dirty="0"/>
              <a:t> and still difficult for classifier since images have different </a:t>
            </a:r>
            <a:r>
              <a:rPr lang="en-IN" dirty="0" err="1"/>
              <a:t>scenec</a:t>
            </a:r>
            <a:r>
              <a:rPr lang="en-IN" dirty="0"/>
              <a:t> and </a:t>
            </a:r>
            <a:r>
              <a:rPr lang="en-IN" dirty="0" err="1"/>
              <a:t>scenerios</a:t>
            </a:r>
            <a:r>
              <a:rPr lang="en-IN" dirty="0"/>
              <a:t> make it </a:t>
            </a:r>
            <a:r>
              <a:rPr lang="en-IN" dirty="0" err="1"/>
              <a:t>center</a:t>
            </a:r>
            <a:r>
              <a:rPr lang="en-IN" dirty="0"/>
              <a:t> on the logic that if height is greater than width make height 300 if width is bigger </a:t>
            </a:r>
            <a:r>
              <a:rPr lang="en-IN" dirty="0" err="1"/>
              <a:t>streach</a:t>
            </a:r>
            <a:r>
              <a:rPr lang="en-IN" dirty="0"/>
              <a:t> height to 300 and then calculate the other perspective </a:t>
            </a:r>
            <a:r>
              <a:rPr lang="en-IN" dirty="0" err="1"/>
              <a:t>acd</a:t>
            </a:r>
            <a:r>
              <a:rPr lang="en-IN" dirty="0"/>
              <a:t> to calculated image put it in the </a:t>
            </a:r>
            <a:r>
              <a:rPr lang="en-IN" dirty="0" err="1"/>
              <a:t>center</a:t>
            </a:r>
            <a:r>
              <a:rPr lang="en-IN" dirty="0"/>
              <a:t> of white image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CE7A15-6F28-D0A9-EA78-866B4ED63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608" y="5037670"/>
            <a:ext cx="1853584" cy="20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3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130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          </vt:lpstr>
      <vt:lpstr>PowerPoint Presentation</vt:lpstr>
      <vt:lpstr>Steps </vt:lpstr>
      <vt:lpstr>Documentation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</dc:title>
  <dc:creator>Disha Agrawal</dc:creator>
  <cp:lastModifiedBy>Disha Agrawal</cp:lastModifiedBy>
  <cp:revision>5</cp:revision>
  <dcterms:created xsi:type="dcterms:W3CDTF">2023-11-03T05:16:07Z</dcterms:created>
  <dcterms:modified xsi:type="dcterms:W3CDTF">2023-11-06T06:04:04Z</dcterms:modified>
</cp:coreProperties>
</file>