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4EC3-2A86-4A39-A946-E147CEC9DA6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42A-E8E3-4143-B988-620C0A81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1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4EC3-2A86-4A39-A946-E147CEC9DA6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42A-E8E3-4143-B988-620C0A81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4EC3-2A86-4A39-A946-E147CEC9DA6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42A-E8E3-4143-B988-620C0A81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07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4EC3-2A86-4A39-A946-E147CEC9DA6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42A-E8E3-4143-B988-620C0A81F61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6490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4EC3-2A86-4A39-A946-E147CEC9DA6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42A-E8E3-4143-B988-620C0A81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35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4EC3-2A86-4A39-A946-E147CEC9DA6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42A-E8E3-4143-B988-620C0A81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76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4EC3-2A86-4A39-A946-E147CEC9DA6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42A-E8E3-4143-B988-620C0A81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92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4EC3-2A86-4A39-A946-E147CEC9DA6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42A-E8E3-4143-B988-620C0A81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05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4EC3-2A86-4A39-A946-E147CEC9DA6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42A-E8E3-4143-B988-620C0A81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4EC3-2A86-4A39-A946-E147CEC9DA6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42A-E8E3-4143-B988-620C0A81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4EC3-2A86-4A39-A946-E147CEC9DA6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42A-E8E3-4143-B988-620C0A81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8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4EC3-2A86-4A39-A946-E147CEC9DA6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42A-E8E3-4143-B988-620C0A81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3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4EC3-2A86-4A39-A946-E147CEC9DA6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42A-E8E3-4143-B988-620C0A81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4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4EC3-2A86-4A39-A946-E147CEC9DA6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42A-E8E3-4143-B988-620C0A81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7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4EC3-2A86-4A39-A946-E147CEC9DA6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42A-E8E3-4143-B988-620C0A81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5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4EC3-2A86-4A39-A946-E147CEC9DA6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42A-E8E3-4143-B988-620C0A81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5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4EC3-2A86-4A39-A946-E147CEC9DA6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942A-E8E3-4143-B988-620C0A81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3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A44EC3-2A86-4A39-A946-E147CEC9DA6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0942A-E8E3-4143-B988-620C0A81F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88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326" y="470263"/>
            <a:ext cx="11129554" cy="2847704"/>
          </a:xfrm>
        </p:spPr>
        <p:txBody>
          <a:bodyPr/>
          <a:lstStyle/>
          <a:p>
            <a:pPr algn="ctr"/>
            <a:r>
              <a:rPr lang="en-US" sz="8000" dirty="0" smtClean="0">
                <a:latin typeface="Algerian" panose="04020705040A02060702" pitchFamily="82" charset="0"/>
              </a:rPr>
              <a:t>CAPSTONE PROJECT</a:t>
            </a:r>
            <a:r>
              <a:rPr lang="en-US" sz="6600" dirty="0" smtClean="0">
                <a:latin typeface="Castellar" panose="020A0402060406010301" pitchFamily="18" charset="0"/>
              </a:rPr>
              <a:t/>
            </a:r>
            <a:br>
              <a:rPr lang="en-US" sz="6600" dirty="0" smtClean="0">
                <a:latin typeface="Castellar" panose="020A0402060406010301" pitchFamily="18" charset="0"/>
              </a:rPr>
            </a:br>
            <a:r>
              <a:rPr lang="en-US" sz="6600" dirty="0">
                <a:latin typeface="Castellar" panose="020A0402060406010301" pitchFamily="18" charset="0"/>
              </a:rPr>
              <a:t> </a:t>
            </a:r>
            <a:r>
              <a:rPr lang="en-US" sz="66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NORTHWIND TRADERS </a:t>
            </a:r>
            <a:endParaRPr lang="en-US" sz="6600" dirty="0">
              <a:solidFill>
                <a:schemeClr val="bg2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540035"/>
            <a:ext cx="10327296" cy="3069772"/>
          </a:xfrm>
        </p:spPr>
        <p:txBody>
          <a:bodyPr>
            <a:normAutofit fontScale="92500"/>
          </a:bodyPr>
          <a:lstStyle/>
          <a:p>
            <a:pPr algn="ctr"/>
            <a:r>
              <a:rPr lang="en-US" sz="5200" b="1" dirty="0" smtClean="0">
                <a:solidFill>
                  <a:schemeClr val="tx1">
                    <a:lumMod val="95000"/>
                  </a:schemeClr>
                </a:solidFill>
                <a:latin typeface="Arial Narrow" panose="020B0606020202030204" pitchFamily="34" charset="0"/>
              </a:rPr>
              <a:t>SALES ANALYSIS REPORT</a:t>
            </a:r>
            <a:endParaRPr lang="en-US" sz="5200" b="1" dirty="0">
              <a:solidFill>
                <a:schemeClr val="tx1">
                  <a:lumMod val="95000"/>
                </a:schemeClr>
              </a:solidFill>
              <a:latin typeface="Arial Narrow" panose="020B0606020202030204" pitchFamily="34" charset="0"/>
            </a:endParaRPr>
          </a:p>
          <a:p>
            <a:endParaRPr lang="en-US" dirty="0" smtClean="0"/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US" sz="3800" b="1" dirty="0" smtClean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</a:rPr>
              <a:t>                                                          Prepared by:</a:t>
            </a:r>
          </a:p>
          <a:p>
            <a:pPr algn="r"/>
            <a:r>
              <a:rPr lang="en-US" sz="3800" b="1" dirty="0" smtClean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</a:rPr>
              <a:t>      </a:t>
            </a:r>
            <a:r>
              <a:rPr lang="en-US" sz="3800" b="1" dirty="0" err="1" smtClean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</a:rPr>
              <a:t>Himanshu</a:t>
            </a:r>
            <a:r>
              <a:rPr lang="en-US" sz="3800" b="1" dirty="0" smtClean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3800" b="1" dirty="0" err="1" smtClean="0">
                <a:solidFill>
                  <a:schemeClr val="tx1">
                    <a:lumMod val="65000"/>
                  </a:schemeClr>
                </a:solidFill>
                <a:latin typeface="Algerian" panose="04020705040A02060702" pitchFamily="82" charset="0"/>
              </a:rPr>
              <a:t>agrawal</a:t>
            </a:r>
            <a:endParaRPr lang="en-US" sz="3800" b="1" dirty="0">
              <a:solidFill>
                <a:schemeClr val="tx1">
                  <a:lumMod val="6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84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13529"/>
            <a:ext cx="9404723" cy="1400530"/>
          </a:xfrm>
        </p:spPr>
        <p:txBody>
          <a:bodyPr/>
          <a:lstStyle/>
          <a:p>
            <a:r>
              <a:rPr lang="en-US" sz="4400" b="1" dirty="0">
                <a:latin typeface="Engravers MT" panose="02090707080505020304" pitchFamily="18" charset="0"/>
              </a:rPr>
              <a:t>OBJECTIVE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528354"/>
            <a:ext cx="2946866" cy="1029108"/>
          </a:xfrm>
        </p:spPr>
        <p:txBody>
          <a:bodyPr/>
          <a:lstStyle/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352697" y="2666999"/>
            <a:ext cx="3227116" cy="38383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will cover sales analysis, customer segmentation, inventory trends, and employee performance, consolidating data from multiple tables for a comprehensive view of the company's operations.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analyzing </a:t>
            </a:r>
            <a:r>
              <a:rPr lang="en-US" dirty="0"/>
              <a:t>and connecting all the major data connections of the data set to each other to judge their cumulative performance, parameters  and to identify  and remove the loopholes among them.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528354"/>
            <a:ext cx="2936241" cy="1029108"/>
          </a:xfrm>
        </p:spPr>
        <p:txBody>
          <a:bodyPr/>
          <a:lstStyle/>
          <a:p>
            <a:pPr algn="ctr"/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042923" y="2797629"/>
            <a:ext cx="2946794" cy="3589338"/>
          </a:xfrm>
        </p:spPr>
        <p:txBody>
          <a:bodyPr/>
          <a:lstStyle/>
          <a:p>
            <a:r>
              <a:rPr lang="en-US" dirty="0"/>
              <a:t>The report aims to generate insights into customer behavior, sales </a:t>
            </a:r>
            <a:r>
              <a:rPr lang="en-US" dirty="0" smtClean="0"/>
              <a:t>patterns, product quality ,</a:t>
            </a:r>
            <a:r>
              <a:rPr lang="en-US" dirty="0"/>
              <a:t> </a:t>
            </a:r>
            <a:r>
              <a:rPr lang="en-US" dirty="0" smtClean="0"/>
              <a:t>order management , supplier’s quality &amp; cost contro</a:t>
            </a:r>
            <a:r>
              <a:rPr lang="en-US" dirty="0"/>
              <a:t>l</a:t>
            </a:r>
            <a:r>
              <a:rPr lang="en-US" dirty="0" smtClean="0"/>
              <a:t> and </a:t>
            </a:r>
            <a:r>
              <a:rPr lang="en-US" dirty="0"/>
              <a:t>employee performance to aid decision-making processes</a:t>
            </a:r>
            <a:r>
              <a:rPr lang="en-US" dirty="0" smtClean="0"/>
              <a:t>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124700" y="1528354"/>
            <a:ext cx="2932113" cy="1029108"/>
          </a:xfrm>
        </p:spPr>
        <p:txBody>
          <a:bodyPr/>
          <a:lstStyle/>
          <a:p>
            <a:pPr algn="ctr"/>
            <a:r>
              <a:rPr lang="en-US" dirty="0" smtClean="0"/>
              <a:t>DATA – DRIVEN DECISIONS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The report will empower stakeholders to make data-driven decisions by offering valuable insights and facilitating data exploration through interactive visualizations and dynamic </a:t>
            </a:r>
            <a:r>
              <a:rPr lang="en-US" dirty="0" smtClean="0"/>
              <a:t>filters</a:t>
            </a:r>
            <a:endParaRPr lang="en-US" dirty="0"/>
          </a:p>
          <a:p>
            <a:r>
              <a:rPr lang="en-US" dirty="0"/>
              <a:t>The expected impact is to revolutionize how </a:t>
            </a:r>
            <a:r>
              <a:rPr lang="en-US" dirty="0" err="1"/>
              <a:t>Northwind</a:t>
            </a:r>
            <a:r>
              <a:rPr lang="en-US" dirty="0"/>
              <a:t> Traders interacts with its data, enabling the company to remain competitive and drive its business forward in the wholesale market landscape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78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</a:p>
          <a:p>
            <a:r>
              <a:rPr lang="en-US" dirty="0" smtClean="0"/>
              <a:t>Problem-solving Approach</a:t>
            </a:r>
          </a:p>
          <a:p>
            <a:r>
              <a:rPr lang="en-US" dirty="0" smtClean="0"/>
              <a:t>Exploratory data analysis</a:t>
            </a:r>
          </a:p>
          <a:p>
            <a:r>
              <a:rPr lang="en-US" dirty="0" smtClean="0"/>
              <a:t>Visual representations &amp; Insights  creations</a:t>
            </a:r>
          </a:p>
          <a:p>
            <a:r>
              <a:rPr lang="en-US" dirty="0" smtClean="0"/>
              <a:t>Data - Driven 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3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r>
              <a:rPr lang="en-US" dirty="0" err="1" smtClean="0"/>
              <a:t>Identifcation</a:t>
            </a:r>
            <a:r>
              <a:rPr lang="en-US" dirty="0" smtClean="0"/>
              <a:t> of loop holes</a:t>
            </a:r>
          </a:p>
          <a:p>
            <a:r>
              <a:rPr lang="en-US" dirty="0" smtClean="0"/>
              <a:t>Solving of problem </a:t>
            </a:r>
          </a:p>
          <a:p>
            <a:r>
              <a:rPr lang="en-US" dirty="0" smtClean="0"/>
              <a:t>Valuable insights</a:t>
            </a:r>
          </a:p>
          <a:p>
            <a:r>
              <a:rPr lang="en-US" dirty="0" smtClean="0"/>
              <a:t>Comprehensive feedback</a:t>
            </a:r>
          </a:p>
          <a:p>
            <a:r>
              <a:rPr lang="en-US" dirty="0" smtClean="0"/>
              <a:t>Trend identification</a:t>
            </a:r>
          </a:p>
          <a:p>
            <a:r>
              <a:rPr lang="en-US" dirty="0" smtClean="0"/>
              <a:t>Setting of benchmarks</a:t>
            </a:r>
          </a:p>
          <a:p>
            <a:r>
              <a:rPr lang="en-US" dirty="0" smtClean="0"/>
              <a:t>Improvement in focus</a:t>
            </a:r>
          </a:p>
          <a:p>
            <a:r>
              <a:rPr lang="en-US" dirty="0" smtClean="0"/>
              <a:t>Data-driven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7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620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195</TotalTime>
  <Words>205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Algerian</vt:lpstr>
      <vt:lpstr>Arial</vt:lpstr>
      <vt:lpstr>Arial Narrow</vt:lpstr>
      <vt:lpstr>Castellar</vt:lpstr>
      <vt:lpstr>Century Gothic</vt:lpstr>
      <vt:lpstr>Engravers MT</vt:lpstr>
      <vt:lpstr>Wingdings 3</vt:lpstr>
      <vt:lpstr>Ion</vt:lpstr>
      <vt:lpstr>CAPSTONE PROJECT  NORTHWIND TRADERS </vt:lpstr>
      <vt:lpstr>OBJECTIVE</vt:lpstr>
      <vt:lpstr>Problem statements</vt:lpstr>
      <vt:lpstr>SIGNIFICANCE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NORTHWIND TRADERS</dc:title>
  <dc:creator>Priyanshu Agrawal</dc:creator>
  <cp:lastModifiedBy>Priyanshu Agrawal</cp:lastModifiedBy>
  <cp:revision>6</cp:revision>
  <dcterms:created xsi:type="dcterms:W3CDTF">2023-08-10T14:33:40Z</dcterms:created>
  <dcterms:modified xsi:type="dcterms:W3CDTF">2023-08-10T17:49:38Z</dcterms:modified>
</cp:coreProperties>
</file>