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BB8C99-26E9-4BF1-B588-61006EB3F024}"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27069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BB8C99-26E9-4BF1-B588-61006EB3F024}"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20688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BB8C99-26E9-4BF1-B588-61006EB3F024}"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308453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BB8C99-26E9-4BF1-B588-61006EB3F024}"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243383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B8C99-26E9-4BF1-B588-61006EB3F024}"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228864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BB8C99-26E9-4BF1-B588-61006EB3F024}"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60637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BB8C99-26E9-4BF1-B588-61006EB3F024}"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285259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BB8C99-26E9-4BF1-B588-61006EB3F024}"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413200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B8C99-26E9-4BF1-B588-61006EB3F024}" type="datetimeFigureOut">
              <a:rPr lang="en-IN" smtClean="0"/>
              <a:t>01-12-2023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148300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B8C99-26E9-4BF1-B588-61006EB3F024}"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37632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B8C99-26E9-4BF1-B588-61006EB3F024}"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1DD6A-78B9-4049-BCC8-C49AEE3AC6D5}" type="slidenum">
              <a:rPr lang="en-IN" smtClean="0"/>
              <a:t>‹#›</a:t>
            </a:fld>
            <a:endParaRPr lang="en-IN"/>
          </a:p>
        </p:txBody>
      </p:sp>
    </p:spTree>
    <p:extLst>
      <p:ext uri="{BB962C8B-B14F-4D97-AF65-F5344CB8AC3E}">
        <p14:creationId xmlns:p14="http://schemas.microsoft.com/office/powerpoint/2010/main" val="33565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B8C99-26E9-4BF1-B588-61006EB3F024}" type="datetimeFigureOut">
              <a:rPr lang="en-IN" smtClean="0"/>
              <a:t>01-12-2023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1DD6A-78B9-4049-BCC8-C49AEE3AC6D5}" type="slidenum">
              <a:rPr lang="en-IN" smtClean="0"/>
              <a:t>‹#›</a:t>
            </a:fld>
            <a:endParaRPr lang="en-IN"/>
          </a:p>
        </p:txBody>
      </p:sp>
    </p:spTree>
    <p:extLst>
      <p:ext uri="{BB962C8B-B14F-4D97-AF65-F5344CB8AC3E}">
        <p14:creationId xmlns:p14="http://schemas.microsoft.com/office/powerpoint/2010/main" val="311427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16634"/>
            <a:ext cx="7772400" cy="2164051"/>
          </a:xfrm>
        </p:spPr>
        <p:txBody>
          <a:bodyPr/>
          <a:lstStyle/>
          <a:p>
            <a:br>
              <a:rPr lang="en-US" dirty="0"/>
            </a:br>
            <a:br>
              <a:rPr lang="en-IN" dirty="0"/>
            </a:br>
            <a:endParaRPr lang="en-IN" dirty="0"/>
          </a:p>
        </p:txBody>
      </p:sp>
      <p:sp>
        <p:nvSpPr>
          <p:cNvPr id="3" name="Subtitle 2"/>
          <p:cNvSpPr>
            <a:spLocks noGrp="1"/>
          </p:cNvSpPr>
          <p:nvPr>
            <p:ph type="subTitle" idx="1"/>
          </p:nvPr>
        </p:nvSpPr>
        <p:spPr>
          <a:xfrm>
            <a:off x="119336" y="1880572"/>
            <a:ext cx="11881320" cy="4977428"/>
          </a:xfrm>
        </p:spPr>
        <p:txBody>
          <a:bodyPr>
            <a:normAutofit/>
          </a:bodyPr>
          <a:lstStyle/>
          <a:p>
            <a:r>
              <a:rPr lang="en-US" b="1" u="sng" dirty="0">
                <a:solidFill>
                  <a:schemeClr val="tx1"/>
                </a:solidFill>
              </a:rPr>
              <a:t>Mini-Project Presentation</a:t>
            </a:r>
          </a:p>
          <a:p>
            <a:r>
              <a:rPr lang="en-US" sz="2400" dirty="0">
                <a:solidFill>
                  <a:schemeClr val="tx1"/>
                </a:solidFill>
              </a:rPr>
              <a:t>On</a:t>
            </a:r>
          </a:p>
          <a:p>
            <a:r>
              <a:rPr lang="en-US" sz="2400" u="sng" dirty="0">
                <a:solidFill>
                  <a:schemeClr val="tx1"/>
                </a:solidFill>
              </a:rPr>
              <a:t>Blood Unity</a:t>
            </a:r>
          </a:p>
          <a:p>
            <a:endParaRPr lang="en-US" sz="2400" u="sng" dirty="0">
              <a:solidFill>
                <a:schemeClr val="tx1"/>
              </a:solidFill>
            </a:endParaRPr>
          </a:p>
          <a:p>
            <a:r>
              <a:rPr lang="en-US" sz="2000" dirty="0">
                <a:solidFill>
                  <a:schemeClr val="tx1"/>
                </a:solidFill>
                <a:latin typeface="Times New Roman" panose="02020603050405020304" pitchFamily="18" charset="0"/>
                <a:cs typeface="Times New Roman" panose="02020603050405020304" pitchFamily="18" charset="0"/>
              </a:rPr>
              <a:t>DEPARTMENT OF COMPUTER ENGINEERING AND</a:t>
            </a:r>
          </a:p>
          <a:p>
            <a:r>
              <a:rPr lang="en-US" sz="2000" dirty="0">
                <a:solidFill>
                  <a:schemeClr val="tx1"/>
                </a:solidFill>
                <a:latin typeface="Times New Roman" panose="02020603050405020304" pitchFamily="18" charset="0"/>
                <a:cs typeface="Times New Roman" panose="02020603050405020304" pitchFamily="18" charset="0"/>
              </a:rPr>
              <a:t> APPLICATIONS </a:t>
            </a:r>
          </a:p>
          <a:p>
            <a:r>
              <a:rPr lang="en-US" sz="2000" dirty="0">
                <a:solidFill>
                  <a:schemeClr val="tx1"/>
                </a:solidFill>
                <a:latin typeface="Times New Roman" panose="02020603050405020304" pitchFamily="18" charset="0"/>
                <a:cs typeface="Times New Roman" panose="02020603050405020304" pitchFamily="18" charset="0"/>
              </a:rPr>
              <a:t>NOV  2023</a:t>
            </a:r>
          </a:p>
          <a:p>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cs typeface="Times New Roman" pitchFamily="18" charset="0"/>
              </a:rPr>
              <a:t>  Presented by :-                                                                                                                           </a:t>
            </a:r>
            <a:r>
              <a:rPr lang="en-US" sz="1800" b="1" dirty="0">
                <a:solidFill>
                  <a:schemeClr val="tx1"/>
                </a:solidFill>
                <a:ea typeface="Times New Roman" panose="02020603050405020304" pitchFamily="18" charset="0"/>
              </a:rPr>
              <a:t>Under the Supervision of :- </a:t>
            </a:r>
            <a:endParaRPr lang="en-US" sz="2000" b="1" dirty="0">
              <a:solidFill>
                <a:schemeClr val="tx1"/>
              </a:solidFill>
              <a:cs typeface="Times New Roman" pitchFamily="18" charset="0"/>
            </a:endParaRPr>
          </a:p>
          <a:p>
            <a:pPr algn="l"/>
            <a:r>
              <a:rPr lang="en-US" sz="1800" dirty="0">
                <a:solidFill>
                  <a:schemeClr val="tx1"/>
                </a:solidFill>
                <a:ea typeface="Times New Roman" panose="02020603050405020304" pitchFamily="18" charset="0"/>
              </a:rPr>
              <a:t>  Kunika Agrawal                                                                                                                                          Mrs. Ruchi Talwar</a:t>
            </a:r>
            <a:endParaRPr lang="en-IN" sz="1800" dirty="0">
              <a:solidFill>
                <a:schemeClr val="tx1"/>
              </a:solidFill>
              <a:ea typeface="Times New Roman" panose="02020603050405020304" pitchFamily="18" charset="0"/>
            </a:endParaRPr>
          </a:p>
          <a:p>
            <a:pPr algn="l"/>
            <a:r>
              <a:rPr lang="en-US" sz="1800" dirty="0">
                <a:solidFill>
                  <a:schemeClr val="tx1"/>
                </a:solidFill>
                <a:ea typeface="Times New Roman" panose="02020603050405020304" pitchFamily="18" charset="0"/>
              </a:rPr>
              <a:t>  Raj Jakhad</a:t>
            </a:r>
            <a:endParaRPr lang="en-IN" sz="1800" dirty="0">
              <a:solidFill>
                <a:schemeClr val="tx1"/>
              </a:solidFill>
              <a:ea typeface="Times New Roman" panose="02020603050405020304" pitchFamily="18" charset="0"/>
            </a:endParaRPr>
          </a:p>
          <a:p>
            <a:pPr algn="l"/>
            <a:r>
              <a:rPr lang="en-US" sz="1800" dirty="0">
                <a:solidFill>
                  <a:schemeClr val="tx1"/>
                </a:solidFill>
                <a:ea typeface="Times New Roman" panose="02020603050405020304" pitchFamily="18" charset="0"/>
              </a:rPr>
              <a:t>  Sourabh Vanshkar</a:t>
            </a:r>
            <a:endParaRPr lang="en-IN" sz="1800" dirty="0">
              <a:solidFill>
                <a:schemeClr val="tx1"/>
              </a:solidFill>
              <a:ea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7CF3B2-C589-2C84-8A19-0C42B1B10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830" y="116634"/>
            <a:ext cx="2688341" cy="1763939"/>
          </a:xfrm>
          <a:prstGeom prst="rect">
            <a:avLst/>
          </a:prstGeom>
        </p:spPr>
      </p:pic>
    </p:spTree>
    <p:extLst>
      <p:ext uri="{BB962C8B-B14F-4D97-AF65-F5344CB8AC3E}">
        <p14:creationId xmlns:p14="http://schemas.microsoft.com/office/powerpoint/2010/main" val="16343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102EF7-90CC-5636-E440-133698F35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4" y="260648"/>
            <a:ext cx="4032448" cy="6120680"/>
          </a:xfrm>
          <a:prstGeom prst="rect">
            <a:avLst/>
          </a:prstGeom>
        </p:spPr>
      </p:pic>
      <p:pic>
        <p:nvPicPr>
          <p:cNvPr id="7" name="Picture 6">
            <a:extLst>
              <a:ext uri="{FF2B5EF4-FFF2-40B4-BE49-F238E27FC236}">
                <a16:creationId xmlns:a16="http://schemas.microsoft.com/office/drawing/2014/main" id="{83F84F4F-C163-74AD-1E8C-B2475DF7B3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16" y="248643"/>
            <a:ext cx="3744418" cy="6120680"/>
          </a:xfrm>
          <a:prstGeom prst="rect">
            <a:avLst/>
          </a:prstGeom>
        </p:spPr>
      </p:pic>
      <p:pic>
        <p:nvPicPr>
          <p:cNvPr id="9" name="Picture 8">
            <a:extLst>
              <a:ext uri="{FF2B5EF4-FFF2-40B4-BE49-F238E27FC236}">
                <a16:creationId xmlns:a16="http://schemas.microsoft.com/office/drawing/2014/main" id="{09E103A7-EDC2-D247-3FBA-6B7BB880A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274" y="248643"/>
            <a:ext cx="3528388" cy="6120680"/>
          </a:xfrm>
          <a:prstGeom prst="rect">
            <a:avLst/>
          </a:prstGeom>
        </p:spPr>
      </p:pic>
    </p:spTree>
    <p:extLst>
      <p:ext uri="{BB962C8B-B14F-4D97-AF65-F5344CB8AC3E}">
        <p14:creationId xmlns:p14="http://schemas.microsoft.com/office/powerpoint/2010/main" val="252489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36C69-F84A-8139-C11B-106FA9E68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404664"/>
            <a:ext cx="9001000" cy="6120680"/>
          </a:xfrm>
          <a:prstGeom prst="rect">
            <a:avLst/>
          </a:prstGeom>
        </p:spPr>
      </p:pic>
    </p:spTree>
    <p:extLst>
      <p:ext uri="{BB962C8B-B14F-4D97-AF65-F5344CB8AC3E}">
        <p14:creationId xmlns:p14="http://schemas.microsoft.com/office/powerpoint/2010/main" val="447339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Implementation</a:t>
            </a:r>
          </a:p>
        </p:txBody>
      </p:sp>
      <p:sp>
        <p:nvSpPr>
          <p:cNvPr id="3" name="Content Placeholder 2"/>
          <p:cNvSpPr>
            <a:spLocks noGrp="1"/>
          </p:cNvSpPr>
          <p:nvPr>
            <p:ph idx="1"/>
          </p:nvPr>
        </p:nvSpPr>
        <p:spPr/>
        <p:txBody>
          <a:bodyPr>
            <a:normAutofit fontScale="70000" lnSpcReduction="20000"/>
          </a:bodyPr>
          <a:lstStyle/>
          <a:p>
            <a:r>
              <a:rPr lang="en-US" b="1" dirty="0"/>
              <a:t>1. Frontend Development:</a:t>
            </a:r>
          </a:p>
          <a:p>
            <a:r>
              <a:rPr lang="en-US" b="1" dirty="0"/>
              <a:t>Technologies:</a:t>
            </a:r>
            <a:r>
              <a:rPr lang="en-US" dirty="0"/>
              <a:t> Use HTML, CSS, and React for creating an intuitive and responsive user interface.</a:t>
            </a:r>
          </a:p>
          <a:p>
            <a:r>
              <a:rPr lang="en-US" b="1" dirty="0"/>
              <a:t>Components:</a:t>
            </a:r>
            <a:r>
              <a:rPr lang="en-US" dirty="0"/>
              <a:t> Develop pages for user registration, authentication, donor search, appointment scheduling, and user profiles.</a:t>
            </a:r>
          </a:p>
          <a:p>
            <a:r>
              <a:rPr lang="en-US" b="1" dirty="0"/>
              <a:t>User Authentication:</a:t>
            </a:r>
            <a:r>
              <a:rPr lang="en-US" dirty="0"/>
              <a:t> Implement secure authentication mechanisms using JWT (JSON Web Tokens) </a:t>
            </a:r>
          </a:p>
          <a:p>
            <a:r>
              <a:rPr lang="en-US" b="1" dirty="0"/>
              <a:t>2. Backend Development:</a:t>
            </a:r>
          </a:p>
          <a:p>
            <a:r>
              <a:rPr lang="en-US" b="1" dirty="0"/>
              <a:t>Technologies:</a:t>
            </a:r>
            <a:r>
              <a:rPr lang="en-US" dirty="0"/>
              <a:t> Use Node.js with Express.js for the backend server.</a:t>
            </a:r>
          </a:p>
          <a:p>
            <a:r>
              <a:rPr lang="en-US" b="1" dirty="0"/>
              <a:t>Routes and Controllers:</a:t>
            </a:r>
            <a:r>
              <a:rPr lang="en-US" dirty="0"/>
              <a:t> Create routes and controllers to handle user registration, authentication, donor matching, and appointment scheduling.</a:t>
            </a:r>
          </a:p>
          <a:p>
            <a:r>
              <a:rPr lang="en-US" b="1" dirty="0"/>
              <a:t>Database Integration:</a:t>
            </a:r>
            <a:r>
              <a:rPr lang="en-US" dirty="0"/>
              <a:t> Connect to Mongo DB to store and retrieve user data, appointments, and other relevant information.</a:t>
            </a:r>
          </a:p>
          <a:p>
            <a:r>
              <a:rPr lang="en-US" b="1" dirty="0"/>
              <a:t>Authentication Middleware:</a:t>
            </a:r>
            <a:r>
              <a:rPr lang="en-US" dirty="0"/>
              <a:t> Implement middleware for secure user authentication.</a:t>
            </a:r>
          </a:p>
          <a:p>
            <a:endParaRPr lang="en-IN" dirty="0"/>
          </a:p>
        </p:txBody>
      </p:sp>
    </p:spTree>
    <p:extLst>
      <p:ext uri="{BB962C8B-B14F-4D97-AF65-F5344CB8AC3E}">
        <p14:creationId xmlns:p14="http://schemas.microsoft.com/office/powerpoint/2010/main" val="132707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a:t>
            </a:r>
          </a:p>
        </p:txBody>
      </p:sp>
      <p:sp>
        <p:nvSpPr>
          <p:cNvPr id="3" name="Content Placeholder 2"/>
          <p:cNvSpPr>
            <a:spLocks noGrp="1"/>
          </p:cNvSpPr>
          <p:nvPr>
            <p:ph idx="1"/>
          </p:nvPr>
        </p:nvSpPr>
        <p:spPr/>
        <p:txBody>
          <a:bodyPr>
            <a:normAutofit/>
          </a:bodyPr>
          <a:lstStyle/>
          <a:p>
            <a:pPr marL="0" indent="0">
              <a:buNone/>
            </a:pPr>
            <a:r>
              <a:rPr lang="en-US" dirty="0"/>
              <a:t>Develop a user-friendly and responsive website accessible from various devices, including desktops, tablets, and smartphones.</a:t>
            </a:r>
          </a:p>
          <a:p>
            <a:pPr marL="0" indent="0">
              <a:buNone/>
            </a:pPr>
            <a:r>
              <a:rPr lang="en-US" dirty="0"/>
              <a:t>Create and share informative content about the benefits of blood donation, the donation process, and community impact.</a:t>
            </a:r>
          </a:p>
          <a:p>
            <a:pPr marL="0" indent="0">
              <a:buNone/>
            </a:pPr>
            <a:r>
              <a:rPr lang="en-US" dirty="0"/>
              <a:t>Participate in online forums and communities related to health, wellness, and community service</a:t>
            </a:r>
          </a:p>
          <a:p>
            <a:pPr marL="0" indent="0">
              <a:buNone/>
            </a:pPr>
            <a:br>
              <a:rPr lang="en-US" dirty="0"/>
            </a:br>
            <a:endParaRPr lang="en-US" dirty="0"/>
          </a:p>
          <a:p>
            <a:pPr marL="0" indent="0">
              <a:buNone/>
            </a:pPr>
            <a:endParaRPr lang="en-US" dirty="0"/>
          </a:p>
          <a:p>
            <a:endParaRPr lang="en-IN" dirty="0"/>
          </a:p>
        </p:txBody>
      </p:sp>
    </p:spTree>
    <p:extLst>
      <p:ext uri="{BB962C8B-B14F-4D97-AF65-F5344CB8AC3E}">
        <p14:creationId xmlns:p14="http://schemas.microsoft.com/office/powerpoint/2010/main" val="211782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Result Analysis</a:t>
            </a: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b="1" dirty="0"/>
              <a:t>User Engagement:</a:t>
            </a:r>
            <a:endParaRPr lang="en-US" dirty="0"/>
          </a:p>
          <a:p>
            <a:pPr marL="0" indent="0">
              <a:buNone/>
            </a:pPr>
            <a:r>
              <a:rPr lang="en-US" dirty="0"/>
              <a:t>      Evaluate website traffic, user activity, and engagement metrics.</a:t>
            </a:r>
          </a:p>
          <a:p>
            <a:pPr marL="0" indent="0">
              <a:buNone/>
            </a:pPr>
            <a:r>
              <a:rPr lang="en-US" dirty="0"/>
              <a:t>      Analyze social media interactions, likes, shares, and comments.</a:t>
            </a:r>
          </a:p>
          <a:p>
            <a:pPr>
              <a:buFont typeface="Wingdings" pitchFamily="2" charset="2"/>
              <a:buChar char="Ø"/>
            </a:pPr>
            <a:r>
              <a:rPr lang="en-US" b="1" dirty="0"/>
              <a:t>Matching Success:</a:t>
            </a:r>
            <a:endParaRPr lang="en-US" dirty="0"/>
          </a:p>
          <a:p>
            <a:pPr marL="457200" lvl="1" indent="0">
              <a:buNone/>
            </a:pPr>
            <a:r>
              <a:rPr lang="en-US" dirty="0"/>
              <a:t>Assess the efficiency of the donor-recipient matching algorithm.</a:t>
            </a:r>
          </a:p>
          <a:p>
            <a:pPr marL="457200" lvl="1" indent="0">
              <a:buNone/>
            </a:pPr>
            <a:r>
              <a:rPr lang="en-US" dirty="0"/>
              <a:t>Review the success rate in connecting donors with recipients.</a:t>
            </a:r>
          </a:p>
          <a:p>
            <a:pPr>
              <a:buFont typeface="Wingdings" pitchFamily="2" charset="2"/>
              <a:buChar char="Ø"/>
            </a:pPr>
            <a:r>
              <a:rPr lang="en-US" b="1" dirty="0"/>
              <a:t>Appointment Scheduling:</a:t>
            </a:r>
            <a:endParaRPr lang="en-US" dirty="0"/>
          </a:p>
          <a:p>
            <a:pPr marL="457200" lvl="1" indent="0">
              <a:buNone/>
            </a:pPr>
            <a:r>
              <a:rPr lang="en-US" dirty="0"/>
              <a:t>Analyze the number of appointments scheduled by donors.</a:t>
            </a:r>
          </a:p>
          <a:p>
            <a:pPr marL="457200" lvl="1" indent="0">
              <a:buNone/>
            </a:pPr>
            <a:r>
              <a:rPr lang="en-US" dirty="0"/>
              <a:t>Assess user satisfaction with the appointment scheduling process.</a:t>
            </a:r>
          </a:p>
          <a:p>
            <a:pPr>
              <a:buFont typeface="Wingdings" pitchFamily="2" charset="2"/>
              <a:buChar char="Ø"/>
            </a:pPr>
            <a:r>
              <a:rPr lang="en-US" b="1" dirty="0"/>
              <a:t>User Feedback and Ratings:</a:t>
            </a:r>
            <a:endParaRPr lang="en-US" dirty="0"/>
          </a:p>
          <a:p>
            <a:pPr marL="457200" lvl="1" indent="0">
              <a:buNone/>
            </a:pPr>
            <a:r>
              <a:rPr lang="en-US" dirty="0"/>
              <a:t>Review user feedback to identify common themes or issues.</a:t>
            </a:r>
          </a:p>
          <a:p>
            <a:pPr marL="457200" lvl="1" indent="0">
              <a:buNone/>
            </a:pPr>
            <a:r>
              <a:rPr lang="en-US" dirty="0"/>
              <a:t>Analyze trends in user ratings for donors and the overall platform.</a:t>
            </a:r>
          </a:p>
          <a:p>
            <a:endParaRPr lang="en-IN" dirty="0"/>
          </a:p>
        </p:txBody>
      </p:sp>
    </p:spTree>
    <p:extLst>
      <p:ext uri="{BB962C8B-B14F-4D97-AF65-F5344CB8AC3E}">
        <p14:creationId xmlns:p14="http://schemas.microsoft.com/office/powerpoint/2010/main" val="2969995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u="sng" dirty="0">
                <a:solidFill>
                  <a:srgbClr val="000000"/>
                </a:solidFill>
                <a:latin typeface="Roboto"/>
                <a:ea typeface="Roboto"/>
                <a:cs typeface="Roboto"/>
                <a:sym typeface="Roboto"/>
              </a:rPr>
              <a:t>Challenges Faced</a:t>
            </a:r>
            <a:endParaRPr lang="en-IN" u="sng"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t>Difficulty in attracting and retaining users</a:t>
            </a:r>
          </a:p>
          <a:p>
            <a:r>
              <a:rPr lang="en-US" dirty="0"/>
              <a:t>Analyze user feedback and identify pain points.</a:t>
            </a:r>
          </a:p>
          <a:p>
            <a:r>
              <a:rPr lang="en-US" dirty="0"/>
              <a:t>Implement targeted marketing campaigns to increase awareness.</a:t>
            </a:r>
          </a:p>
          <a:p>
            <a:pPr>
              <a:buFont typeface="Wingdings" pitchFamily="2" charset="2"/>
              <a:buChar char="Ø"/>
            </a:pPr>
            <a:r>
              <a:rPr lang="en-US" dirty="0"/>
              <a:t>Inefficiencies in the donor-recipient matching algorithm.</a:t>
            </a:r>
          </a:p>
          <a:p>
            <a:pPr>
              <a:buFont typeface="Wingdings" pitchFamily="2" charset="2"/>
              <a:buChar char="Ø"/>
            </a:pPr>
            <a:r>
              <a:rPr lang="en-IN" dirty="0"/>
              <a:t>Low user participation during urgent donation requests.</a:t>
            </a:r>
          </a:p>
          <a:p>
            <a:pPr>
              <a:buFont typeface="Wingdings" pitchFamily="2" charset="2"/>
              <a:buChar char="Ø"/>
            </a:pPr>
            <a:r>
              <a:rPr lang="en-US" dirty="0"/>
              <a:t>Challenges in raising funds to support the platform</a:t>
            </a:r>
            <a:endParaRPr lang="en-IN" dirty="0"/>
          </a:p>
        </p:txBody>
      </p:sp>
    </p:spTree>
    <p:extLst>
      <p:ext uri="{BB962C8B-B14F-4D97-AF65-F5344CB8AC3E}">
        <p14:creationId xmlns:p14="http://schemas.microsoft.com/office/powerpoint/2010/main" val="319061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u="sng" dirty="0"/>
              <a:t>Conclusion</a:t>
            </a:r>
            <a:br>
              <a:rPr lang="en-IN" u="sng" dirty="0"/>
            </a:br>
            <a:endParaRPr lang="en-IN" u="sng" dirty="0"/>
          </a:p>
        </p:txBody>
      </p:sp>
      <p:sp>
        <p:nvSpPr>
          <p:cNvPr id="3" name="Content Placeholder 2"/>
          <p:cNvSpPr>
            <a:spLocks noGrp="1"/>
          </p:cNvSpPr>
          <p:nvPr>
            <p:ph idx="1"/>
          </p:nvPr>
        </p:nvSpPr>
        <p:spPr/>
        <p:txBody>
          <a:bodyPr>
            <a:normAutofit/>
          </a:bodyPr>
          <a:lstStyle/>
          <a:p>
            <a:r>
              <a:rPr lang="en-US" dirty="0"/>
              <a:t>Blood Unity turned one! It's like a superhero for blood donation, making things clear, organized, and trustworthy. It helps donors easily give blood, matches them with those who need it, and keeps everything honest. Looking forward to more cool stuff and helping even more people together! </a:t>
            </a:r>
            <a:endParaRPr lang="en-IN" dirty="0"/>
          </a:p>
        </p:txBody>
      </p:sp>
    </p:spTree>
    <p:extLst>
      <p:ext uri="{BB962C8B-B14F-4D97-AF65-F5344CB8AC3E}">
        <p14:creationId xmlns:p14="http://schemas.microsoft.com/office/powerpoint/2010/main" val="312679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Acknowledgments</a:t>
            </a:r>
            <a:endParaRPr lang="en-IN" u="sng" dirty="0"/>
          </a:p>
        </p:txBody>
      </p:sp>
      <p:sp>
        <p:nvSpPr>
          <p:cNvPr id="3" name="Content Placeholder 2"/>
          <p:cNvSpPr>
            <a:spLocks noGrp="1"/>
          </p:cNvSpPr>
          <p:nvPr>
            <p:ph idx="1"/>
          </p:nvPr>
        </p:nvSpPr>
        <p:spPr/>
        <p:txBody>
          <a:bodyPr>
            <a:normAutofit/>
          </a:bodyPr>
          <a:lstStyle/>
          <a:p>
            <a:pPr marL="0" indent="0">
              <a:buNone/>
            </a:pPr>
            <a:r>
              <a:rPr lang="en-US" dirty="0"/>
              <a:t>The success of Blood Unity would not have been possible without the dedication of the development team, the support of the blood donation community, and the collaboration with healthcare professionals. </a:t>
            </a:r>
            <a:endParaRPr lang="en-IN" dirty="0"/>
          </a:p>
        </p:txBody>
      </p:sp>
    </p:spTree>
    <p:extLst>
      <p:ext uri="{BB962C8B-B14F-4D97-AF65-F5344CB8AC3E}">
        <p14:creationId xmlns:p14="http://schemas.microsoft.com/office/powerpoint/2010/main" val="3532579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400" b="1" u="sng" kern="0" spc="-156" dirty="0">
                <a:solidFill>
                  <a:srgbClr val="000000"/>
                </a:solidFill>
                <a:latin typeface="Times New Roman" panose="02020603050405020304" pitchFamily="18" charset="0"/>
                <a:ea typeface="Inter" pitchFamily="34" charset="-122"/>
                <a:cs typeface="Times New Roman" panose="02020603050405020304" pitchFamily="18" charset="0"/>
              </a:rPr>
            </a:br>
            <a:br>
              <a:rPr lang="en-US" sz="4400" b="1" u="sng" kern="0" spc="-156" dirty="0">
                <a:solidFill>
                  <a:srgbClr val="000000"/>
                </a:solidFill>
                <a:latin typeface="Times New Roman" panose="02020603050405020304" pitchFamily="18" charset="0"/>
                <a:ea typeface="Inter" pitchFamily="34" charset="-122"/>
                <a:cs typeface="Times New Roman" panose="02020603050405020304" pitchFamily="18" charset="0"/>
              </a:rPr>
            </a:br>
            <a:br>
              <a:rPr lang="en-US" sz="4400" b="1" u="sng" kern="0" spc="-156" dirty="0">
                <a:solidFill>
                  <a:srgbClr val="000000"/>
                </a:solidFill>
                <a:latin typeface="Times New Roman" panose="02020603050405020304" pitchFamily="18" charset="0"/>
                <a:ea typeface="Inter" pitchFamily="34" charset="-122"/>
                <a:cs typeface="Times New Roman" panose="02020603050405020304" pitchFamily="18" charset="0"/>
              </a:rPr>
            </a:br>
            <a:br>
              <a:rPr lang="en-US" sz="4400" b="1" u="sng" kern="0" spc="-156" dirty="0">
                <a:solidFill>
                  <a:srgbClr val="000000"/>
                </a:solidFill>
                <a:latin typeface="Times New Roman" panose="02020603050405020304" pitchFamily="18" charset="0"/>
                <a:ea typeface="Inter" pitchFamily="34" charset="-122"/>
                <a:cs typeface="Times New Roman" panose="02020603050405020304" pitchFamily="18" charset="0"/>
              </a:rPr>
            </a:br>
            <a:r>
              <a:rPr lang="en-US" sz="4400" b="1" u="sng" kern="0" spc="-156" dirty="0">
                <a:solidFill>
                  <a:srgbClr val="000000"/>
                </a:solidFill>
                <a:latin typeface="Times New Roman" panose="02020603050405020304" pitchFamily="18" charset="0"/>
                <a:ea typeface="Inter" pitchFamily="34" charset="-122"/>
                <a:cs typeface="Times New Roman" panose="02020603050405020304" pitchFamily="18" charset="0"/>
              </a:rPr>
              <a:t>References</a:t>
            </a:r>
            <a:br>
              <a:rPr lang="en-US" sz="4400" u="sng"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09600" y="2348880"/>
            <a:ext cx="10972800" cy="3777284"/>
          </a:xfrm>
        </p:spPr>
        <p:txBody>
          <a:bodyPr/>
          <a:lstStyle/>
          <a:p>
            <a:endParaRPr lang="pt-BR" sz="2400" dirty="0"/>
          </a:p>
          <a:p>
            <a:pPr marL="0" indent="0">
              <a:buNone/>
            </a:pPr>
            <a:endParaRPr lang="pt-BR" sz="2400" dirty="0"/>
          </a:p>
          <a:p>
            <a:r>
              <a:rPr lang="pt-BR" sz="2400" dirty="0"/>
              <a:t>Wikipedia.com </a:t>
            </a:r>
          </a:p>
          <a:p>
            <a:r>
              <a:rPr lang="pt-BR" sz="2400" dirty="0"/>
              <a:t>https://w3school.com/ </a:t>
            </a:r>
          </a:p>
          <a:p>
            <a:r>
              <a:rPr lang="pt-BR" sz="2400" dirty="0"/>
              <a:t>Google</a:t>
            </a:r>
          </a:p>
          <a:p>
            <a:r>
              <a:rPr lang="pt-BR" sz="2400" dirty="0"/>
              <a:t>MDN</a:t>
            </a:r>
          </a:p>
          <a:p>
            <a:endParaRPr lang="en-IN" dirty="0"/>
          </a:p>
        </p:txBody>
      </p:sp>
    </p:spTree>
    <p:extLst>
      <p:ext uri="{BB962C8B-B14F-4D97-AF65-F5344CB8AC3E}">
        <p14:creationId xmlns:p14="http://schemas.microsoft.com/office/powerpoint/2010/main" val="249618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Introduction</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3000" dirty="0"/>
              <a:t>This project is designed for successful completion of project on blood bank management system</a:t>
            </a:r>
          </a:p>
          <a:p>
            <a:pPr>
              <a:buFont typeface="Wingdings" pitchFamily="2" charset="2"/>
              <a:buChar char="Ø"/>
            </a:pPr>
            <a:endParaRPr lang="en-US" sz="3000" dirty="0"/>
          </a:p>
          <a:p>
            <a:pPr>
              <a:buFont typeface="Wingdings" pitchFamily="2" charset="2"/>
              <a:buChar char="Ø"/>
            </a:pPr>
            <a:r>
              <a:rPr lang="en-US" sz="3000" dirty="0"/>
              <a:t> The basic building aim is to provide blood donation service to the city recently </a:t>
            </a:r>
          </a:p>
          <a:p>
            <a:pPr>
              <a:buFont typeface="Wingdings" pitchFamily="2" charset="2"/>
              <a:buChar char="Ø"/>
            </a:pPr>
            <a:endParaRPr lang="en-US" sz="3000" dirty="0"/>
          </a:p>
          <a:p>
            <a:pPr>
              <a:buFont typeface="Wingdings" pitchFamily="2" charset="2"/>
              <a:buChar char="Ø"/>
            </a:pPr>
            <a:r>
              <a:rPr lang="en-US" sz="3000" dirty="0"/>
              <a:t>This project aims at maintaining all the information pertaining to blood donors, different blood groups available in blood bank and help them manage in a better way </a:t>
            </a:r>
          </a:p>
          <a:p>
            <a:pPr>
              <a:buFont typeface="Wingdings" pitchFamily="2" charset="2"/>
              <a:buChar char="Ø"/>
            </a:pPr>
            <a:endParaRPr lang="en-IN" dirty="0"/>
          </a:p>
        </p:txBody>
      </p:sp>
    </p:spTree>
    <p:extLst>
      <p:ext uri="{BB962C8B-B14F-4D97-AF65-F5344CB8AC3E}">
        <p14:creationId xmlns:p14="http://schemas.microsoft.com/office/powerpoint/2010/main" val="249531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1301006"/>
          </a:xfrm>
        </p:spPr>
        <p:txBody>
          <a:bodyPr/>
          <a:lstStyle/>
          <a:p>
            <a:r>
              <a:rPr lang="en-IN" u="sng" dirty="0"/>
              <a:t>Objectives</a:t>
            </a:r>
          </a:p>
        </p:txBody>
      </p:sp>
      <p:sp>
        <p:nvSpPr>
          <p:cNvPr id="3" name="Content Placeholder 2"/>
          <p:cNvSpPr>
            <a:spLocks noGrp="1"/>
          </p:cNvSpPr>
          <p:nvPr>
            <p:ph idx="1"/>
          </p:nvPr>
        </p:nvSpPr>
        <p:spPr>
          <a:xfrm>
            <a:off x="1919536" y="1268761"/>
            <a:ext cx="8229600" cy="4785395"/>
          </a:xfrm>
        </p:spPr>
        <p:txBody>
          <a:bodyPr>
            <a:normAutofit fontScale="25000" lnSpcReduction="20000"/>
          </a:bodyPr>
          <a:lstStyle/>
          <a:p>
            <a:pPr>
              <a:buFont typeface="Wingdings" pitchFamily="2" charset="2"/>
              <a:buChar char="Ø"/>
            </a:pPr>
            <a:r>
              <a:rPr lang="en-US" sz="11200" dirty="0">
                <a:cs typeface="Times New Roman" pitchFamily="18" charset="0"/>
              </a:rPr>
              <a:t>Automate the complete operations of Blood Bank</a:t>
            </a:r>
          </a:p>
          <a:p>
            <a:pPr>
              <a:buFont typeface="Wingdings" pitchFamily="2" charset="2"/>
              <a:buChar char="Ø"/>
            </a:pPr>
            <a:endParaRPr lang="en-US" sz="11200" dirty="0">
              <a:cs typeface="Times New Roman" pitchFamily="18" charset="0"/>
            </a:endParaRPr>
          </a:p>
          <a:p>
            <a:pPr>
              <a:buFont typeface="Wingdings" pitchFamily="2" charset="2"/>
              <a:buChar char="Ø"/>
            </a:pPr>
            <a:r>
              <a:rPr lang="en-US" sz="11200" dirty="0">
                <a:cs typeface="Times New Roman" pitchFamily="18" charset="0"/>
              </a:rPr>
              <a:t> Maintain thousand of Records</a:t>
            </a:r>
          </a:p>
          <a:p>
            <a:pPr>
              <a:buFont typeface="Wingdings" pitchFamily="2" charset="2"/>
              <a:buChar char="Ø"/>
            </a:pPr>
            <a:endParaRPr lang="en-US" sz="11200" dirty="0">
              <a:cs typeface="Times New Roman" pitchFamily="18" charset="0"/>
            </a:endParaRPr>
          </a:p>
          <a:p>
            <a:pPr>
              <a:buFont typeface="Wingdings" pitchFamily="2" charset="2"/>
              <a:buChar char="Ø"/>
            </a:pPr>
            <a:r>
              <a:rPr lang="en-US" sz="11200" dirty="0">
                <a:cs typeface="Times New Roman" pitchFamily="18" charset="0"/>
              </a:rPr>
              <a:t> Searching Blood is very fast so they can find required details instantly </a:t>
            </a:r>
          </a:p>
          <a:p>
            <a:pPr>
              <a:buFont typeface="Wingdings" pitchFamily="2" charset="2"/>
              <a:buChar char="Ø"/>
            </a:pPr>
            <a:endParaRPr lang="en-US" sz="11200" dirty="0">
              <a:cs typeface="Times New Roman" pitchFamily="18" charset="0"/>
            </a:endParaRPr>
          </a:p>
          <a:p>
            <a:pPr>
              <a:buFont typeface="Wingdings" pitchFamily="2" charset="2"/>
              <a:buChar char="Ø"/>
            </a:pPr>
            <a:r>
              <a:rPr lang="en-US" sz="11200" dirty="0">
                <a:cs typeface="Times New Roman" pitchFamily="18" charset="0"/>
              </a:rPr>
              <a:t> Easily Can get Donor Details and location</a:t>
            </a:r>
          </a:p>
          <a:p>
            <a:pPr marL="0" indent="0">
              <a:buNone/>
            </a:pPr>
            <a:endParaRPr lang="en-US" sz="11200" dirty="0">
              <a:cs typeface="Times New Roman" pitchFamily="18" charset="0"/>
            </a:endParaRPr>
          </a:p>
          <a:p>
            <a:pPr>
              <a:buFont typeface="Wingdings" pitchFamily="2" charset="2"/>
              <a:buChar char="Ø"/>
            </a:pPr>
            <a:r>
              <a:rPr lang="en-US" sz="11200" dirty="0">
                <a:cs typeface="Times New Roman" pitchFamily="18" charset="0"/>
              </a:rPr>
              <a:t> Blood Unity aims to simplify and sanitize the blood donation process, ensuring transparency, ease of access, and corruption-free blood bank management for a more effective and ethical healthcare system</a:t>
            </a:r>
            <a:r>
              <a:rPr lang="en-US" sz="9600" dirty="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Tree>
    <p:extLst>
      <p:ext uri="{BB962C8B-B14F-4D97-AF65-F5344CB8AC3E}">
        <p14:creationId xmlns:p14="http://schemas.microsoft.com/office/powerpoint/2010/main" val="370586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Problem Statement</a:t>
            </a:r>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a:t>Scarcity of Rare Blood Group</a:t>
            </a:r>
          </a:p>
          <a:p>
            <a:pPr>
              <a:buFont typeface="Wingdings" pitchFamily="2" charset="2"/>
              <a:buChar char="Ø"/>
            </a:pPr>
            <a:endParaRPr lang="en-IN" dirty="0"/>
          </a:p>
          <a:p>
            <a:pPr>
              <a:buFont typeface="Wingdings" pitchFamily="2" charset="2"/>
              <a:buChar char="Ø"/>
            </a:pPr>
            <a:r>
              <a:rPr lang="en-IN" dirty="0"/>
              <a:t> Unavailability of Blood During Emergency </a:t>
            </a:r>
          </a:p>
          <a:p>
            <a:pPr>
              <a:buFont typeface="Wingdings" pitchFamily="2" charset="2"/>
              <a:buChar char="Ø"/>
            </a:pPr>
            <a:endParaRPr lang="en-IN" dirty="0"/>
          </a:p>
          <a:p>
            <a:pPr>
              <a:buFont typeface="Wingdings" pitchFamily="2" charset="2"/>
              <a:buChar char="Ø"/>
            </a:pPr>
            <a:r>
              <a:rPr lang="en-IN" dirty="0"/>
              <a:t> Less Awareness among people about Blood Donation</a:t>
            </a:r>
          </a:p>
          <a:p>
            <a:pPr>
              <a:buFont typeface="Wingdings" pitchFamily="2" charset="2"/>
              <a:buChar char="Ø"/>
            </a:pPr>
            <a:endParaRPr lang="en-IN" dirty="0"/>
          </a:p>
          <a:p>
            <a:pPr>
              <a:buFont typeface="Wingdings" pitchFamily="2" charset="2"/>
              <a:buChar char="Ø"/>
            </a:pPr>
            <a:r>
              <a:rPr lang="en-IN" dirty="0"/>
              <a:t> Deaths due to lack of blood during operations</a:t>
            </a:r>
          </a:p>
          <a:p>
            <a:endParaRPr lang="en-IN" dirty="0"/>
          </a:p>
        </p:txBody>
      </p:sp>
    </p:spTree>
    <p:extLst>
      <p:ext uri="{BB962C8B-B14F-4D97-AF65-F5344CB8AC3E}">
        <p14:creationId xmlns:p14="http://schemas.microsoft.com/office/powerpoint/2010/main" val="336983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Abstract</a:t>
            </a:r>
          </a:p>
        </p:txBody>
      </p:sp>
      <p:sp>
        <p:nvSpPr>
          <p:cNvPr id="3" name="Content Placeholder 2"/>
          <p:cNvSpPr>
            <a:spLocks noGrp="1"/>
          </p:cNvSpPr>
          <p:nvPr>
            <p:ph idx="1"/>
          </p:nvPr>
        </p:nvSpPr>
        <p:spPr/>
        <p:txBody>
          <a:bodyPr/>
          <a:lstStyle/>
          <a:p>
            <a:pPr>
              <a:buFont typeface="Wingdings" pitchFamily="2" charset="2"/>
              <a:buChar char="Ø"/>
            </a:pPr>
            <a:r>
              <a:rPr lang="en-US" dirty="0"/>
              <a:t>Blood Unity is a transformative project dedicated to enhancing the transparency and efficiency of blood donation processes. With a focus on hassle-free access, corruption-free blood bank management, and innovative technology solutions, the project aims to create a more effective and ethically sound system for the benefit of donors and recipients alike.</a:t>
            </a:r>
            <a:endParaRPr lang="en-IN" dirty="0"/>
          </a:p>
        </p:txBody>
      </p:sp>
    </p:spTree>
    <p:extLst>
      <p:ext uri="{BB962C8B-B14F-4D97-AF65-F5344CB8AC3E}">
        <p14:creationId xmlns:p14="http://schemas.microsoft.com/office/powerpoint/2010/main" val="1633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000000"/>
                </a:solidFill>
                <a:latin typeface="Roboto"/>
                <a:ea typeface="Roboto"/>
                <a:cs typeface="Roboto"/>
                <a:sym typeface="Roboto"/>
              </a:rPr>
              <a:t>Literature Review</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t>The literature review explores existing studies and findings related to blood donation and management. It provides insights into the current state of the field, challenges faced, and solutions proposed by previous researchers. By analyzing this existing knowledge, the literature review sets the foundation for understanding the context, identifying gaps, and shaping the innovative approach taken by Blood Unity in its mission to enhance transparency and effectiveness in blood donation processes.</a:t>
            </a:r>
            <a:endParaRPr lang="en-IN" dirty="0"/>
          </a:p>
        </p:txBody>
      </p:sp>
    </p:spTree>
    <p:extLst>
      <p:ext uri="{BB962C8B-B14F-4D97-AF65-F5344CB8AC3E}">
        <p14:creationId xmlns:p14="http://schemas.microsoft.com/office/powerpoint/2010/main" val="363645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u="sng" dirty="0">
                <a:solidFill>
                  <a:srgbClr val="000000"/>
                </a:solidFill>
                <a:latin typeface="Roboto"/>
                <a:ea typeface="Roboto"/>
                <a:cs typeface="Roboto"/>
                <a:sym typeface="Roboto"/>
              </a:rPr>
              <a:t>Methodology</a:t>
            </a:r>
            <a:endParaRPr lang="en-IN" u="sng"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b="1" dirty="0"/>
              <a:t>HTML, CSS, JavaScript</a:t>
            </a:r>
            <a:r>
              <a:rPr lang="en-US" dirty="0"/>
              <a:t>: The foundational trio for building interactive and visually appealing web applications.</a:t>
            </a:r>
          </a:p>
          <a:p>
            <a:pPr>
              <a:buFont typeface="Wingdings" pitchFamily="2" charset="2"/>
              <a:buChar char="Ø"/>
            </a:pPr>
            <a:r>
              <a:rPr lang="en-US" b="1" dirty="0" err="1"/>
              <a:t>MongoDB</a:t>
            </a:r>
            <a:r>
              <a:rPr lang="en-US" b="1" dirty="0"/>
              <a:t>: </a:t>
            </a:r>
            <a:r>
              <a:rPr lang="en-US" dirty="0"/>
              <a:t>Our choice for a scalable and flexible </a:t>
            </a:r>
            <a:r>
              <a:rPr lang="en-US" dirty="0" err="1"/>
              <a:t>NoSQL</a:t>
            </a:r>
            <a:r>
              <a:rPr lang="en-US" dirty="0"/>
              <a:t> database, providing a seamless way to manage data.</a:t>
            </a:r>
          </a:p>
          <a:p>
            <a:pPr>
              <a:buFont typeface="Wingdings" pitchFamily="2" charset="2"/>
              <a:buChar char="Ø"/>
            </a:pPr>
            <a:r>
              <a:rPr lang="en-US" b="1" dirty="0"/>
              <a:t>React</a:t>
            </a:r>
            <a:r>
              <a:rPr lang="en-US" dirty="0"/>
              <a:t>: Empowering us with a powerful JavaScript library for building dynamic user interfaces, ensuring a seamless and responsive user experience.</a:t>
            </a:r>
          </a:p>
          <a:p>
            <a:pPr>
              <a:buFont typeface="Wingdings" pitchFamily="2" charset="2"/>
              <a:buChar char="Ø"/>
            </a:pPr>
            <a:r>
              <a:rPr lang="en-US" b="1" dirty="0" err="1"/>
              <a:t>Git</a:t>
            </a:r>
            <a:r>
              <a:rPr lang="en-US" b="1" dirty="0"/>
              <a:t> Version Control</a:t>
            </a:r>
            <a:r>
              <a:rPr lang="en-US" dirty="0"/>
              <a:t>: Streamlining collaborative development with robust version control, enabling efficient tracking and management of code changes</a:t>
            </a:r>
          </a:p>
          <a:p>
            <a:endParaRPr lang="en-IN" dirty="0"/>
          </a:p>
        </p:txBody>
      </p:sp>
    </p:spTree>
    <p:extLst>
      <p:ext uri="{BB962C8B-B14F-4D97-AF65-F5344CB8AC3E}">
        <p14:creationId xmlns:p14="http://schemas.microsoft.com/office/powerpoint/2010/main" val="223695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Working</a:t>
            </a:r>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b="1" dirty="0"/>
              <a:t>User Registration : </a:t>
            </a:r>
            <a:r>
              <a:rPr lang="en-US" dirty="0"/>
              <a:t>Donors and recipients can register on the website, providing essential information such as name, contact details, and blood type.</a:t>
            </a:r>
          </a:p>
          <a:p>
            <a:pPr>
              <a:buFont typeface="Wingdings" pitchFamily="2" charset="2"/>
              <a:buChar char="Ø"/>
            </a:pPr>
            <a:r>
              <a:rPr lang="en-US" b="1" dirty="0"/>
              <a:t>User Authentication :</a:t>
            </a:r>
            <a:r>
              <a:rPr lang="en-US" dirty="0"/>
              <a:t> Implement secure user authentication methods to ensure the confidentiality and integrity of user data.</a:t>
            </a:r>
          </a:p>
          <a:p>
            <a:pPr>
              <a:buFont typeface="Wingdings" pitchFamily="2" charset="2"/>
              <a:buChar char="Ø"/>
            </a:pPr>
            <a:r>
              <a:rPr lang="en-US" b="1" dirty="0"/>
              <a:t>Donor Database:</a:t>
            </a:r>
            <a:r>
              <a:rPr lang="en-US" dirty="0"/>
              <a:t> Maintain a comprehensive donor database, including details such as blood type, location, and donation history.</a:t>
            </a:r>
          </a:p>
          <a:p>
            <a:pPr>
              <a:buFont typeface="Wingdings" pitchFamily="2" charset="2"/>
              <a:buChar char="Ø"/>
            </a:pPr>
            <a:r>
              <a:rPr lang="en-US" b="1" dirty="0"/>
              <a:t>Appointment Scheduling:</a:t>
            </a:r>
            <a:r>
              <a:rPr lang="en-US" dirty="0"/>
              <a:t> Allow donors to schedule appointments for blood donation, providing flexibility and reducing wait times.</a:t>
            </a:r>
          </a:p>
          <a:p>
            <a:pPr>
              <a:buFont typeface="Wingdings" pitchFamily="2" charset="2"/>
              <a:buChar char="Ø"/>
            </a:pPr>
            <a:endParaRPr lang="en-IN" dirty="0"/>
          </a:p>
        </p:txBody>
      </p:sp>
    </p:spTree>
    <p:extLst>
      <p:ext uri="{BB962C8B-B14F-4D97-AF65-F5344CB8AC3E}">
        <p14:creationId xmlns:p14="http://schemas.microsoft.com/office/powerpoint/2010/main" val="265304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u="sng" dirty="0">
                <a:solidFill>
                  <a:srgbClr val="000000"/>
                </a:solidFill>
                <a:latin typeface="Roboto"/>
                <a:ea typeface="Roboto"/>
                <a:cs typeface="Roboto"/>
                <a:sym typeface="Roboto"/>
              </a:rPr>
              <a:t>System Architecture</a:t>
            </a:r>
            <a:endParaRPr lang="en-IN" u="sng"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b="1" dirty="0"/>
              <a:t>User Registration: </a:t>
            </a:r>
            <a:r>
              <a:rPr lang="en-US" dirty="0"/>
              <a:t>Users create accounts on the car selling website by providing necessary information</a:t>
            </a:r>
          </a:p>
          <a:p>
            <a:pPr marL="0" indent="0">
              <a:buNone/>
            </a:pPr>
            <a:r>
              <a:rPr lang="en-US" dirty="0"/>
              <a:t>     such as email, password, and contact details</a:t>
            </a:r>
          </a:p>
          <a:p>
            <a:pPr>
              <a:buFont typeface="Wingdings" pitchFamily="2" charset="2"/>
              <a:buChar char="Ø"/>
            </a:pPr>
            <a:r>
              <a:rPr lang="en-US" b="1" dirty="0"/>
              <a:t>Database:</a:t>
            </a:r>
            <a:endParaRPr lang="en-US" dirty="0"/>
          </a:p>
          <a:p>
            <a:pPr>
              <a:buFont typeface="Wingdings" pitchFamily="2" charset="2"/>
              <a:buChar char="Ø"/>
            </a:pPr>
            <a:r>
              <a:rPr lang="en-US" dirty="0"/>
              <a:t>Mongo DB for storing donor and recipient information.</a:t>
            </a:r>
          </a:p>
          <a:p>
            <a:pPr>
              <a:buFont typeface="Wingdings" pitchFamily="2" charset="2"/>
              <a:buChar char="Ø"/>
            </a:pPr>
            <a:r>
              <a:rPr lang="en-US" dirty="0"/>
              <a:t>Collections for user profiles, appointments, and other relevant data.</a:t>
            </a:r>
          </a:p>
          <a:p>
            <a:pPr>
              <a:buFont typeface="Wingdings" pitchFamily="2" charset="2"/>
              <a:buChar char="Ø"/>
            </a:pPr>
            <a:r>
              <a:rPr lang="en-US" b="1" dirty="0"/>
              <a:t>Authentication Service:</a:t>
            </a:r>
            <a:endParaRPr lang="en-US" dirty="0"/>
          </a:p>
          <a:p>
            <a:pPr>
              <a:buFont typeface="Wingdings" pitchFamily="2" charset="2"/>
              <a:buChar char="Ø"/>
            </a:pPr>
            <a:r>
              <a:rPr lang="en-US" dirty="0"/>
              <a:t>Manages user authentication and authorization.</a:t>
            </a:r>
          </a:p>
          <a:p>
            <a:pPr>
              <a:buFont typeface="Wingdings" pitchFamily="2" charset="2"/>
              <a:buChar char="Ø"/>
            </a:pPr>
            <a:r>
              <a:rPr lang="en-US" dirty="0"/>
              <a:t>Integrates with the application server to secure access to sensitive data</a:t>
            </a:r>
          </a:p>
          <a:p>
            <a:endParaRPr lang="en-IN" dirty="0"/>
          </a:p>
        </p:txBody>
      </p:sp>
    </p:spTree>
    <p:extLst>
      <p:ext uri="{BB962C8B-B14F-4D97-AF65-F5344CB8AC3E}">
        <p14:creationId xmlns:p14="http://schemas.microsoft.com/office/powerpoint/2010/main" val="222086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1012</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Roboto</vt:lpstr>
      <vt:lpstr>Times New Roman</vt:lpstr>
      <vt:lpstr>Wingdings</vt:lpstr>
      <vt:lpstr>Office Theme</vt:lpstr>
      <vt:lpstr>  </vt:lpstr>
      <vt:lpstr>Introduction</vt:lpstr>
      <vt:lpstr>Objectives</vt:lpstr>
      <vt:lpstr>Problem Statement</vt:lpstr>
      <vt:lpstr>Abstract</vt:lpstr>
      <vt:lpstr>Literature Review</vt:lpstr>
      <vt:lpstr>Methodology</vt:lpstr>
      <vt:lpstr>Working</vt:lpstr>
      <vt:lpstr>System Architecture</vt:lpstr>
      <vt:lpstr>PowerPoint Presentation</vt:lpstr>
      <vt:lpstr>PowerPoint Presentation</vt:lpstr>
      <vt:lpstr>Implementation</vt:lpstr>
      <vt:lpstr>Features</vt:lpstr>
      <vt:lpstr>Result Analysis</vt:lpstr>
      <vt:lpstr>Challenges Faced</vt:lpstr>
      <vt:lpstr> Conclusion </vt:lpstr>
      <vt:lpstr>Acknowledgments</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Anand Pratap Singh</cp:lastModifiedBy>
  <cp:revision>10</cp:revision>
  <dcterms:created xsi:type="dcterms:W3CDTF">2023-11-30T17:52:33Z</dcterms:created>
  <dcterms:modified xsi:type="dcterms:W3CDTF">2023-11-30T19:45:08Z</dcterms:modified>
</cp:coreProperties>
</file>