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95113-7A02-425B-A35A-D81A3801C1AA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899E68-185D-4403-B657-7A62390C4179}">
      <dgm:prSet phldrT="[Text]" custT="1"/>
      <dgm:spPr/>
      <dgm:t>
        <a:bodyPr/>
        <a:lstStyle/>
        <a:p>
          <a:r>
            <a:rPr lang="en-US" sz="2800" dirty="0"/>
            <a:t>What</a:t>
          </a:r>
        </a:p>
      </dgm:t>
    </dgm:pt>
    <dgm:pt modelId="{29C8365D-5C89-4C68-B74B-2D507AA5B3C2}" type="parTrans" cxnId="{6201ECF9-1237-41FC-89D5-DE46346CA430}">
      <dgm:prSet/>
      <dgm:spPr/>
      <dgm:t>
        <a:bodyPr/>
        <a:lstStyle/>
        <a:p>
          <a:endParaRPr lang="en-US" sz="2800"/>
        </a:p>
      </dgm:t>
    </dgm:pt>
    <dgm:pt modelId="{DC04E666-C0B5-4120-A90A-FA043B81FABA}" type="sibTrans" cxnId="{6201ECF9-1237-41FC-89D5-DE46346CA430}">
      <dgm:prSet custT="1"/>
      <dgm:spPr/>
      <dgm:t>
        <a:bodyPr/>
        <a:lstStyle/>
        <a:p>
          <a:r>
            <a:rPr lang="en-US" sz="2800" dirty="0"/>
            <a:t>1</a:t>
          </a:r>
        </a:p>
      </dgm:t>
    </dgm:pt>
    <dgm:pt modelId="{B6AAEB25-4AC2-4B29-9498-C8F417E560C6}">
      <dgm:prSet phldrT="[Text]" custT="1"/>
      <dgm:spPr/>
      <dgm:t>
        <a:bodyPr/>
        <a:lstStyle/>
        <a:p>
          <a:r>
            <a:rPr lang="en-US" sz="2800" dirty="0"/>
            <a:t>How</a:t>
          </a:r>
        </a:p>
      </dgm:t>
    </dgm:pt>
    <dgm:pt modelId="{2ECD8BA0-8B5B-4309-981A-631F84D9E1D4}" type="parTrans" cxnId="{D1CC389A-3002-4617-AFEE-38DE38B758C7}">
      <dgm:prSet/>
      <dgm:spPr/>
      <dgm:t>
        <a:bodyPr/>
        <a:lstStyle/>
        <a:p>
          <a:endParaRPr lang="en-US" sz="2800"/>
        </a:p>
      </dgm:t>
    </dgm:pt>
    <dgm:pt modelId="{6312FCAC-A519-4F59-AFF9-E7190D51CBD0}" type="sibTrans" cxnId="{D1CC389A-3002-4617-AFEE-38DE38B758C7}">
      <dgm:prSet custT="1"/>
      <dgm:spPr/>
      <dgm:t>
        <a:bodyPr/>
        <a:lstStyle/>
        <a:p>
          <a:r>
            <a:rPr lang="en-US" sz="1600" dirty="0"/>
            <a:t>to Implement`?</a:t>
          </a:r>
        </a:p>
      </dgm:t>
    </dgm:pt>
    <dgm:pt modelId="{8ADB448C-9BE0-4E2A-BB29-D252898ADA0C}">
      <dgm:prSet phldrT="[Text]" custT="1"/>
      <dgm:spPr/>
      <dgm:t>
        <a:bodyPr/>
        <a:lstStyle/>
        <a:p>
          <a:r>
            <a:rPr lang="en-US" sz="2800" dirty="0"/>
            <a:t>Then</a:t>
          </a:r>
        </a:p>
      </dgm:t>
    </dgm:pt>
    <dgm:pt modelId="{FF5A6C00-F468-442D-A594-481D1E58A032}" type="parTrans" cxnId="{9DF3C897-33D7-4FFD-B2B7-4FF48721B0E3}">
      <dgm:prSet/>
      <dgm:spPr/>
      <dgm:t>
        <a:bodyPr/>
        <a:lstStyle/>
        <a:p>
          <a:endParaRPr lang="en-US" sz="2800"/>
        </a:p>
      </dgm:t>
    </dgm:pt>
    <dgm:pt modelId="{C5D52BE8-7C37-4CEA-B78F-733E7AAEB9F3}" type="sibTrans" cxnId="{9DF3C897-33D7-4FFD-B2B7-4FF48721B0E3}">
      <dgm:prSet custT="1"/>
      <dgm:spPr/>
      <dgm:t>
        <a:bodyPr/>
        <a:lstStyle/>
        <a:p>
          <a:r>
            <a:rPr lang="en-US" sz="2800" dirty="0"/>
            <a:t>3</a:t>
          </a:r>
        </a:p>
      </dgm:t>
    </dgm:pt>
    <dgm:pt modelId="{78229F3F-CCAB-4DC8-936B-ADA22C5A125B}">
      <dgm:prSet phldrT="[Text]" custT="1"/>
      <dgm:spPr/>
      <dgm:t>
        <a:bodyPr/>
        <a:lstStyle/>
        <a:p>
          <a:r>
            <a:rPr lang="en-US" sz="1600" dirty="0"/>
            <a:t>is DDD?</a:t>
          </a:r>
        </a:p>
      </dgm:t>
    </dgm:pt>
    <dgm:pt modelId="{3117A329-5B89-45A9-811E-85AEDAEA2298}" type="parTrans" cxnId="{0DDE54E4-EB13-42D1-BF00-7FCA823F5373}">
      <dgm:prSet/>
      <dgm:spPr/>
      <dgm:t>
        <a:bodyPr/>
        <a:lstStyle/>
        <a:p>
          <a:endParaRPr lang="en-US" sz="2800"/>
        </a:p>
      </dgm:t>
    </dgm:pt>
    <dgm:pt modelId="{548B89BD-F835-4B52-B6E1-A8ED8B8E78FD}" type="sibTrans" cxnId="{0DDE54E4-EB13-42D1-BF00-7FCA823F5373}">
      <dgm:prSet/>
      <dgm:spPr/>
      <dgm:t>
        <a:bodyPr/>
        <a:lstStyle/>
        <a:p>
          <a:endParaRPr lang="en-US" sz="2800"/>
        </a:p>
      </dgm:t>
    </dgm:pt>
    <dgm:pt modelId="{820A8751-8284-4445-A14B-40860BA0D50D}">
      <dgm:prSet phldrT="[Text]" custT="1"/>
      <dgm:spPr/>
      <dgm:t>
        <a:bodyPr/>
        <a:lstStyle/>
        <a:p>
          <a:r>
            <a:rPr lang="en-US" sz="2800" dirty="0"/>
            <a:t>2</a:t>
          </a:r>
        </a:p>
      </dgm:t>
    </dgm:pt>
    <dgm:pt modelId="{18230921-5A1E-47DF-ADBC-7F6DE29687D6}" type="parTrans" cxnId="{806FFA50-15FB-4B99-B41E-A937BEBF788F}">
      <dgm:prSet/>
      <dgm:spPr/>
      <dgm:t>
        <a:bodyPr/>
        <a:lstStyle/>
        <a:p>
          <a:endParaRPr lang="en-US" sz="2800"/>
        </a:p>
      </dgm:t>
    </dgm:pt>
    <dgm:pt modelId="{D058E4D5-3C54-4CBB-9597-F5177A2DA6B6}" type="sibTrans" cxnId="{806FFA50-15FB-4B99-B41E-A937BEBF788F}">
      <dgm:prSet/>
      <dgm:spPr/>
      <dgm:t>
        <a:bodyPr/>
        <a:lstStyle/>
        <a:p>
          <a:endParaRPr lang="en-US" sz="2800"/>
        </a:p>
      </dgm:t>
    </dgm:pt>
    <dgm:pt modelId="{481E8862-D304-4604-80B0-1EADD685A1E6}">
      <dgm:prSet phldrT="[Text]" custT="1"/>
      <dgm:spPr/>
      <dgm:t>
        <a:bodyPr/>
        <a:lstStyle/>
        <a:p>
          <a:r>
            <a:rPr lang="en-US" sz="1600" dirty="0"/>
            <a:t>are benefits?</a:t>
          </a:r>
        </a:p>
      </dgm:t>
    </dgm:pt>
    <dgm:pt modelId="{24A79581-E976-432F-B837-26BC179AA1A3}" type="parTrans" cxnId="{4CB28366-F311-4A7D-BAE9-5A3F0B26B42E}">
      <dgm:prSet/>
      <dgm:spPr/>
      <dgm:t>
        <a:bodyPr/>
        <a:lstStyle/>
        <a:p>
          <a:endParaRPr lang="en-US" sz="2800"/>
        </a:p>
      </dgm:t>
    </dgm:pt>
    <dgm:pt modelId="{B650246F-321B-403A-914C-409251FAA534}" type="sibTrans" cxnId="{4CB28366-F311-4A7D-BAE9-5A3F0B26B42E}">
      <dgm:prSet/>
      <dgm:spPr/>
      <dgm:t>
        <a:bodyPr/>
        <a:lstStyle/>
        <a:p>
          <a:endParaRPr lang="en-US" sz="2800"/>
        </a:p>
      </dgm:t>
    </dgm:pt>
    <dgm:pt modelId="{9635FDBB-58B0-4FC7-BBE0-0A1EABEC3F61}" type="pres">
      <dgm:prSet presAssocID="{67C95113-7A02-425B-A35A-D81A3801C1AA}" presName="Name0" presStyleCnt="0">
        <dgm:presLayoutVars>
          <dgm:chMax/>
          <dgm:chPref/>
          <dgm:dir/>
          <dgm:animLvl val="lvl"/>
        </dgm:presLayoutVars>
      </dgm:prSet>
      <dgm:spPr/>
    </dgm:pt>
    <dgm:pt modelId="{094EDDCD-9518-4B59-9E83-D0982F4528F7}" type="pres">
      <dgm:prSet presAssocID="{A8899E68-185D-4403-B657-7A62390C4179}" presName="composite" presStyleCnt="0"/>
      <dgm:spPr/>
    </dgm:pt>
    <dgm:pt modelId="{66C38705-5487-442F-B891-1F4C26228885}" type="pres">
      <dgm:prSet presAssocID="{A8899E68-185D-4403-B657-7A62390C417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655B13FB-6DEF-4CE3-AE0F-B7E201F9BC31}" type="pres">
      <dgm:prSet presAssocID="{A8899E68-185D-4403-B657-7A62390C417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2E4AACE-26C2-47C9-84E5-B6E1B4A8721E}" type="pres">
      <dgm:prSet presAssocID="{A8899E68-185D-4403-B657-7A62390C4179}" presName="BalanceSpacing" presStyleCnt="0"/>
      <dgm:spPr/>
    </dgm:pt>
    <dgm:pt modelId="{6192D78A-0260-42F0-9BD9-E90231F612ED}" type="pres">
      <dgm:prSet presAssocID="{A8899E68-185D-4403-B657-7A62390C4179}" presName="BalanceSpacing1" presStyleCnt="0"/>
      <dgm:spPr/>
    </dgm:pt>
    <dgm:pt modelId="{A24ABB13-EF90-4D43-BD16-2007590D374E}" type="pres">
      <dgm:prSet presAssocID="{DC04E666-C0B5-4120-A90A-FA043B81FABA}" presName="Accent1Text" presStyleLbl="node1" presStyleIdx="1" presStyleCnt="6"/>
      <dgm:spPr/>
    </dgm:pt>
    <dgm:pt modelId="{BB063E23-52CA-4038-B813-3E9BA6C754E6}" type="pres">
      <dgm:prSet presAssocID="{DC04E666-C0B5-4120-A90A-FA043B81FABA}" presName="spaceBetweenRectangles" presStyleCnt="0"/>
      <dgm:spPr/>
    </dgm:pt>
    <dgm:pt modelId="{B595DB9E-6415-4627-83D9-4D585AA4ACF7}" type="pres">
      <dgm:prSet presAssocID="{B6AAEB25-4AC2-4B29-9498-C8F417E560C6}" presName="composite" presStyleCnt="0"/>
      <dgm:spPr/>
    </dgm:pt>
    <dgm:pt modelId="{277626B4-5299-48DA-A5C7-1B594F6520BB}" type="pres">
      <dgm:prSet presAssocID="{B6AAEB25-4AC2-4B29-9498-C8F417E560C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3AFF2D6-6713-4B50-8527-03470B221D18}" type="pres">
      <dgm:prSet presAssocID="{B6AAEB25-4AC2-4B29-9498-C8F417E560C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3347629-6E33-4C5E-8E19-288935754A0D}" type="pres">
      <dgm:prSet presAssocID="{B6AAEB25-4AC2-4B29-9498-C8F417E560C6}" presName="BalanceSpacing" presStyleCnt="0"/>
      <dgm:spPr/>
    </dgm:pt>
    <dgm:pt modelId="{808A5C71-3B73-4FBD-B648-89BF439F99DE}" type="pres">
      <dgm:prSet presAssocID="{B6AAEB25-4AC2-4B29-9498-C8F417E560C6}" presName="BalanceSpacing1" presStyleCnt="0"/>
      <dgm:spPr/>
    </dgm:pt>
    <dgm:pt modelId="{66FC1E0E-8D24-40F2-9B46-091A2411724A}" type="pres">
      <dgm:prSet presAssocID="{6312FCAC-A519-4F59-AFF9-E7190D51CBD0}" presName="Accent1Text" presStyleLbl="node1" presStyleIdx="3" presStyleCnt="6"/>
      <dgm:spPr/>
    </dgm:pt>
    <dgm:pt modelId="{D9A50E89-FD53-4F80-ACDD-692D18E0FB17}" type="pres">
      <dgm:prSet presAssocID="{6312FCAC-A519-4F59-AFF9-E7190D51CBD0}" presName="spaceBetweenRectangles" presStyleCnt="0"/>
      <dgm:spPr/>
    </dgm:pt>
    <dgm:pt modelId="{E40345A2-40D1-4C7C-86E9-2092455809E4}" type="pres">
      <dgm:prSet presAssocID="{8ADB448C-9BE0-4E2A-BB29-D252898ADA0C}" presName="composite" presStyleCnt="0"/>
      <dgm:spPr/>
    </dgm:pt>
    <dgm:pt modelId="{25049CDF-01CD-47EA-9D4B-BB41856DDD55}" type="pres">
      <dgm:prSet presAssocID="{8ADB448C-9BE0-4E2A-BB29-D252898ADA0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0237ED6E-465F-4B7D-B6DF-363BE004B046}" type="pres">
      <dgm:prSet presAssocID="{8ADB448C-9BE0-4E2A-BB29-D252898ADA0C}" presName="Childtext1" presStyleLbl="revTx" presStyleIdx="2" presStyleCnt="3" custScaleX="120499" custLinFactNeighborX="15929" custLinFactNeighborY="5318">
        <dgm:presLayoutVars>
          <dgm:chMax val="0"/>
          <dgm:chPref val="0"/>
          <dgm:bulletEnabled val="1"/>
        </dgm:presLayoutVars>
      </dgm:prSet>
      <dgm:spPr/>
    </dgm:pt>
    <dgm:pt modelId="{C8DD91A7-79B0-4122-BC90-0332BA3E38AD}" type="pres">
      <dgm:prSet presAssocID="{8ADB448C-9BE0-4E2A-BB29-D252898ADA0C}" presName="BalanceSpacing" presStyleCnt="0"/>
      <dgm:spPr/>
    </dgm:pt>
    <dgm:pt modelId="{88789B30-AEAD-4EF7-9DE9-A691E28CDBC2}" type="pres">
      <dgm:prSet presAssocID="{8ADB448C-9BE0-4E2A-BB29-D252898ADA0C}" presName="BalanceSpacing1" presStyleCnt="0"/>
      <dgm:spPr/>
    </dgm:pt>
    <dgm:pt modelId="{684B9B06-E5B0-433C-86E9-B465B57CF83E}" type="pres">
      <dgm:prSet presAssocID="{C5D52BE8-7C37-4CEA-B78F-733E7AAEB9F3}" presName="Accent1Text" presStyleLbl="node1" presStyleIdx="5" presStyleCnt="6"/>
      <dgm:spPr/>
    </dgm:pt>
  </dgm:ptLst>
  <dgm:cxnLst>
    <dgm:cxn modelId="{E8F3DF12-F762-4E0E-8EA4-D18BD85A6EDE}" type="presOf" srcId="{C5D52BE8-7C37-4CEA-B78F-733E7AAEB9F3}" destId="{684B9B06-E5B0-433C-86E9-B465B57CF83E}" srcOrd="0" destOrd="0" presId="urn:microsoft.com/office/officeart/2008/layout/AlternatingHexagons"/>
    <dgm:cxn modelId="{919E4F39-8264-4BBD-BFEC-7F2E71FB8A43}" type="presOf" srcId="{B6AAEB25-4AC2-4B29-9498-C8F417E560C6}" destId="{277626B4-5299-48DA-A5C7-1B594F6520BB}" srcOrd="0" destOrd="0" presId="urn:microsoft.com/office/officeart/2008/layout/AlternatingHexagons"/>
    <dgm:cxn modelId="{4CB28366-F311-4A7D-BAE9-5A3F0B26B42E}" srcId="{8ADB448C-9BE0-4E2A-BB29-D252898ADA0C}" destId="{481E8862-D304-4604-80B0-1EADD685A1E6}" srcOrd="0" destOrd="0" parTransId="{24A79581-E976-432F-B837-26BC179AA1A3}" sibTransId="{B650246F-321B-403A-914C-409251FAA534}"/>
    <dgm:cxn modelId="{AB428D6B-F193-4869-BEB6-C87D2CB14BD7}" type="presOf" srcId="{6312FCAC-A519-4F59-AFF9-E7190D51CBD0}" destId="{66FC1E0E-8D24-40F2-9B46-091A2411724A}" srcOrd="0" destOrd="0" presId="urn:microsoft.com/office/officeart/2008/layout/AlternatingHexagons"/>
    <dgm:cxn modelId="{806FFA50-15FB-4B99-B41E-A937BEBF788F}" srcId="{B6AAEB25-4AC2-4B29-9498-C8F417E560C6}" destId="{820A8751-8284-4445-A14B-40860BA0D50D}" srcOrd="0" destOrd="0" parTransId="{18230921-5A1E-47DF-ADBC-7F6DE29687D6}" sibTransId="{D058E4D5-3C54-4CBB-9597-F5177A2DA6B6}"/>
    <dgm:cxn modelId="{43675659-6373-4D3B-9072-C45AC97D8C1A}" type="presOf" srcId="{DC04E666-C0B5-4120-A90A-FA043B81FABA}" destId="{A24ABB13-EF90-4D43-BD16-2007590D374E}" srcOrd="0" destOrd="0" presId="urn:microsoft.com/office/officeart/2008/layout/AlternatingHexagons"/>
    <dgm:cxn modelId="{9DF3C897-33D7-4FFD-B2B7-4FF48721B0E3}" srcId="{67C95113-7A02-425B-A35A-D81A3801C1AA}" destId="{8ADB448C-9BE0-4E2A-BB29-D252898ADA0C}" srcOrd="2" destOrd="0" parTransId="{FF5A6C00-F468-442D-A594-481D1E58A032}" sibTransId="{C5D52BE8-7C37-4CEA-B78F-733E7AAEB9F3}"/>
    <dgm:cxn modelId="{D1CC389A-3002-4617-AFEE-38DE38B758C7}" srcId="{67C95113-7A02-425B-A35A-D81A3801C1AA}" destId="{B6AAEB25-4AC2-4B29-9498-C8F417E560C6}" srcOrd="1" destOrd="0" parTransId="{2ECD8BA0-8B5B-4309-981A-631F84D9E1D4}" sibTransId="{6312FCAC-A519-4F59-AFF9-E7190D51CBD0}"/>
    <dgm:cxn modelId="{248E4FA5-50F6-485D-9F8B-DDF6809782FA}" type="presOf" srcId="{67C95113-7A02-425B-A35A-D81A3801C1AA}" destId="{9635FDBB-58B0-4FC7-BBE0-0A1EABEC3F61}" srcOrd="0" destOrd="0" presId="urn:microsoft.com/office/officeart/2008/layout/AlternatingHexagons"/>
    <dgm:cxn modelId="{3048F5AC-592C-4129-9925-3FA1AB42AF65}" type="presOf" srcId="{8ADB448C-9BE0-4E2A-BB29-D252898ADA0C}" destId="{25049CDF-01CD-47EA-9D4B-BB41856DDD55}" srcOrd="0" destOrd="0" presId="urn:microsoft.com/office/officeart/2008/layout/AlternatingHexagons"/>
    <dgm:cxn modelId="{0DDE54E4-EB13-42D1-BF00-7FCA823F5373}" srcId="{A8899E68-185D-4403-B657-7A62390C4179}" destId="{78229F3F-CCAB-4DC8-936B-ADA22C5A125B}" srcOrd="0" destOrd="0" parTransId="{3117A329-5B89-45A9-811E-85AEDAEA2298}" sibTransId="{548B89BD-F835-4B52-B6E1-A8ED8B8E78FD}"/>
    <dgm:cxn modelId="{FF0F46E9-231A-4035-AE66-0C605F7F461B}" type="presOf" srcId="{A8899E68-185D-4403-B657-7A62390C4179}" destId="{66C38705-5487-442F-B891-1F4C26228885}" srcOrd="0" destOrd="0" presId="urn:microsoft.com/office/officeart/2008/layout/AlternatingHexagons"/>
    <dgm:cxn modelId="{9F8DD5F4-5DFB-480B-A17F-2B7F8BACEF0F}" type="presOf" srcId="{820A8751-8284-4445-A14B-40860BA0D50D}" destId="{93AFF2D6-6713-4B50-8527-03470B221D18}" srcOrd="0" destOrd="0" presId="urn:microsoft.com/office/officeart/2008/layout/AlternatingHexagons"/>
    <dgm:cxn modelId="{290C0CF7-A6E2-4AB6-BF08-2ADF268BDFEA}" type="presOf" srcId="{481E8862-D304-4604-80B0-1EADD685A1E6}" destId="{0237ED6E-465F-4B7D-B6DF-363BE004B046}" srcOrd="0" destOrd="0" presId="urn:microsoft.com/office/officeart/2008/layout/AlternatingHexagons"/>
    <dgm:cxn modelId="{6201ECF9-1237-41FC-89D5-DE46346CA430}" srcId="{67C95113-7A02-425B-A35A-D81A3801C1AA}" destId="{A8899E68-185D-4403-B657-7A62390C4179}" srcOrd="0" destOrd="0" parTransId="{29C8365D-5C89-4C68-B74B-2D507AA5B3C2}" sibTransId="{DC04E666-C0B5-4120-A90A-FA043B81FABA}"/>
    <dgm:cxn modelId="{7E467DFD-7CAD-4591-9FB1-DE680A2321B5}" type="presOf" srcId="{78229F3F-CCAB-4DC8-936B-ADA22C5A125B}" destId="{655B13FB-6DEF-4CE3-AE0F-B7E201F9BC31}" srcOrd="0" destOrd="0" presId="urn:microsoft.com/office/officeart/2008/layout/AlternatingHexagons"/>
    <dgm:cxn modelId="{AFE9A35A-3B5F-438D-951F-265428176847}" type="presParOf" srcId="{9635FDBB-58B0-4FC7-BBE0-0A1EABEC3F61}" destId="{094EDDCD-9518-4B59-9E83-D0982F4528F7}" srcOrd="0" destOrd="0" presId="urn:microsoft.com/office/officeart/2008/layout/AlternatingHexagons"/>
    <dgm:cxn modelId="{B5C2143F-688F-4BD9-AA06-4FB8D318538E}" type="presParOf" srcId="{094EDDCD-9518-4B59-9E83-D0982F4528F7}" destId="{66C38705-5487-442F-B891-1F4C26228885}" srcOrd="0" destOrd="0" presId="urn:microsoft.com/office/officeart/2008/layout/AlternatingHexagons"/>
    <dgm:cxn modelId="{25D9C218-E331-4879-8A9E-A5502FFC5A38}" type="presParOf" srcId="{094EDDCD-9518-4B59-9E83-D0982F4528F7}" destId="{655B13FB-6DEF-4CE3-AE0F-B7E201F9BC31}" srcOrd="1" destOrd="0" presId="urn:microsoft.com/office/officeart/2008/layout/AlternatingHexagons"/>
    <dgm:cxn modelId="{57387323-C488-4F0E-A51D-87D35D8CA961}" type="presParOf" srcId="{094EDDCD-9518-4B59-9E83-D0982F4528F7}" destId="{92E4AACE-26C2-47C9-84E5-B6E1B4A8721E}" srcOrd="2" destOrd="0" presId="urn:microsoft.com/office/officeart/2008/layout/AlternatingHexagons"/>
    <dgm:cxn modelId="{E9EB59B7-F71C-4C97-B0F5-555B4AA8050D}" type="presParOf" srcId="{094EDDCD-9518-4B59-9E83-D0982F4528F7}" destId="{6192D78A-0260-42F0-9BD9-E90231F612ED}" srcOrd="3" destOrd="0" presId="urn:microsoft.com/office/officeart/2008/layout/AlternatingHexagons"/>
    <dgm:cxn modelId="{AB77C22A-5554-4B1E-88B4-E5A9A0F3D91A}" type="presParOf" srcId="{094EDDCD-9518-4B59-9E83-D0982F4528F7}" destId="{A24ABB13-EF90-4D43-BD16-2007590D374E}" srcOrd="4" destOrd="0" presId="urn:microsoft.com/office/officeart/2008/layout/AlternatingHexagons"/>
    <dgm:cxn modelId="{C8E62A75-0B39-40B2-B311-E45E712DE99C}" type="presParOf" srcId="{9635FDBB-58B0-4FC7-BBE0-0A1EABEC3F61}" destId="{BB063E23-52CA-4038-B813-3E9BA6C754E6}" srcOrd="1" destOrd="0" presId="urn:microsoft.com/office/officeart/2008/layout/AlternatingHexagons"/>
    <dgm:cxn modelId="{B18786BB-B699-4CB5-B8BE-A4065D043DF4}" type="presParOf" srcId="{9635FDBB-58B0-4FC7-BBE0-0A1EABEC3F61}" destId="{B595DB9E-6415-4627-83D9-4D585AA4ACF7}" srcOrd="2" destOrd="0" presId="urn:microsoft.com/office/officeart/2008/layout/AlternatingHexagons"/>
    <dgm:cxn modelId="{4A71EF76-0F00-4D2F-A557-F57CAD887699}" type="presParOf" srcId="{B595DB9E-6415-4627-83D9-4D585AA4ACF7}" destId="{277626B4-5299-48DA-A5C7-1B594F6520BB}" srcOrd="0" destOrd="0" presId="urn:microsoft.com/office/officeart/2008/layout/AlternatingHexagons"/>
    <dgm:cxn modelId="{B2F3A7FD-CFCF-43BB-A212-B5FCE4E3F632}" type="presParOf" srcId="{B595DB9E-6415-4627-83D9-4D585AA4ACF7}" destId="{93AFF2D6-6713-4B50-8527-03470B221D18}" srcOrd="1" destOrd="0" presId="urn:microsoft.com/office/officeart/2008/layout/AlternatingHexagons"/>
    <dgm:cxn modelId="{D96C5BA4-39EC-48BC-B534-51371E5ACE10}" type="presParOf" srcId="{B595DB9E-6415-4627-83D9-4D585AA4ACF7}" destId="{13347629-6E33-4C5E-8E19-288935754A0D}" srcOrd="2" destOrd="0" presId="urn:microsoft.com/office/officeart/2008/layout/AlternatingHexagons"/>
    <dgm:cxn modelId="{BE5A9219-6E5B-40F2-BA95-40847C4C37A8}" type="presParOf" srcId="{B595DB9E-6415-4627-83D9-4D585AA4ACF7}" destId="{808A5C71-3B73-4FBD-B648-89BF439F99DE}" srcOrd="3" destOrd="0" presId="urn:microsoft.com/office/officeart/2008/layout/AlternatingHexagons"/>
    <dgm:cxn modelId="{623CFC8C-1BBE-4E9F-8089-FA751F72FFE1}" type="presParOf" srcId="{B595DB9E-6415-4627-83D9-4D585AA4ACF7}" destId="{66FC1E0E-8D24-40F2-9B46-091A2411724A}" srcOrd="4" destOrd="0" presId="urn:microsoft.com/office/officeart/2008/layout/AlternatingHexagons"/>
    <dgm:cxn modelId="{BD912EC2-6745-4E95-BE47-F6BBAD419217}" type="presParOf" srcId="{9635FDBB-58B0-4FC7-BBE0-0A1EABEC3F61}" destId="{D9A50E89-FD53-4F80-ACDD-692D18E0FB17}" srcOrd="3" destOrd="0" presId="urn:microsoft.com/office/officeart/2008/layout/AlternatingHexagons"/>
    <dgm:cxn modelId="{6383AD29-F37A-46B4-91AB-78C273C58DF4}" type="presParOf" srcId="{9635FDBB-58B0-4FC7-BBE0-0A1EABEC3F61}" destId="{E40345A2-40D1-4C7C-86E9-2092455809E4}" srcOrd="4" destOrd="0" presId="urn:microsoft.com/office/officeart/2008/layout/AlternatingHexagons"/>
    <dgm:cxn modelId="{C7B9235A-EC5E-4BA3-B40D-DADA2292CD1D}" type="presParOf" srcId="{E40345A2-40D1-4C7C-86E9-2092455809E4}" destId="{25049CDF-01CD-47EA-9D4B-BB41856DDD55}" srcOrd="0" destOrd="0" presId="urn:microsoft.com/office/officeart/2008/layout/AlternatingHexagons"/>
    <dgm:cxn modelId="{9D5CC962-DE70-4978-93A6-824808ACD483}" type="presParOf" srcId="{E40345A2-40D1-4C7C-86E9-2092455809E4}" destId="{0237ED6E-465F-4B7D-B6DF-363BE004B046}" srcOrd="1" destOrd="0" presId="urn:microsoft.com/office/officeart/2008/layout/AlternatingHexagons"/>
    <dgm:cxn modelId="{5550C9B0-F221-41CC-B21F-A392698EEFD8}" type="presParOf" srcId="{E40345A2-40D1-4C7C-86E9-2092455809E4}" destId="{C8DD91A7-79B0-4122-BC90-0332BA3E38AD}" srcOrd="2" destOrd="0" presId="urn:microsoft.com/office/officeart/2008/layout/AlternatingHexagons"/>
    <dgm:cxn modelId="{4022113A-670F-4A63-AEDE-1A2979963CFB}" type="presParOf" srcId="{E40345A2-40D1-4C7C-86E9-2092455809E4}" destId="{88789B30-AEAD-4EF7-9DE9-A691E28CDBC2}" srcOrd="3" destOrd="0" presId="urn:microsoft.com/office/officeart/2008/layout/AlternatingHexagons"/>
    <dgm:cxn modelId="{D27F661E-DB8F-4299-BB00-D2BB17DDAF12}" type="presParOf" srcId="{E40345A2-40D1-4C7C-86E9-2092455809E4}" destId="{684B9B06-E5B0-433C-86E9-B465B57CF83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46BC8-CD5F-4E6A-B7BC-A6163D00FEB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6BD10F9-B7A1-4E80-A555-E4E078384531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Bounded Context</a:t>
          </a:r>
        </a:p>
      </dgm:t>
    </dgm:pt>
    <dgm:pt modelId="{16FCB4CC-DB23-45B1-9B71-3331FB17179C}" type="parTrans" cxnId="{E3843295-11A7-444B-AF94-DE1A9D79320A}">
      <dgm:prSet/>
      <dgm:spPr/>
      <dgm:t>
        <a:bodyPr/>
        <a:lstStyle/>
        <a:p>
          <a:endParaRPr lang="en-US"/>
        </a:p>
      </dgm:t>
    </dgm:pt>
    <dgm:pt modelId="{D8F5924F-B13C-4A47-BBF7-2476DE0DBFD4}" type="sibTrans" cxnId="{E3843295-11A7-444B-AF94-DE1A9D79320A}">
      <dgm:prSet/>
      <dgm:spPr/>
      <dgm:t>
        <a:bodyPr/>
        <a:lstStyle/>
        <a:p>
          <a:endParaRPr lang="en-US"/>
        </a:p>
      </dgm:t>
    </dgm:pt>
    <dgm:pt modelId="{0F2FE5E1-1BD0-41F8-AA15-21D4B5EAAE79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CQRS</a:t>
          </a:r>
        </a:p>
      </dgm:t>
    </dgm:pt>
    <dgm:pt modelId="{FF53767B-B836-4469-95A8-FB67730E4E0C}" type="parTrans" cxnId="{48F9C875-9116-4787-8E5A-6506D0A5D432}">
      <dgm:prSet/>
      <dgm:spPr/>
      <dgm:t>
        <a:bodyPr/>
        <a:lstStyle/>
        <a:p>
          <a:endParaRPr lang="en-US"/>
        </a:p>
      </dgm:t>
    </dgm:pt>
    <dgm:pt modelId="{578FB158-0273-47FD-8CC1-A7CD66EC6D0E}" type="sibTrans" cxnId="{48F9C875-9116-4787-8E5A-6506D0A5D432}">
      <dgm:prSet/>
      <dgm:spPr/>
      <dgm:t>
        <a:bodyPr/>
        <a:lstStyle/>
        <a:p>
          <a:endParaRPr lang="en-US"/>
        </a:p>
      </dgm:t>
    </dgm:pt>
    <dgm:pt modelId="{FFF8678E-C2B3-4229-8351-AFE76AB1E088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Domain</a:t>
          </a:r>
        </a:p>
      </dgm:t>
    </dgm:pt>
    <dgm:pt modelId="{D12ECC2F-A659-4CD9-9944-C1EB25835E7A}" type="parTrans" cxnId="{E3E50CD5-9964-4943-9042-5CB03D2BFF62}">
      <dgm:prSet/>
      <dgm:spPr/>
      <dgm:t>
        <a:bodyPr/>
        <a:lstStyle/>
        <a:p>
          <a:endParaRPr lang="en-US"/>
        </a:p>
      </dgm:t>
    </dgm:pt>
    <dgm:pt modelId="{56549AE3-3BD1-4593-9BB0-F8E275D65FC9}" type="sibTrans" cxnId="{E3E50CD5-9964-4943-9042-5CB03D2BFF62}">
      <dgm:prSet/>
      <dgm:spPr/>
      <dgm:t>
        <a:bodyPr/>
        <a:lstStyle/>
        <a:p>
          <a:endParaRPr lang="en-US"/>
        </a:p>
      </dgm:t>
    </dgm:pt>
    <dgm:pt modelId="{9553220E-736F-4EE3-B382-533E63D898BA}" type="pres">
      <dgm:prSet presAssocID="{A1546BC8-CD5F-4E6A-B7BC-A6163D00FEBC}" presName="compositeShape" presStyleCnt="0">
        <dgm:presLayoutVars>
          <dgm:chMax val="7"/>
          <dgm:dir/>
          <dgm:resizeHandles val="exact"/>
        </dgm:presLayoutVars>
      </dgm:prSet>
      <dgm:spPr/>
    </dgm:pt>
    <dgm:pt modelId="{BDB0A6EE-21B5-4DA8-9C5A-3620ED41D007}" type="pres">
      <dgm:prSet presAssocID="{FFF8678E-C2B3-4229-8351-AFE76AB1E088}" presName="circ1" presStyleLbl="vennNode1" presStyleIdx="0" presStyleCnt="3" custScaleX="51486" custScaleY="48757" custLinFactNeighborX="-42940" custLinFactNeighborY="-22639"/>
      <dgm:spPr/>
    </dgm:pt>
    <dgm:pt modelId="{BAEFCAA4-2251-4AB3-AA7C-E9543C4A26C3}" type="pres">
      <dgm:prSet presAssocID="{FFF8678E-C2B3-4229-8351-AFE76AB1E08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7E3CE48-36C7-4EFB-9732-8EE09279F23A}" type="pres">
      <dgm:prSet presAssocID="{D6BD10F9-B7A1-4E80-A555-E4E078384531}" presName="circ2" presStyleLbl="vennNode1" presStyleIdx="1" presStyleCnt="3" custScaleX="54121" custScaleY="53025" custLinFactX="-20713" custLinFactNeighborX="-100000" custLinFactNeighborY="16008"/>
      <dgm:spPr/>
    </dgm:pt>
    <dgm:pt modelId="{41388B80-50EA-4B3A-A305-E6FBB98011BE}" type="pres">
      <dgm:prSet presAssocID="{D6BD10F9-B7A1-4E80-A555-E4E07838453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584B81C-280C-4E1A-BF11-CF72164902D0}" type="pres">
      <dgm:prSet presAssocID="{0F2FE5E1-1BD0-41F8-AA15-21D4B5EAAE79}" presName="circ3" presStyleLbl="vennNode1" presStyleIdx="2" presStyleCnt="3" custScaleX="53045" custScaleY="49376" custLinFactX="24645" custLinFactNeighborX="100000" custLinFactNeighborY="-15848"/>
      <dgm:spPr/>
    </dgm:pt>
    <dgm:pt modelId="{231AEE94-8EAF-44DB-B25F-00F845C7706B}" type="pres">
      <dgm:prSet presAssocID="{0F2FE5E1-1BD0-41F8-AA15-21D4B5EAAE7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D143D0C-F7CE-444E-974C-6C6B84A67A5C}" type="presOf" srcId="{D6BD10F9-B7A1-4E80-A555-E4E078384531}" destId="{41388B80-50EA-4B3A-A305-E6FBB98011BE}" srcOrd="1" destOrd="0" presId="urn:microsoft.com/office/officeart/2005/8/layout/venn1"/>
    <dgm:cxn modelId="{45F1996E-6B98-46ED-B63B-0176073350FE}" type="presOf" srcId="{D6BD10F9-B7A1-4E80-A555-E4E078384531}" destId="{07E3CE48-36C7-4EFB-9732-8EE09279F23A}" srcOrd="0" destOrd="0" presId="urn:microsoft.com/office/officeart/2005/8/layout/venn1"/>
    <dgm:cxn modelId="{48F9C875-9116-4787-8E5A-6506D0A5D432}" srcId="{A1546BC8-CD5F-4E6A-B7BC-A6163D00FEBC}" destId="{0F2FE5E1-1BD0-41F8-AA15-21D4B5EAAE79}" srcOrd="2" destOrd="0" parTransId="{FF53767B-B836-4469-95A8-FB67730E4E0C}" sibTransId="{578FB158-0273-47FD-8CC1-A7CD66EC6D0E}"/>
    <dgm:cxn modelId="{F55EE984-B3FC-44DD-9231-90F8AEDC6ADE}" type="presOf" srcId="{0F2FE5E1-1BD0-41F8-AA15-21D4B5EAAE79}" destId="{F584B81C-280C-4E1A-BF11-CF72164902D0}" srcOrd="0" destOrd="0" presId="urn:microsoft.com/office/officeart/2005/8/layout/venn1"/>
    <dgm:cxn modelId="{44EC8A8C-8697-4DED-8E28-4E3B10FC8226}" type="presOf" srcId="{0F2FE5E1-1BD0-41F8-AA15-21D4B5EAAE79}" destId="{231AEE94-8EAF-44DB-B25F-00F845C7706B}" srcOrd="1" destOrd="0" presId="urn:microsoft.com/office/officeart/2005/8/layout/venn1"/>
    <dgm:cxn modelId="{AD374B91-6379-4EF4-B82C-5341A2CDC790}" type="presOf" srcId="{FFF8678E-C2B3-4229-8351-AFE76AB1E088}" destId="{BAEFCAA4-2251-4AB3-AA7C-E9543C4A26C3}" srcOrd="1" destOrd="0" presId="urn:microsoft.com/office/officeart/2005/8/layout/venn1"/>
    <dgm:cxn modelId="{E3843295-11A7-444B-AF94-DE1A9D79320A}" srcId="{A1546BC8-CD5F-4E6A-B7BC-A6163D00FEBC}" destId="{D6BD10F9-B7A1-4E80-A555-E4E078384531}" srcOrd="1" destOrd="0" parTransId="{16FCB4CC-DB23-45B1-9B71-3331FB17179C}" sibTransId="{D8F5924F-B13C-4A47-BBF7-2476DE0DBFD4}"/>
    <dgm:cxn modelId="{21A700A3-F12C-499F-832A-80612937082C}" type="presOf" srcId="{A1546BC8-CD5F-4E6A-B7BC-A6163D00FEBC}" destId="{9553220E-736F-4EE3-B382-533E63D898BA}" srcOrd="0" destOrd="0" presId="urn:microsoft.com/office/officeart/2005/8/layout/venn1"/>
    <dgm:cxn modelId="{E3E50CD5-9964-4943-9042-5CB03D2BFF62}" srcId="{A1546BC8-CD5F-4E6A-B7BC-A6163D00FEBC}" destId="{FFF8678E-C2B3-4229-8351-AFE76AB1E088}" srcOrd="0" destOrd="0" parTransId="{D12ECC2F-A659-4CD9-9944-C1EB25835E7A}" sibTransId="{56549AE3-3BD1-4593-9BB0-F8E275D65FC9}"/>
    <dgm:cxn modelId="{FAD0B7E5-605A-4109-8AC7-06EB8F10F59E}" type="presOf" srcId="{FFF8678E-C2B3-4229-8351-AFE76AB1E088}" destId="{BDB0A6EE-21B5-4DA8-9C5A-3620ED41D007}" srcOrd="0" destOrd="0" presId="urn:microsoft.com/office/officeart/2005/8/layout/venn1"/>
    <dgm:cxn modelId="{3AA6CE79-CA76-4505-92B3-9BE96844F4AA}" type="presParOf" srcId="{9553220E-736F-4EE3-B382-533E63D898BA}" destId="{BDB0A6EE-21B5-4DA8-9C5A-3620ED41D007}" srcOrd="0" destOrd="0" presId="urn:microsoft.com/office/officeart/2005/8/layout/venn1"/>
    <dgm:cxn modelId="{1DC06723-8692-4C6D-AF10-4AD0C259E981}" type="presParOf" srcId="{9553220E-736F-4EE3-B382-533E63D898BA}" destId="{BAEFCAA4-2251-4AB3-AA7C-E9543C4A26C3}" srcOrd="1" destOrd="0" presId="urn:microsoft.com/office/officeart/2005/8/layout/venn1"/>
    <dgm:cxn modelId="{6C050E19-6776-4FA3-9CBE-9338CB8809C5}" type="presParOf" srcId="{9553220E-736F-4EE3-B382-533E63D898BA}" destId="{07E3CE48-36C7-4EFB-9732-8EE09279F23A}" srcOrd="2" destOrd="0" presId="urn:microsoft.com/office/officeart/2005/8/layout/venn1"/>
    <dgm:cxn modelId="{5A5707CA-2953-4F8B-AC79-25D62497B27E}" type="presParOf" srcId="{9553220E-736F-4EE3-B382-533E63D898BA}" destId="{41388B80-50EA-4B3A-A305-E6FBB98011BE}" srcOrd="3" destOrd="0" presId="urn:microsoft.com/office/officeart/2005/8/layout/venn1"/>
    <dgm:cxn modelId="{712A75A3-C1A2-4FEF-99FD-380D2DCF779A}" type="presParOf" srcId="{9553220E-736F-4EE3-B382-533E63D898BA}" destId="{F584B81C-280C-4E1A-BF11-CF72164902D0}" srcOrd="4" destOrd="0" presId="urn:microsoft.com/office/officeart/2005/8/layout/venn1"/>
    <dgm:cxn modelId="{F47A7C00-5265-4842-A194-ED9E7CADFCF8}" type="presParOf" srcId="{9553220E-736F-4EE3-B382-533E63D898BA}" destId="{231AEE94-8EAF-44DB-B25F-00F845C7706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6B202F-44B5-49D3-A6FB-525F95DC23E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D9D4D1-51F0-4AA9-9569-D19A161EB7A3}">
      <dgm:prSet phldrT="[Text]" custT="1"/>
      <dgm:spPr/>
      <dgm:t>
        <a:bodyPr/>
        <a:lstStyle/>
        <a:p>
          <a:r>
            <a:rPr lang="en-US" sz="1400" dirty="0"/>
            <a:t>Shocking</a:t>
          </a:r>
        </a:p>
      </dgm:t>
    </dgm:pt>
    <dgm:pt modelId="{950485B9-500F-432B-8A4A-5C0450F329C2}" type="parTrans" cxnId="{2207F261-5C75-4CFA-A45C-CB0C3E7A2074}">
      <dgm:prSet/>
      <dgm:spPr/>
      <dgm:t>
        <a:bodyPr/>
        <a:lstStyle/>
        <a:p>
          <a:endParaRPr lang="en-US" sz="1400"/>
        </a:p>
      </dgm:t>
    </dgm:pt>
    <dgm:pt modelId="{3BEF807F-CAB5-473D-B2DF-0F1DB9C6912F}" type="sibTrans" cxnId="{2207F261-5C75-4CFA-A45C-CB0C3E7A2074}">
      <dgm:prSet/>
      <dgm:spPr/>
      <dgm:t>
        <a:bodyPr/>
        <a:lstStyle/>
        <a:p>
          <a:endParaRPr lang="en-US" sz="1400"/>
        </a:p>
      </dgm:t>
    </dgm:pt>
    <dgm:pt modelId="{33B46236-504D-4A9F-85E3-1EDDF90C9D93}">
      <dgm:prSet phldrT="[Text]" custT="1"/>
      <dgm:spPr/>
      <dgm:t>
        <a:bodyPr/>
        <a:lstStyle/>
        <a:p>
          <a:r>
            <a:rPr lang="en-US" sz="1400" dirty="0"/>
            <a:t>Shifting</a:t>
          </a:r>
        </a:p>
      </dgm:t>
    </dgm:pt>
    <dgm:pt modelId="{20355807-778D-4057-86A4-480664022461}" type="parTrans" cxnId="{494BD93A-D04B-4F0D-87B5-1BDD22D9919A}">
      <dgm:prSet/>
      <dgm:spPr/>
      <dgm:t>
        <a:bodyPr/>
        <a:lstStyle/>
        <a:p>
          <a:endParaRPr lang="en-US" sz="1400"/>
        </a:p>
      </dgm:t>
    </dgm:pt>
    <dgm:pt modelId="{D69D2874-B2BC-449C-B7C1-FBE47128CFB8}" type="sibTrans" cxnId="{494BD93A-D04B-4F0D-87B5-1BDD22D9919A}">
      <dgm:prSet/>
      <dgm:spPr/>
      <dgm:t>
        <a:bodyPr/>
        <a:lstStyle/>
        <a:p>
          <a:endParaRPr lang="en-US" sz="1400"/>
        </a:p>
      </dgm:t>
    </dgm:pt>
    <dgm:pt modelId="{3B2602E3-F1E8-49B3-ADCD-A29A91C811D8}">
      <dgm:prSet phldrT="[Text]" custT="1"/>
      <dgm:spPr/>
      <dgm:t>
        <a:bodyPr/>
        <a:lstStyle/>
        <a:p>
          <a:r>
            <a:rPr lang="en-US" sz="1400" dirty="0"/>
            <a:t>Setting Time Series</a:t>
          </a:r>
        </a:p>
      </dgm:t>
    </dgm:pt>
    <dgm:pt modelId="{15EE911F-3117-445D-8A8A-50845B8788D3}" type="parTrans" cxnId="{4C8EA1A7-1EC2-4E2D-AAA6-88A19D3BFCFA}">
      <dgm:prSet/>
      <dgm:spPr/>
      <dgm:t>
        <a:bodyPr/>
        <a:lstStyle/>
        <a:p>
          <a:endParaRPr lang="en-US" sz="1400"/>
        </a:p>
      </dgm:t>
    </dgm:pt>
    <dgm:pt modelId="{27C59DAC-DA81-4340-9037-F8985437CDBA}" type="sibTrans" cxnId="{4C8EA1A7-1EC2-4E2D-AAA6-88A19D3BFCFA}">
      <dgm:prSet/>
      <dgm:spPr/>
      <dgm:t>
        <a:bodyPr/>
        <a:lstStyle/>
        <a:p>
          <a:endParaRPr lang="en-US" sz="1400"/>
        </a:p>
      </dgm:t>
    </dgm:pt>
    <dgm:pt modelId="{EACEC227-D721-4A14-A3EA-001540A1F765}" type="pres">
      <dgm:prSet presAssocID="{D16B202F-44B5-49D3-A6FB-525F95DC23E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5B39F1-63FC-490C-9172-7B192816D2C9}" type="pres">
      <dgm:prSet presAssocID="{5ED9D4D1-51F0-4AA9-9569-D19A161EB7A3}" presName="hierRoot1" presStyleCnt="0">
        <dgm:presLayoutVars>
          <dgm:hierBranch val="init"/>
        </dgm:presLayoutVars>
      </dgm:prSet>
      <dgm:spPr/>
    </dgm:pt>
    <dgm:pt modelId="{2DDBD017-0805-4ECA-8106-FD565EBEE405}" type="pres">
      <dgm:prSet presAssocID="{5ED9D4D1-51F0-4AA9-9569-D19A161EB7A3}" presName="rootComposite1" presStyleCnt="0"/>
      <dgm:spPr/>
    </dgm:pt>
    <dgm:pt modelId="{BE08741D-071F-44AE-AC3F-437510A3FE3B}" type="pres">
      <dgm:prSet presAssocID="{5ED9D4D1-51F0-4AA9-9569-D19A161EB7A3}" presName="rootText1" presStyleLbl="alignAcc1" presStyleIdx="0" presStyleCnt="0" custScaleX="260450" custScaleY="217000" custLinFactX="119294" custLinFactY="-88168" custLinFactNeighborX="200000" custLinFactNeighborY="-100000">
        <dgm:presLayoutVars>
          <dgm:chPref val="3"/>
        </dgm:presLayoutVars>
      </dgm:prSet>
      <dgm:spPr/>
    </dgm:pt>
    <dgm:pt modelId="{898E0DCE-EF55-42AB-B219-BD5E7B746531}" type="pres">
      <dgm:prSet presAssocID="{5ED9D4D1-51F0-4AA9-9569-D19A161EB7A3}" presName="topArc1" presStyleLbl="parChTrans1D1" presStyleIdx="0" presStyleCnt="6"/>
      <dgm:spPr/>
    </dgm:pt>
    <dgm:pt modelId="{D5DFB8F5-E97F-471B-A668-26638D2CA1E2}" type="pres">
      <dgm:prSet presAssocID="{5ED9D4D1-51F0-4AA9-9569-D19A161EB7A3}" presName="bottomArc1" presStyleLbl="parChTrans1D1" presStyleIdx="1" presStyleCnt="6"/>
      <dgm:spPr/>
    </dgm:pt>
    <dgm:pt modelId="{151B42BD-8A89-45A8-97E8-4C44018FD06A}" type="pres">
      <dgm:prSet presAssocID="{5ED9D4D1-51F0-4AA9-9569-D19A161EB7A3}" presName="topConnNode1" presStyleLbl="node1" presStyleIdx="0" presStyleCnt="0"/>
      <dgm:spPr/>
    </dgm:pt>
    <dgm:pt modelId="{F80ABC06-AD80-4647-B0EC-344E97934993}" type="pres">
      <dgm:prSet presAssocID="{5ED9D4D1-51F0-4AA9-9569-D19A161EB7A3}" presName="hierChild2" presStyleCnt="0"/>
      <dgm:spPr/>
    </dgm:pt>
    <dgm:pt modelId="{BAFBF6C0-CE8C-4B6E-BCC5-7F02482E1EAD}" type="pres">
      <dgm:prSet presAssocID="{5ED9D4D1-51F0-4AA9-9569-D19A161EB7A3}" presName="hierChild3" presStyleCnt="0"/>
      <dgm:spPr/>
    </dgm:pt>
    <dgm:pt modelId="{7ABE405C-277D-4357-AF51-9467C7A49534}" type="pres">
      <dgm:prSet presAssocID="{33B46236-504D-4A9F-85E3-1EDDF90C9D93}" presName="hierRoot1" presStyleCnt="0">
        <dgm:presLayoutVars>
          <dgm:hierBranch val="init"/>
        </dgm:presLayoutVars>
      </dgm:prSet>
      <dgm:spPr/>
    </dgm:pt>
    <dgm:pt modelId="{8F74B56E-186D-40C3-B6CE-E61C7B9DA049}" type="pres">
      <dgm:prSet presAssocID="{33B46236-504D-4A9F-85E3-1EDDF90C9D93}" presName="rootComposite1" presStyleCnt="0"/>
      <dgm:spPr/>
    </dgm:pt>
    <dgm:pt modelId="{5ECE6771-ED3F-4719-8E93-C8BF7F1691B6}" type="pres">
      <dgm:prSet presAssocID="{33B46236-504D-4A9F-85E3-1EDDF90C9D93}" presName="rootText1" presStyleLbl="alignAcc1" presStyleIdx="0" presStyleCnt="0" custScaleX="260695" custScaleY="295570" custLinFactY="200000" custLinFactNeighborX="8169" custLinFactNeighborY="292881">
        <dgm:presLayoutVars>
          <dgm:chPref val="3"/>
        </dgm:presLayoutVars>
      </dgm:prSet>
      <dgm:spPr/>
    </dgm:pt>
    <dgm:pt modelId="{19DDD0FA-770D-4C34-BB9C-744120291FA5}" type="pres">
      <dgm:prSet presAssocID="{33B46236-504D-4A9F-85E3-1EDDF90C9D93}" presName="topArc1" presStyleLbl="parChTrans1D1" presStyleIdx="2" presStyleCnt="6"/>
      <dgm:spPr/>
    </dgm:pt>
    <dgm:pt modelId="{3CAEC076-09EF-4B5D-89E2-209B52B1921C}" type="pres">
      <dgm:prSet presAssocID="{33B46236-504D-4A9F-85E3-1EDDF90C9D93}" presName="bottomArc1" presStyleLbl="parChTrans1D1" presStyleIdx="3" presStyleCnt="6"/>
      <dgm:spPr/>
    </dgm:pt>
    <dgm:pt modelId="{10D701BF-E677-469A-B441-827FAB367354}" type="pres">
      <dgm:prSet presAssocID="{33B46236-504D-4A9F-85E3-1EDDF90C9D93}" presName="topConnNode1" presStyleLbl="node1" presStyleIdx="0" presStyleCnt="0"/>
      <dgm:spPr/>
    </dgm:pt>
    <dgm:pt modelId="{D8766626-0046-42AF-958F-1B780E3A4BD6}" type="pres">
      <dgm:prSet presAssocID="{33B46236-504D-4A9F-85E3-1EDDF90C9D93}" presName="hierChild2" presStyleCnt="0"/>
      <dgm:spPr/>
    </dgm:pt>
    <dgm:pt modelId="{0B64131E-8469-4A74-B943-6A33E7279FE9}" type="pres">
      <dgm:prSet presAssocID="{33B46236-504D-4A9F-85E3-1EDDF90C9D93}" presName="hierChild3" presStyleCnt="0"/>
      <dgm:spPr/>
    </dgm:pt>
    <dgm:pt modelId="{A8BD6376-FCD0-4436-807E-AFC612CE5391}" type="pres">
      <dgm:prSet presAssocID="{3B2602E3-F1E8-49B3-ADCD-A29A91C811D8}" presName="hierRoot1" presStyleCnt="0">
        <dgm:presLayoutVars>
          <dgm:hierBranch val="init"/>
        </dgm:presLayoutVars>
      </dgm:prSet>
      <dgm:spPr/>
    </dgm:pt>
    <dgm:pt modelId="{3AF35452-91E3-4D66-BB98-A35760479053}" type="pres">
      <dgm:prSet presAssocID="{3B2602E3-F1E8-49B3-ADCD-A29A91C811D8}" presName="rootComposite1" presStyleCnt="0"/>
      <dgm:spPr/>
    </dgm:pt>
    <dgm:pt modelId="{198F832D-AF57-4428-8CCB-8C71F5DDF697}" type="pres">
      <dgm:prSet presAssocID="{3B2602E3-F1E8-49B3-ADCD-A29A91C811D8}" presName="rootText1" presStyleLbl="alignAcc1" presStyleIdx="0" presStyleCnt="0" custScaleX="323713" custScaleY="384170">
        <dgm:presLayoutVars>
          <dgm:chPref val="3"/>
        </dgm:presLayoutVars>
      </dgm:prSet>
      <dgm:spPr/>
    </dgm:pt>
    <dgm:pt modelId="{DC22AD63-4DC9-46BF-88CA-12A3A03C81C5}" type="pres">
      <dgm:prSet presAssocID="{3B2602E3-F1E8-49B3-ADCD-A29A91C811D8}" presName="topArc1" presStyleLbl="parChTrans1D1" presStyleIdx="4" presStyleCnt="6"/>
      <dgm:spPr/>
    </dgm:pt>
    <dgm:pt modelId="{032F1601-3624-4E8F-A24F-8585DFB5225D}" type="pres">
      <dgm:prSet presAssocID="{3B2602E3-F1E8-49B3-ADCD-A29A91C811D8}" presName="bottomArc1" presStyleLbl="parChTrans1D1" presStyleIdx="5" presStyleCnt="6"/>
      <dgm:spPr/>
    </dgm:pt>
    <dgm:pt modelId="{57C372EA-F30E-4FCD-BD39-4BFB5E591822}" type="pres">
      <dgm:prSet presAssocID="{3B2602E3-F1E8-49B3-ADCD-A29A91C811D8}" presName="topConnNode1" presStyleLbl="node1" presStyleIdx="0" presStyleCnt="0"/>
      <dgm:spPr/>
    </dgm:pt>
    <dgm:pt modelId="{2F4002CE-5C9B-4474-825A-D73992DADCAA}" type="pres">
      <dgm:prSet presAssocID="{3B2602E3-F1E8-49B3-ADCD-A29A91C811D8}" presName="hierChild2" presStyleCnt="0"/>
      <dgm:spPr/>
    </dgm:pt>
    <dgm:pt modelId="{9D925A44-4431-4C4B-ACD0-BA94AC03E626}" type="pres">
      <dgm:prSet presAssocID="{3B2602E3-F1E8-49B3-ADCD-A29A91C811D8}" presName="hierChild3" presStyleCnt="0"/>
      <dgm:spPr/>
    </dgm:pt>
  </dgm:ptLst>
  <dgm:cxnLst>
    <dgm:cxn modelId="{AC65C801-D30A-4939-8773-42151C579710}" type="presOf" srcId="{3B2602E3-F1E8-49B3-ADCD-A29A91C811D8}" destId="{57C372EA-F30E-4FCD-BD39-4BFB5E591822}" srcOrd="1" destOrd="0" presId="urn:microsoft.com/office/officeart/2008/layout/HalfCircleOrganizationChart"/>
    <dgm:cxn modelId="{698BED04-1054-4645-BB20-CD27A551C8C4}" type="presOf" srcId="{33B46236-504D-4A9F-85E3-1EDDF90C9D93}" destId="{5ECE6771-ED3F-4719-8E93-C8BF7F1691B6}" srcOrd="0" destOrd="0" presId="urn:microsoft.com/office/officeart/2008/layout/HalfCircleOrganizationChart"/>
    <dgm:cxn modelId="{6793681E-01C8-4461-B739-067CFA44A593}" type="presOf" srcId="{5ED9D4D1-51F0-4AA9-9569-D19A161EB7A3}" destId="{BE08741D-071F-44AE-AC3F-437510A3FE3B}" srcOrd="0" destOrd="0" presId="urn:microsoft.com/office/officeart/2008/layout/HalfCircleOrganizationChart"/>
    <dgm:cxn modelId="{CAAE6628-E123-4E33-8DBA-2DC0472AD816}" type="presOf" srcId="{D16B202F-44B5-49D3-A6FB-525F95DC23E7}" destId="{EACEC227-D721-4A14-A3EA-001540A1F765}" srcOrd="0" destOrd="0" presId="urn:microsoft.com/office/officeart/2008/layout/HalfCircleOrganizationChart"/>
    <dgm:cxn modelId="{924FB736-C60E-469E-82A5-87C692BEA1A6}" type="presOf" srcId="{3B2602E3-F1E8-49B3-ADCD-A29A91C811D8}" destId="{198F832D-AF57-4428-8CCB-8C71F5DDF697}" srcOrd="0" destOrd="0" presId="urn:microsoft.com/office/officeart/2008/layout/HalfCircleOrganizationChart"/>
    <dgm:cxn modelId="{494BD93A-D04B-4F0D-87B5-1BDD22D9919A}" srcId="{D16B202F-44B5-49D3-A6FB-525F95DC23E7}" destId="{33B46236-504D-4A9F-85E3-1EDDF90C9D93}" srcOrd="1" destOrd="0" parTransId="{20355807-778D-4057-86A4-480664022461}" sibTransId="{D69D2874-B2BC-449C-B7C1-FBE47128CFB8}"/>
    <dgm:cxn modelId="{2207F261-5C75-4CFA-A45C-CB0C3E7A2074}" srcId="{D16B202F-44B5-49D3-A6FB-525F95DC23E7}" destId="{5ED9D4D1-51F0-4AA9-9569-D19A161EB7A3}" srcOrd="0" destOrd="0" parTransId="{950485B9-500F-432B-8A4A-5C0450F329C2}" sibTransId="{3BEF807F-CAB5-473D-B2DF-0F1DB9C6912F}"/>
    <dgm:cxn modelId="{26D11059-3A8F-461B-8A03-3E0D0A6FF8CB}" type="presOf" srcId="{33B46236-504D-4A9F-85E3-1EDDF90C9D93}" destId="{10D701BF-E677-469A-B441-827FAB367354}" srcOrd="1" destOrd="0" presId="urn:microsoft.com/office/officeart/2008/layout/HalfCircleOrganizationChart"/>
    <dgm:cxn modelId="{4C8EA1A7-1EC2-4E2D-AAA6-88A19D3BFCFA}" srcId="{D16B202F-44B5-49D3-A6FB-525F95DC23E7}" destId="{3B2602E3-F1E8-49B3-ADCD-A29A91C811D8}" srcOrd="2" destOrd="0" parTransId="{15EE911F-3117-445D-8A8A-50845B8788D3}" sibTransId="{27C59DAC-DA81-4340-9037-F8985437CDBA}"/>
    <dgm:cxn modelId="{6CD36CCC-1969-4C64-A56C-0FCBDF16C8B1}" type="presOf" srcId="{5ED9D4D1-51F0-4AA9-9569-D19A161EB7A3}" destId="{151B42BD-8A89-45A8-97E8-4C44018FD06A}" srcOrd="1" destOrd="0" presId="urn:microsoft.com/office/officeart/2008/layout/HalfCircleOrganizationChart"/>
    <dgm:cxn modelId="{9A5FA121-61E6-4286-9E4E-E5356ABEE114}" type="presParOf" srcId="{EACEC227-D721-4A14-A3EA-001540A1F765}" destId="{2C5B39F1-63FC-490C-9172-7B192816D2C9}" srcOrd="0" destOrd="0" presId="urn:microsoft.com/office/officeart/2008/layout/HalfCircleOrganizationChart"/>
    <dgm:cxn modelId="{5668E97B-E6BD-4582-B6B4-3147CFBB9912}" type="presParOf" srcId="{2C5B39F1-63FC-490C-9172-7B192816D2C9}" destId="{2DDBD017-0805-4ECA-8106-FD565EBEE405}" srcOrd="0" destOrd="0" presId="urn:microsoft.com/office/officeart/2008/layout/HalfCircleOrganizationChart"/>
    <dgm:cxn modelId="{F4FF700E-B219-46BF-A32D-081A6745CE8E}" type="presParOf" srcId="{2DDBD017-0805-4ECA-8106-FD565EBEE405}" destId="{BE08741D-071F-44AE-AC3F-437510A3FE3B}" srcOrd="0" destOrd="0" presId="urn:microsoft.com/office/officeart/2008/layout/HalfCircleOrganizationChart"/>
    <dgm:cxn modelId="{831C158E-921A-4024-BAAC-32B4A9321BC9}" type="presParOf" srcId="{2DDBD017-0805-4ECA-8106-FD565EBEE405}" destId="{898E0DCE-EF55-42AB-B219-BD5E7B746531}" srcOrd="1" destOrd="0" presId="urn:microsoft.com/office/officeart/2008/layout/HalfCircleOrganizationChart"/>
    <dgm:cxn modelId="{101F4E4B-B058-4E54-ADAA-CC8316E87327}" type="presParOf" srcId="{2DDBD017-0805-4ECA-8106-FD565EBEE405}" destId="{D5DFB8F5-E97F-471B-A668-26638D2CA1E2}" srcOrd="2" destOrd="0" presId="urn:microsoft.com/office/officeart/2008/layout/HalfCircleOrganizationChart"/>
    <dgm:cxn modelId="{110E1E70-DB39-48F9-8404-BDC43910F9CA}" type="presParOf" srcId="{2DDBD017-0805-4ECA-8106-FD565EBEE405}" destId="{151B42BD-8A89-45A8-97E8-4C44018FD06A}" srcOrd="3" destOrd="0" presId="urn:microsoft.com/office/officeart/2008/layout/HalfCircleOrganizationChart"/>
    <dgm:cxn modelId="{D0186A69-9F56-43FC-8FF2-A07585502718}" type="presParOf" srcId="{2C5B39F1-63FC-490C-9172-7B192816D2C9}" destId="{F80ABC06-AD80-4647-B0EC-344E97934993}" srcOrd="1" destOrd="0" presId="urn:microsoft.com/office/officeart/2008/layout/HalfCircleOrganizationChart"/>
    <dgm:cxn modelId="{5EE61FE6-08A4-46DF-9BE6-8C5807A2824B}" type="presParOf" srcId="{2C5B39F1-63FC-490C-9172-7B192816D2C9}" destId="{BAFBF6C0-CE8C-4B6E-BCC5-7F02482E1EAD}" srcOrd="2" destOrd="0" presId="urn:microsoft.com/office/officeart/2008/layout/HalfCircleOrganizationChart"/>
    <dgm:cxn modelId="{339EB4C2-CD80-4520-9DC8-661B9769535D}" type="presParOf" srcId="{EACEC227-D721-4A14-A3EA-001540A1F765}" destId="{7ABE405C-277D-4357-AF51-9467C7A49534}" srcOrd="1" destOrd="0" presId="urn:microsoft.com/office/officeart/2008/layout/HalfCircleOrganizationChart"/>
    <dgm:cxn modelId="{6F6F679A-FF6E-4C0C-9C7B-50F1B9563B87}" type="presParOf" srcId="{7ABE405C-277D-4357-AF51-9467C7A49534}" destId="{8F74B56E-186D-40C3-B6CE-E61C7B9DA049}" srcOrd="0" destOrd="0" presId="urn:microsoft.com/office/officeart/2008/layout/HalfCircleOrganizationChart"/>
    <dgm:cxn modelId="{FFD55CAE-26C0-4B6A-9A29-028C98A95810}" type="presParOf" srcId="{8F74B56E-186D-40C3-B6CE-E61C7B9DA049}" destId="{5ECE6771-ED3F-4719-8E93-C8BF7F1691B6}" srcOrd="0" destOrd="0" presId="urn:microsoft.com/office/officeart/2008/layout/HalfCircleOrganizationChart"/>
    <dgm:cxn modelId="{DD291697-5918-4F27-A0B2-AC2F4D0BB19F}" type="presParOf" srcId="{8F74B56E-186D-40C3-B6CE-E61C7B9DA049}" destId="{19DDD0FA-770D-4C34-BB9C-744120291FA5}" srcOrd="1" destOrd="0" presId="urn:microsoft.com/office/officeart/2008/layout/HalfCircleOrganizationChart"/>
    <dgm:cxn modelId="{0DC7A824-595D-423F-85FE-A37E88AE5BE8}" type="presParOf" srcId="{8F74B56E-186D-40C3-B6CE-E61C7B9DA049}" destId="{3CAEC076-09EF-4B5D-89E2-209B52B1921C}" srcOrd="2" destOrd="0" presId="urn:microsoft.com/office/officeart/2008/layout/HalfCircleOrganizationChart"/>
    <dgm:cxn modelId="{B608137A-71B5-4196-B66D-8DD1486B2F20}" type="presParOf" srcId="{8F74B56E-186D-40C3-B6CE-E61C7B9DA049}" destId="{10D701BF-E677-469A-B441-827FAB367354}" srcOrd="3" destOrd="0" presId="urn:microsoft.com/office/officeart/2008/layout/HalfCircleOrganizationChart"/>
    <dgm:cxn modelId="{E1EDA988-0712-42FE-ABE1-F2FC93B3F775}" type="presParOf" srcId="{7ABE405C-277D-4357-AF51-9467C7A49534}" destId="{D8766626-0046-42AF-958F-1B780E3A4BD6}" srcOrd="1" destOrd="0" presId="urn:microsoft.com/office/officeart/2008/layout/HalfCircleOrganizationChart"/>
    <dgm:cxn modelId="{D402047A-E593-4F73-859D-B0CB9206B999}" type="presParOf" srcId="{7ABE405C-277D-4357-AF51-9467C7A49534}" destId="{0B64131E-8469-4A74-B943-6A33E7279FE9}" srcOrd="2" destOrd="0" presId="urn:microsoft.com/office/officeart/2008/layout/HalfCircleOrganizationChart"/>
    <dgm:cxn modelId="{42979EE8-E409-4985-B4B8-52660CECB567}" type="presParOf" srcId="{EACEC227-D721-4A14-A3EA-001540A1F765}" destId="{A8BD6376-FCD0-4436-807E-AFC612CE5391}" srcOrd="2" destOrd="0" presId="urn:microsoft.com/office/officeart/2008/layout/HalfCircleOrganizationChart"/>
    <dgm:cxn modelId="{E67DF6F1-D624-4381-BCA4-875C2207B75F}" type="presParOf" srcId="{A8BD6376-FCD0-4436-807E-AFC612CE5391}" destId="{3AF35452-91E3-4D66-BB98-A35760479053}" srcOrd="0" destOrd="0" presId="urn:microsoft.com/office/officeart/2008/layout/HalfCircleOrganizationChart"/>
    <dgm:cxn modelId="{67DAD136-F5F1-41F5-8240-75FE30EF2365}" type="presParOf" srcId="{3AF35452-91E3-4D66-BB98-A35760479053}" destId="{198F832D-AF57-4428-8CCB-8C71F5DDF697}" srcOrd="0" destOrd="0" presId="urn:microsoft.com/office/officeart/2008/layout/HalfCircleOrganizationChart"/>
    <dgm:cxn modelId="{593F1267-BBEC-4613-B18F-93F6A84C7E09}" type="presParOf" srcId="{3AF35452-91E3-4D66-BB98-A35760479053}" destId="{DC22AD63-4DC9-46BF-88CA-12A3A03C81C5}" srcOrd="1" destOrd="0" presId="urn:microsoft.com/office/officeart/2008/layout/HalfCircleOrganizationChart"/>
    <dgm:cxn modelId="{6A5E8DCB-D356-4A29-A636-36EC745C0779}" type="presParOf" srcId="{3AF35452-91E3-4D66-BB98-A35760479053}" destId="{032F1601-3624-4E8F-A24F-8585DFB5225D}" srcOrd="2" destOrd="0" presId="urn:microsoft.com/office/officeart/2008/layout/HalfCircleOrganizationChart"/>
    <dgm:cxn modelId="{43025FDF-A1B4-460E-8703-C59CF92FA37B}" type="presParOf" srcId="{3AF35452-91E3-4D66-BB98-A35760479053}" destId="{57C372EA-F30E-4FCD-BD39-4BFB5E591822}" srcOrd="3" destOrd="0" presId="urn:microsoft.com/office/officeart/2008/layout/HalfCircleOrganizationChart"/>
    <dgm:cxn modelId="{065E92E0-04FD-47F0-90DF-4FDE5B885E58}" type="presParOf" srcId="{A8BD6376-FCD0-4436-807E-AFC612CE5391}" destId="{2F4002CE-5C9B-4474-825A-D73992DADCAA}" srcOrd="1" destOrd="0" presId="urn:microsoft.com/office/officeart/2008/layout/HalfCircleOrganizationChart"/>
    <dgm:cxn modelId="{1B227E31-D52E-4A05-9063-83909AEEDA67}" type="presParOf" srcId="{A8BD6376-FCD0-4436-807E-AFC612CE5391}" destId="{9D925A44-4431-4C4B-ACD0-BA94AC03E62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6B202F-44B5-49D3-A6FB-525F95DC23E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D9D4D1-51F0-4AA9-9569-D19A161EB7A3}">
      <dgm:prSet phldrT="[Text]" custT="1"/>
      <dgm:spPr/>
      <dgm:t>
        <a:bodyPr/>
        <a:lstStyle/>
        <a:p>
          <a:r>
            <a:rPr lang="en-US" sz="1400" dirty="0"/>
            <a:t>Scenario</a:t>
          </a:r>
        </a:p>
      </dgm:t>
    </dgm:pt>
    <dgm:pt modelId="{950485B9-500F-432B-8A4A-5C0450F329C2}" type="parTrans" cxnId="{2207F261-5C75-4CFA-A45C-CB0C3E7A2074}">
      <dgm:prSet/>
      <dgm:spPr/>
      <dgm:t>
        <a:bodyPr/>
        <a:lstStyle/>
        <a:p>
          <a:endParaRPr lang="en-US" sz="1400"/>
        </a:p>
      </dgm:t>
    </dgm:pt>
    <dgm:pt modelId="{3BEF807F-CAB5-473D-B2DF-0F1DB9C6912F}" type="sibTrans" cxnId="{2207F261-5C75-4CFA-A45C-CB0C3E7A2074}">
      <dgm:prSet/>
      <dgm:spPr/>
      <dgm:t>
        <a:bodyPr/>
        <a:lstStyle/>
        <a:p>
          <a:endParaRPr lang="en-US" sz="1400"/>
        </a:p>
      </dgm:t>
    </dgm:pt>
    <dgm:pt modelId="{28145439-1378-4141-97C4-9E425C28C8D8}">
      <dgm:prSet phldrT="[Text]" custT="1"/>
      <dgm:spPr/>
      <dgm:t>
        <a:bodyPr/>
        <a:lstStyle/>
        <a:p>
          <a:r>
            <a:rPr lang="en-US" sz="1400" dirty="0"/>
            <a:t>Shock</a:t>
          </a:r>
        </a:p>
      </dgm:t>
    </dgm:pt>
    <dgm:pt modelId="{A71DFB82-9A55-49DC-9704-7A3140CCFA40}" type="parTrans" cxnId="{CA8F3C41-91FC-4456-A84A-B04143E7CA2E}">
      <dgm:prSet/>
      <dgm:spPr/>
      <dgm:t>
        <a:bodyPr/>
        <a:lstStyle/>
        <a:p>
          <a:endParaRPr lang="en-US" sz="1400"/>
        </a:p>
      </dgm:t>
    </dgm:pt>
    <dgm:pt modelId="{87995BF7-4596-428C-A318-896C603ACCB0}" type="sibTrans" cxnId="{CA8F3C41-91FC-4456-A84A-B04143E7CA2E}">
      <dgm:prSet/>
      <dgm:spPr/>
      <dgm:t>
        <a:bodyPr/>
        <a:lstStyle/>
        <a:p>
          <a:endParaRPr lang="en-US" sz="1400"/>
        </a:p>
      </dgm:t>
    </dgm:pt>
    <dgm:pt modelId="{626EDD3A-2471-4C30-8815-019F0C6E8F86}">
      <dgm:prSet phldrT="[Text]" custT="1"/>
      <dgm:spPr/>
      <dgm:t>
        <a:bodyPr/>
        <a:lstStyle/>
        <a:p>
          <a:r>
            <a:rPr lang="en-US" sz="1400" dirty="0"/>
            <a:t>Time Series</a:t>
          </a:r>
        </a:p>
      </dgm:t>
    </dgm:pt>
    <dgm:pt modelId="{BA3B7A6E-9590-46E5-99B5-EF9FE15D8DE7}" type="parTrans" cxnId="{502DC73A-D471-4240-AFA3-448BF4C83680}">
      <dgm:prSet/>
      <dgm:spPr/>
      <dgm:t>
        <a:bodyPr/>
        <a:lstStyle/>
        <a:p>
          <a:endParaRPr lang="en-US" sz="1400"/>
        </a:p>
      </dgm:t>
    </dgm:pt>
    <dgm:pt modelId="{47FC8109-5433-4C6C-BBEC-BE044E8209E1}" type="sibTrans" cxnId="{502DC73A-D471-4240-AFA3-448BF4C83680}">
      <dgm:prSet/>
      <dgm:spPr/>
      <dgm:t>
        <a:bodyPr/>
        <a:lstStyle/>
        <a:p>
          <a:endParaRPr lang="en-US" sz="1400"/>
        </a:p>
      </dgm:t>
    </dgm:pt>
    <dgm:pt modelId="{EDF298FA-A214-44A7-A047-4A0181097BDA}">
      <dgm:prSet phldrT="[Text]" custT="1"/>
      <dgm:spPr/>
      <dgm:t>
        <a:bodyPr/>
        <a:lstStyle/>
        <a:p>
          <a:r>
            <a:rPr lang="en-US" sz="1400" dirty="0"/>
            <a:t>Shift</a:t>
          </a:r>
        </a:p>
      </dgm:t>
    </dgm:pt>
    <dgm:pt modelId="{E82FE8A8-DC15-46FB-A0BC-CBEB4A375C8D}" type="parTrans" cxnId="{9F1ECF2B-5925-4993-A11C-26417AD3F5AC}">
      <dgm:prSet/>
      <dgm:spPr/>
      <dgm:t>
        <a:bodyPr/>
        <a:lstStyle/>
        <a:p>
          <a:endParaRPr lang="en-US" sz="1400"/>
        </a:p>
      </dgm:t>
    </dgm:pt>
    <dgm:pt modelId="{3E0C7D99-4E2A-4A64-B0F8-734042C57D18}" type="sibTrans" cxnId="{9F1ECF2B-5925-4993-A11C-26417AD3F5AC}">
      <dgm:prSet/>
      <dgm:spPr/>
      <dgm:t>
        <a:bodyPr/>
        <a:lstStyle/>
        <a:p>
          <a:endParaRPr lang="en-US" sz="1400"/>
        </a:p>
      </dgm:t>
    </dgm:pt>
    <dgm:pt modelId="{EACEC227-D721-4A14-A3EA-001540A1F765}" type="pres">
      <dgm:prSet presAssocID="{D16B202F-44B5-49D3-A6FB-525F95DC23E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5B39F1-63FC-490C-9172-7B192816D2C9}" type="pres">
      <dgm:prSet presAssocID="{5ED9D4D1-51F0-4AA9-9569-D19A161EB7A3}" presName="hierRoot1" presStyleCnt="0">
        <dgm:presLayoutVars>
          <dgm:hierBranch val="init"/>
        </dgm:presLayoutVars>
      </dgm:prSet>
      <dgm:spPr/>
    </dgm:pt>
    <dgm:pt modelId="{2DDBD017-0805-4ECA-8106-FD565EBEE405}" type="pres">
      <dgm:prSet presAssocID="{5ED9D4D1-51F0-4AA9-9569-D19A161EB7A3}" presName="rootComposite1" presStyleCnt="0"/>
      <dgm:spPr/>
    </dgm:pt>
    <dgm:pt modelId="{BE08741D-071F-44AE-AC3F-437510A3FE3B}" type="pres">
      <dgm:prSet presAssocID="{5ED9D4D1-51F0-4AA9-9569-D19A161EB7A3}" presName="rootText1" presStyleLbl="alignAcc1" presStyleIdx="0" presStyleCnt="0">
        <dgm:presLayoutVars>
          <dgm:chPref val="3"/>
        </dgm:presLayoutVars>
      </dgm:prSet>
      <dgm:spPr/>
    </dgm:pt>
    <dgm:pt modelId="{898E0DCE-EF55-42AB-B219-BD5E7B746531}" type="pres">
      <dgm:prSet presAssocID="{5ED9D4D1-51F0-4AA9-9569-D19A161EB7A3}" presName="topArc1" presStyleLbl="parChTrans1D1" presStyleIdx="0" presStyleCnt="8"/>
      <dgm:spPr/>
    </dgm:pt>
    <dgm:pt modelId="{D5DFB8F5-E97F-471B-A668-26638D2CA1E2}" type="pres">
      <dgm:prSet presAssocID="{5ED9D4D1-51F0-4AA9-9569-D19A161EB7A3}" presName="bottomArc1" presStyleLbl="parChTrans1D1" presStyleIdx="1" presStyleCnt="8"/>
      <dgm:spPr/>
    </dgm:pt>
    <dgm:pt modelId="{151B42BD-8A89-45A8-97E8-4C44018FD06A}" type="pres">
      <dgm:prSet presAssocID="{5ED9D4D1-51F0-4AA9-9569-D19A161EB7A3}" presName="topConnNode1" presStyleLbl="node1" presStyleIdx="0" presStyleCnt="0"/>
      <dgm:spPr/>
    </dgm:pt>
    <dgm:pt modelId="{F80ABC06-AD80-4647-B0EC-344E97934993}" type="pres">
      <dgm:prSet presAssocID="{5ED9D4D1-51F0-4AA9-9569-D19A161EB7A3}" presName="hierChild2" presStyleCnt="0"/>
      <dgm:spPr/>
    </dgm:pt>
    <dgm:pt modelId="{F2E2FE99-00BC-4659-AF20-F0E33AEB3BA0}" type="pres">
      <dgm:prSet presAssocID="{A71DFB82-9A55-49DC-9704-7A3140CCFA40}" presName="Name28" presStyleLbl="parChTrans1D2" presStyleIdx="0" presStyleCnt="3"/>
      <dgm:spPr/>
    </dgm:pt>
    <dgm:pt modelId="{23961C25-A6BD-454F-AC80-630DB58BFC0F}" type="pres">
      <dgm:prSet presAssocID="{28145439-1378-4141-97C4-9E425C28C8D8}" presName="hierRoot2" presStyleCnt="0">
        <dgm:presLayoutVars>
          <dgm:hierBranch val="init"/>
        </dgm:presLayoutVars>
      </dgm:prSet>
      <dgm:spPr/>
    </dgm:pt>
    <dgm:pt modelId="{761057AA-4E19-46B6-B39E-288F8E8C1C20}" type="pres">
      <dgm:prSet presAssocID="{28145439-1378-4141-97C4-9E425C28C8D8}" presName="rootComposite2" presStyleCnt="0"/>
      <dgm:spPr/>
    </dgm:pt>
    <dgm:pt modelId="{B2D769EE-7975-46AC-B8BA-4ADF52E3234F}" type="pres">
      <dgm:prSet presAssocID="{28145439-1378-4141-97C4-9E425C28C8D8}" presName="rootText2" presStyleLbl="alignAcc1" presStyleIdx="0" presStyleCnt="0">
        <dgm:presLayoutVars>
          <dgm:chPref val="3"/>
        </dgm:presLayoutVars>
      </dgm:prSet>
      <dgm:spPr/>
    </dgm:pt>
    <dgm:pt modelId="{CC5D6697-8037-4034-B643-91B5B168B828}" type="pres">
      <dgm:prSet presAssocID="{28145439-1378-4141-97C4-9E425C28C8D8}" presName="topArc2" presStyleLbl="parChTrans1D1" presStyleIdx="2" presStyleCnt="8"/>
      <dgm:spPr/>
    </dgm:pt>
    <dgm:pt modelId="{FE2FE2C3-2E74-4034-9BE2-DB48038FFB1E}" type="pres">
      <dgm:prSet presAssocID="{28145439-1378-4141-97C4-9E425C28C8D8}" presName="bottomArc2" presStyleLbl="parChTrans1D1" presStyleIdx="3" presStyleCnt="8"/>
      <dgm:spPr/>
    </dgm:pt>
    <dgm:pt modelId="{27A5D1EC-8606-45ED-A081-4477E5BB58C0}" type="pres">
      <dgm:prSet presAssocID="{28145439-1378-4141-97C4-9E425C28C8D8}" presName="topConnNode2" presStyleLbl="node2" presStyleIdx="0" presStyleCnt="0"/>
      <dgm:spPr/>
    </dgm:pt>
    <dgm:pt modelId="{D85EBC5C-29AD-452E-B395-0589983C792E}" type="pres">
      <dgm:prSet presAssocID="{28145439-1378-4141-97C4-9E425C28C8D8}" presName="hierChild4" presStyleCnt="0"/>
      <dgm:spPr/>
    </dgm:pt>
    <dgm:pt modelId="{BBC56D84-D5A5-4EBA-9C8A-D578F927A664}" type="pres">
      <dgm:prSet presAssocID="{28145439-1378-4141-97C4-9E425C28C8D8}" presName="hierChild5" presStyleCnt="0"/>
      <dgm:spPr/>
    </dgm:pt>
    <dgm:pt modelId="{1B0C551A-E087-46B9-AD67-070BDD519817}" type="pres">
      <dgm:prSet presAssocID="{E82FE8A8-DC15-46FB-A0BC-CBEB4A375C8D}" presName="Name28" presStyleLbl="parChTrans1D2" presStyleIdx="1" presStyleCnt="3"/>
      <dgm:spPr/>
    </dgm:pt>
    <dgm:pt modelId="{FBEB1A5C-EE25-4924-AF36-DE24BF0862A9}" type="pres">
      <dgm:prSet presAssocID="{EDF298FA-A214-44A7-A047-4A0181097BDA}" presName="hierRoot2" presStyleCnt="0">
        <dgm:presLayoutVars>
          <dgm:hierBranch val="init"/>
        </dgm:presLayoutVars>
      </dgm:prSet>
      <dgm:spPr/>
    </dgm:pt>
    <dgm:pt modelId="{30E5D77F-112F-4126-9A0E-C354C1D74999}" type="pres">
      <dgm:prSet presAssocID="{EDF298FA-A214-44A7-A047-4A0181097BDA}" presName="rootComposite2" presStyleCnt="0"/>
      <dgm:spPr/>
    </dgm:pt>
    <dgm:pt modelId="{94F3936B-EACC-4EFE-A7B6-DDE720D2E825}" type="pres">
      <dgm:prSet presAssocID="{EDF298FA-A214-44A7-A047-4A0181097BDA}" presName="rootText2" presStyleLbl="alignAcc1" presStyleIdx="0" presStyleCnt="0">
        <dgm:presLayoutVars>
          <dgm:chPref val="3"/>
        </dgm:presLayoutVars>
      </dgm:prSet>
      <dgm:spPr/>
    </dgm:pt>
    <dgm:pt modelId="{5B3F907E-4DE5-4BB9-AE4B-245594EA678F}" type="pres">
      <dgm:prSet presAssocID="{EDF298FA-A214-44A7-A047-4A0181097BDA}" presName="topArc2" presStyleLbl="parChTrans1D1" presStyleIdx="4" presStyleCnt="8"/>
      <dgm:spPr/>
    </dgm:pt>
    <dgm:pt modelId="{BDABB945-7E43-4D76-A5E3-95FB15DB8FB4}" type="pres">
      <dgm:prSet presAssocID="{EDF298FA-A214-44A7-A047-4A0181097BDA}" presName="bottomArc2" presStyleLbl="parChTrans1D1" presStyleIdx="5" presStyleCnt="8"/>
      <dgm:spPr/>
    </dgm:pt>
    <dgm:pt modelId="{4F260FC1-B90E-4729-9FB3-4FDEC6CD8D75}" type="pres">
      <dgm:prSet presAssocID="{EDF298FA-A214-44A7-A047-4A0181097BDA}" presName="topConnNode2" presStyleLbl="node2" presStyleIdx="0" presStyleCnt="0"/>
      <dgm:spPr/>
    </dgm:pt>
    <dgm:pt modelId="{C9C996FC-D7CE-4226-B30F-E1454CC09239}" type="pres">
      <dgm:prSet presAssocID="{EDF298FA-A214-44A7-A047-4A0181097BDA}" presName="hierChild4" presStyleCnt="0"/>
      <dgm:spPr/>
    </dgm:pt>
    <dgm:pt modelId="{0FE5F85F-12CC-4111-9A7E-803D5EBF0BC7}" type="pres">
      <dgm:prSet presAssocID="{EDF298FA-A214-44A7-A047-4A0181097BDA}" presName="hierChild5" presStyleCnt="0"/>
      <dgm:spPr/>
    </dgm:pt>
    <dgm:pt modelId="{03973AD6-C8AB-47B0-8528-9A9595DFA9DB}" type="pres">
      <dgm:prSet presAssocID="{BA3B7A6E-9590-46E5-99B5-EF9FE15D8DE7}" presName="Name28" presStyleLbl="parChTrans1D2" presStyleIdx="2" presStyleCnt="3"/>
      <dgm:spPr/>
    </dgm:pt>
    <dgm:pt modelId="{4C747CE4-3A9C-4818-9006-6FDCEDD71C28}" type="pres">
      <dgm:prSet presAssocID="{626EDD3A-2471-4C30-8815-019F0C6E8F86}" presName="hierRoot2" presStyleCnt="0">
        <dgm:presLayoutVars>
          <dgm:hierBranch val="init"/>
        </dgm:presLayoutVars>
      </dgm:prSet>
      <dgm:spPr/>
    </dgm:pt>
    <dgm:pt modelId="{ABA9CAEA-950A-4494-9C4A-41FBF6CA58B2}" type="pres">
      <dgm:prSet presAssocID="{626EDD3A-2471-4C30-8815-019F0C6E8F86}" presName="rootComposite2" presStyleCnt="0"/>
      <dgm:spPr/>
    </dgm:pt>
    <dgm:pt modelId="{0AD58084-59F8-42E1-BDAC-23F00EB7A43B}" type="pres">
      <dgm:prSet presAssocID="{626EDD3A-2471-4C30-8815-019F0C6E8F86}" presName="rootText2" presStyleLbl="alignAcc1" presStyleIdx="0" presStyleCnt="0">
        <dgm:presLayoutVars>
          <dgm:chPref val="3"/>
        </dgm:presLayoutVars>
      </dgm:prSet>
      <dgm:spPr/>
    </dgm:pt>
    <dgm:pt modelId="{4F9164D6-9B62-469F-8E91-48C0A26BFAFC}" type="pres">
      <dgm:prSet presAssocID="{626EDD3A-2471-4C30-8815-019F0C6E8F86}" presName="topArc2" presStyleLbl="parChTrans1D1" presStyleIdx="6" presStyleCnt="8"/>
      <dgm:spPr/>
    </dgm:pt>
    <dgm:pt modelId="{EC5ABEE9-D418-49AD-9820-286810CB221F}" type="pres">
      <dgm:prSet presAssocID="{626EDD3A-2471-4C30-8815-019F0C6E8F86}" presName="bottomArc2" presStyleLbl="parChTrans1D1" presStyleIdx="7" presStyleCnt="8"/>
      <dgm:spPr/>
    </dgm:pt>
    <dgm:pt modelId="{E78D3A14-A4F4-467D-A159-3BF4D7CC61F7}" type="pres">
      <dgm:prSet presAssocID="{626EDD3A-2471-4C30-8815-019F0C6E8F86}" presName="topConnNode2" presStyleLbl="node2" presStyleIdx="0" presStyleCnt="0"/>
      <dgm:spPr/>
    </dgm:pt>
    <dgm:pt modelId="{529AE414-C801-4306-A152-A54EDBC7496D}" type="pres">
      <dgm:prSet presAssocID="{626EDD3A-2471-4C30-8815-019F0C6E8F86}" presName="hierChild4" presStyleCnt="0"/>
      <dgm:spPr/>
    </dgm:pt>
    <dgm:pt modelId="{BBE7084F-0F82-4F7B-9A5C-6C4BD71D74B6}" type="pres">
      <dgm:prSet presAssocID="{626EDD3A-2471-4C30-8815-019F0C6E8F86}" presName="hierChild5" presStyleCnt="0"/>
      <dgm:spPr/>
    </dgm:pt>
    <dgm:pt modelId="{BAFBF6C0-CE8C-4B6E-BCC5-7F02482E1EAD}" type="pres">
      <dgm:prSet presAssocID="{5ED9D4D1-51F0-4AA9-9569-D19A161EB7A3}" presName="hierChild3" presStyleCnt="0"/>
      <dgm:spPr/>
    </dgm:pt>
  </dgm:ptLst>
  <dgm:cxnLst>
    <dgm:cxn modelId="{FFC9C618-42D3-4A3E-B276-A4A80E5ED78A}" type="presOf" srcId="{28145439-1378-4141-97C4-9E425C28C8D8}" destId="{B2D769EE-7975-46AC-B8BA-4ADF52E3234F}" srcOrd="0" destOrd="0" presId="urn:microsoft.com/office/officeart/2008/layout/HalfCircleOrganizationChart"/>
    <dgm:cxn modelId="{6793681E-01C8-4461-B739-067CFA44A593}" type="presOf" srcId="{5ED9D4D1-51F0-4AA9-9569-D19A161EB7A3}" destId="{BE08741D-071F-44AE-AC3F-437510A3FE3B}" srcOrd="0" destOrd="0" presId="urn:microsoft.com/office/officeart/2008/layout/HalfCircleOrganizationChart"/>
    <dgm:cxn modelId="{B9AE2A28-3F50-4699-BEA8-FDF4E30C337B}" type="presOf" srcId="{EDF298FA-A214-44A7-A047-4A0181097BDA}" destId="{94F3936B-EACC-4EFE-A7B6-DDE720D2E825}" srcOrd="0" destOrd="0" presId="urn:microsoft.com/office/officeart/2008/layout/HalfCircleOrganizationChart"/>
    <dgm:cxn modelId="{CAAE6628-E123-4E33-8DBA-2DC0472AD816}" type="presOf" srcId="{D16B202F-44B5-49D3-A6FB-525F95DC23E7}" destId="{EACEC227-D721-4A14-A3EA-001540A1F765}" srcOrd="0" destOrd="0" presId="urn:microsoft.com/office/officeart/2008/layout/HalfCircleOrganizationChart"/>
    <dgm:cxn modelId="{9F1ECF2B-5925-4993-A11C-26417AD3F5AC}" srcId="{5ED9D4D1-51F0-4AA9-9569-D19A161EB7A3}" destId="{EDF298FA-A214-44A7-A047-4A0181097BDA}" srcOrd="1" destOrd="0" parTransId="{E82FE8A8-DC15-46FB-A0BC-CBEB4A375C8D}" sibTransId="{3E0C7D99-4E2A-4A64-B0F8-734042C57D18}"/>
    <dgm:cxn modelId="{888C2A30-8952-4838-855C-3E8962431BAA}" type="presOf" srcId="{626EDD3A-2471-4C30-8815-019F0C6E8F86}" destId="{0AD58084-59F8-42E1-BDAC-23F00EB7A43B}" srcOrd="0" destOrd="0" presId="urn:microsoft.com/office/officeart/2008/layout/HalfCircleOrganizationChart"/>
    <dgm:cxn modelId="{52810A35-39C7-4A19-AC78-53B121855DAB}" type="presOf" srcId="{A71DFB82-9A55-49DC-9704-7A3140CCFA40}" destId="{F2E2FE99-00BC-4659-AF20-F0E33AEB3BA0}" srcOrd="0" destOrd="0" presId="urn:microsoft.com/office/officeart/2008/layout/HalfCircleOrganizationChart"/>
    <dgm:cxn modelId="{502DC73A-D471-4240-AFA3-448BF4C83680}" srcId="{5ED9D4D1-51F0-4AA9-9569-D19A161EB7A3}" destId="{626EDD3A-2471-4C30-8815-019F0C6E8F86}" srcOrd="2" destOrd="0" parTransId="{BA3B7A6E-9590-46E5-99B5-EF9FE15D8DE7}" sibTransId="{47FC8109-5433-4C6C-BBEC-BE044E8209E1}"/>
    <dgm:cxn modelId="{CA8F3C41-91FC-4456-A84A-B04143E7CA2E}" srcId="{5ED9D4D1-51F0-4AA9-9569-D19A161EB7A3}" destId="{28145439-1378-4141-97C4-9E425C28C8D8}" srcOrd="0" destOrd="0" parTransId="{A71DFB82-9A55-49DC-9704-7A3140CCFA40}" sibTransId="{87995BF7-4596-428C-A318-896C603ACCB0}"/>
    <dgm:cxn modelId="{2207F261-5C75-4CFA-A45C-CB0C3E7A2074}" srcId="{D16B202F-44B5-49D3-A6FB-525F95DC23E7}" destId="{5ED9D4D1-51F0-4AA9-9569-D19A161EB7A3}" srcOrd="0" destOrd="0" parTransId="{950485B9-500F-432B-8A4A-5C0450F329C2}" sibTransId="{3BEF807F-CAB5-473D-B2DF-0F1DB9C6912F}"/>
    <dgm:cxn modelId="{20E66668-CE12-4FC5-92AD-A6751D5C242F}" type="presOf" srcId="{E82FE8A8-DC15-46FB-A0BC-CBEB4A375C8D}" destId="{1B0C551A-E087-46B9-AD67-070BDD519817}" srcOrd="0" destOrd="0" presId="urn:microsoft.com/office/officeart/2008/layout/HalfCircleOrganizationChart"/>
    <dgm:cxn modelId="{C4A4D65A-B1B7-4C3E-AED4-015D5BAC29E9}" type="presOf" srcId="{BA3B7A6E-9590-46E5-99B5-EF9FE15D8DE7}" destId="{03973AD6-C8AB-47B0-8528-9A9595DFA9DB}" srcOrd="0" destOrd="0" presId="urn:microsoft.com/office/officeart/2008/layout/HalfCircleOrganizationChart"/>
    <dgm:cxn modelId="{1984C18A-179F-4B50-84E8-E1381E5A101E}" type="presOf" srcId="{28145439-1378-4141-97C4-9E425C28C8D8}" destId="{27A5D1EC-8606-45ED-A081-4477E5BB58C0}" srcOrd="1" destOrd="0" presId="urn:microsoft.com/office/officeart/2008/layout/HalfCircleOrganizationChart"/>
    <dgm:cxn modelId="{7AB7AFBF-DC15-41D3-981A-7F1FE82AC67B}" type="presOf" srcId="{EDF298FA-A214-44A7-A047-4A0181097BDA}" destId="{4F260FC1-B90E-4729-9FB3-4FDEC6CD8D75}" srcOrd="1" destOrd="0" presId="urn:microsoft.com/office/officeart/2008/layout/HalfCircleOrganizationChart"/>
    <dgm:cxn modelId="{6CD36CCC-1969-4C64-A56C-0FCBDF16C8B1}" type="presOf" srcId="{5ED9D4D1-51F0-4AA9-9569-D19A161EB7A3}" destId="{151B42BD-8A89-45A8-97E8-4C44018FD06A}" srcOrd="1" destOrd="0" presId="urn:microsoft.com/office/officeart/2008/layout/HalfCircleOrganizationChart"/>
    <dgm:cxn modelId="{FF916AD6-35D3-4B19-BEF5-3B80673EAF64}" type="presOf" srcId="{626EDD3A-2471-4C30-8815-019F0C6E8F86}" destId="{E78D3A14-A4F4-467D-A159-3BF4D7CC61F7}" srcOrd="1" destOrd="0" presId="urn:microsoft.com/office/officeart/2008/layout/HalfCircleOrganizationChart"/>
    <dgm:cxn modelId="{9A5FA121-61E6-4286-9E4E-E5356ABEE114}" type="presParOf" srcId="{EACEC227-D721-4A14-A3EA-001540A1F765}" destId="{2C5B39F1-63FC-490C-9172-7B192816D2C9}" srcOrd="0" destOrd="0" presId="urn:microsoft.com/office/officeart/2008/layout/HalfCircleOrganizationChart"/>
    <dgm:cxn modelId="{5668E97B-E6BD-4582-B6B4-3147CFBB9912}" type="presParOf" srcId="{2C5B39F1-63FC-490C-9172-7B192816D2C9}" destId="{2DDBD017-0805-4ECA-8106-FD565EBEE405}" srcOrd="0" destOrd="0" presId="urn:microsoft.com/office/officeart/2008/layout/HalfCircleOrganizationChart"/>
    <dgm:cxn modelId="{F4FF700E-B219-46BF-A32D-081A6745CE8E}" type="presParOf" srcId="{2DDBD017-0805-4ECA-8106-FD565EBEE405}" destId="{BE08741D-071F-44AE-AC3F-437510A3FE3B}" srcOrd="0" destOrd="0" presId="urn:microsoft.com/office/officeart/2008/layout/HalfCircleOrganizationChart"/>
    <dgm:cxn modelId="{831C158E-921A-4024-BAAC-32B4A9321BC9}" type="presParOf" srcId="{2DDBD017-0805-4ECA-8106-FD565EBEE405}" destId="{898E0DCE-EF55-42AB-B219-BD5E7B746531}" srcOrd="1" destOrd="0" presId="urn:microsoft.com/office/officeart/2008/layout/HalfCircleOrganizationChart"/>
    <dgm:cxn modelId="{101F4E4B-B058-4E54-ADAA-CC8316E87327}" type="presParOf" srcId="{2DDBD017-0805-4ECA-8106-FD565EBEE405}" destId="{D5DFB8F5-E97F-471B-A668-26638D2CA1E2}" srcOrd="2" destOrd="0" presId="urn:microsoft.com/office/officeart/2008/layout/HalfCircleOrganizationChart"/>
    <dgm:cxn modelId="{110E1E70-DB39-48F9-8404-BDC43910F9CA}" type="presParOf" srcId="{2DDBD017-0805-4ECA-8106-FD565EBEE405}" destId="{151B42BD-8A89-45A8-97E8-4C44018FD06A}" srcOrd="3" destOrd="0" presId="urn:microsoft.com/office/officeart/2008/layout/HalfCircleOrganizationChart"/>
    <dgm:cxn modelId="{D0186A69-9F56-43FC-8FF2-A07585502718}" type="presParOf" srcId="{2C5B39F1-63FC-490C-9172-7B192816D2C9}" destId="{F80ABC06-AD80-4647-B0EC-344E97934993}" srcOrd="1" destOrd="0" presId="urn:microsoft.com/office/officeart/2008/layout/HalfCircleOrganizationChart"/>
    <dgm:cxn modelId="{40FA6B01-E1B7-4F61-BACC-8B79A413C652}" type="presParOf" srcId="{F80ABC06-AD80-4647-B0EC-344E97934993}" destId="{F2E2FE99-00BC-4659-AF20-F0E33AEB3BA0}" srcOrd="0" destOrd="0" presId="urn:microsoft.com/office/officeart/2008/layout/HalfCircleOrganizationChart"/>
    <dgm:cxn modelId="{4EE0D085-0D32-402D-9917-3C1334F8FC07}" type="presParOf" srcId="{F80ABC06-AD80-4647-B0EC-344E97934993}" destId="{23961C25-A6BD-454F-AC80-630DB58BFC0F}" srcOrd="1" destOrd="0" presId="urn:microsoft.com/office/officeart/2008/layout/HalfCircleOrganizationChart"/>
    <dgm:cxn modelId="{35940F0E-FD5A-4EAB-BDF1-62D02C699550}" type="presParOf" srcId="{23961C25-A6BD-454F-AC80-630DB58BFC0F}" destId="{761057AA-4E19-46B6-B39E-288F8E8C1C20}" srcOrd="0" destOrd="0" presId="urn:microsoft.com/office/officeart/2008/layout/HalfCircleOrganizationChart"/>
    <dgm:cxn modelId="{FC80EB24-46F8-4E1F-8998-369CD1BC22CF}" type="presParOf" srcId="{761057AA-4E19-46B6-B39E-288F8E8C1C20}" destId="{B2D769EE-7975-46AC-B8BA-4ADF52E3234F}" srcOrd="0" destOrd="0" presId="urn:microsoft.com/office/officeart/2008/layout/HalfCircleOrganizationChart"/>
    <dgm:cxn modelId="{26D3774A-49F7-4CFB-B8B3-5D17A10E763D}" type="presParOf" srcId="{761057AA-4E19-46B6-B39E-288F8E8C1C20}" destId="{CC5D6697-8037-4034-B643-91B5B168B828}" srcOrd="1" destOrd="0" presId="urn:microsoft.com/office/officeart/2008/layout/HalfCircleOrganizationChart"/>
    <dgm:cxn modelId="{AECE3C41-E032-4B89-966E-046EB6FE2588}" type="presParOf" srcId="{761057AA-4E19-46B6-B39E-288F8E8C1C20}" destId="{FE2FE2C3-2E74-4034-9BE2-DB48038FFB1E}" srcOrd="2" destOrd="0" presId="urn:microsoft.com/office/officeart/2008/layout/HalfCircleOrganizationChart"/>
    <dgm:cxn modelId="{B4EE6F68-0A5E-48F2-91F5-0129969A8B57}" type="presParOf" srcId="{761057AA-4E19-46B6-B39E-288F8E8C1C20}" destId="{27A5D1EC-8606-45ED-A081-4477E5BB58C0}" srcOrd="3" destOrd="0" presId="urn:microsoft.com/office/officeart/2008/layout/HalfCircleOrganizationChart"/>
    <dgm:cxn modelId="{856BBB5C-9B96-4084-BE2F-F9E1654762F8}" type="presParOf" srcId="{23961C25-A6BD-454F-AC80-630DB58BFC0F}" destId="{D85EBC5C-29AD-452E-B395-0589983C792E}" srcOrd="1" destOrd="0" presId="urn:microsoft.com/office/officeart/2008/layout/HalfCircleOrganizationChart"/>
    <dgm:cxn modelId="{71962CAE-4D46-4687-8D21-C7460385EE39}" type="presParOf" srcId="{23961C25-A6BD-454F-AC80-630DB58BFC0F}" destId="{BBC56D84-D5A5-4EBA-9C8A-D578F927A664}" srcOrd="2" destOrd="0" presId="urn:microsoft.com/office/officeart/2008/layout/HalfCircleOrganizationChart"/>
    <dgm:cxn modelId="{D2FEFD40-FFAC-4F96-8AAC-820F2C12543A}" type="presParOf" srcId="{F80ABC06-AD80-4647-B0EC-344E97934993}" destId="{1B0C551A-E087-46B9-AD67-070BDD519817}" srcOrd="2" destOrd="0" presId="urn:microsoft.com/office/officeart/2008/layout/HalfCircleOrganizationChart"/>
    <dgm:cxn modelId="{CD4484F7-AE29-48F4-8AD9-8AFDBE910A43}" type="presParOf" srcId="{F80ABC06-AD80-4647-B0EC-344E97934993}" destId="{FBEB1A5C-EE25-4924-AF36-DE24BF0862A9}" srcOrd="3" destOrd="0" presId="urn:microsoft.com/office/officeart/2008/layout/HalfCircleOrganizationChart"/>
    <dgm:cxn modelId="{45DBB62C-41AD-4E70-8605-2166EE0941AA}" type="presParOf" srcId="{FBEB1A5C-EE25-4924-AF36-DE24BF0862A9}" destId="{30E5D77F-112F-4126-9A0E-C354C1D74999}" srcOrd="0" destOrd="0" presId="urn:microsoft.com/office/officeart/2008/layout/HalfCircleOrganizationChart"/>
    <dgm:cxn modelId="{8DF5BEC0-4CDD-45F5-AA2C-ECB5BD966119}" type="presParOf" srcId="{30E5D77F-112F-4126-9A0E-C354C1D74999}" destId="{94F3936B-EACC-4EFE-A7B6-DDE720D2E825}" srcOrd="0" destOrd="0" presId="urn:microsoft.com/office/officeart/2008/layout/HalfCircleOrganizationChart"/>
    <dgm:cxn modelId="{949FB129-2080-4DC4-82C6-01D8274EEFA3}" type="presParOf" srcId="{30E5D77F-112F-4126-9A0E-C354C1D74999}" destId="{5B3F907E-4DE5-4BB9-AE4B-245594EA678F}" srcOrd="1" destOrd="0" presId="urn:microsoft.com/office/officeart/2008/layout/HalfCircleOrganizationChart"/>
    <dgm:cxn modelId="{D6942324-07B5-4365-B290-08CE1ABDBBE9}" type="presParOf" srcId="{30E5D77F-112F-4126-9A0E-C354C1D74999}" destId="{BDABB945-7E43-4D76-A5E3-95FB15DB8FB4}" srcOrd="2" destOrd="0" presId="urn:microsoft.com/office/officeart/2008/layout/HalfCircleOrganizationChart"/>
    <dgm:cxn modelId="{CCC94D98-7002-43B5-B54F-94776F67708B}" type="presParOf" srcId="{30E5D77F-112F-4126-9A0E-C354C1D74999}" destId="{4F260FC1-B90E-4729-9FB3-4FDEC6CD8D75}" srcOrd="3" destOrd="0" presId="urn:microsoft.com/office/officeart/2008/layout/HalfCircleOrganizationChart"/>
    <dgm:cxn modelId="{1B67965D-F41A-4B26-B795-ECE312209AD6}" type="presParOf" srcId="{FBEB1A5C-EE25-4924-AF36-DE24BF0862A9}" destId="{C9C996FC-D7CE-4226-B30F-E1454CC09239}" srcOrd="1" destOrd="0" presId="urn:microsoft.com/office/officeart/2008/layout/HalfCircleOrganizationChart"/>
    <dgm:cxn modelId="{76A755FE-634A-47AF-9579-87ACA752E534}" type="presParOf" srcId="{FBEB1A5C-EE25-4924-AF36-DE24BF0862A9}" destId="{0FE5F85F-12CC-4111-9A7E-803D5EBF0BC7}" srcOrd="2" destOrd="0" presId="urn:microsoft.com/office/officeart/2008/layout/HalfCircleOrganizationChart"/>
    <dgm:cxn modelId="{085D9887-18A5-4D7D-864D-0844B3B2A5C5}" type="presParOf" srcId="{F80ABC06-AD80-4647-B0EC-344E97934993}" destId="{03973AD6-C8AB-47B0-8528-9A9595DFA9DB}" srcOrd="4" destOrd="0" presId="urn:microsoft.com/office/officeart/2008/layout/HalfCircleOrganizationChart"/>
    <dgm:cxn modelId="{5852C3E7-F66B-46CF-BC2B-28185C7C6C06}" type="presParOf" srcId="{F80ABC06-AD80-4647-B0EC-344E97934993}" destId="{4C747CE4-3A9C-4818-9006-6FDCEDD71C28}" srcOrd="5" destOrd="0" presId="urn:microsoft.com/office/officeart/2008/layout/HalfCircleOrganizationChart"/>
    <dgm:cxn modelId="{5E9E69E1-5853-444F-88B2-EA3943B2F3FB}" type="presParOf" srcId="{4C747CE4-3A9C-4818-9006-6FDCEDD71C28}" destId="{ABA9CAEA-950A-4494-9C4A-41FBF6CA58B2}" srcOrd="0" destOrd="0" presId="urn:microsoft.com/office/officeart/2008/layout/HalfCircleOrganizationChart"/>
    <dgm:cxn modelId="{4849FD69-BA12-41D5-9947-31886930F1C3}" type="presParOf" srcId="{ABA9CAEA-950A-4494-9C4A-41FBF6CA58B2}" destId="{0AD58084-59F8-42E1-BDAC-23F00EB7A43B}" srcOrd="0" destOrd="0" presId="urn:microsoft.com/office/officeart/2008/layout/HalfCircleOrganizationChart"/>
    <dgm:cxn modelId="{3060DE6A-0DBF-4409-87C1-B6236BD3E78C}" type="presParOf" srcId="{ABA9CAEA-950A-4494-9C4A-41FBF6CA58B2}" destId="{4F9164D6-9B62-469F-8E91-48C0A26BFAFC}" srcOrd="1" destOrd="0" presId="urn:microsoft.com/office/officeart/2008/layout/HalfCircleOrganizationChart"/>
    <dgm:cxn modelId="{2CE44665-A415-4AA5-8DE4-4AB8702D2C3A}" type="presParOf" srcId="{ABA9CAEA-950A-4494-9C4A-41FBF6CA58B2}" destId="{EC5ABEE9-D418-49AD-9820-286810CB221F}" srcOrd="2" destOrd="0" presId="urn:microsoft.com/office/officeart/2008/layout/HalfCircleOrganizationChart"/>
    <dgm:cxn modelId="{66642813-C990-45B4-BEA5-664AF966055C}" type="presParOf" srcId="{ABA9CAEA-950A-4494-9C4A-41FBF6CA58B2}" destId="{E78D3A14-A4F4-467D-A159-3BF4D7CC61F7}" srcOrd="3" destOrd="0" presId="urn:microsoft.com/office/officeart/2008/layout/HalfCircleOrganizationChart"/>
    <dgm:cxn modelId="{8B40AB22-695F-44A9-A2AE-9DDE7FE81E9C}" type="presParOf" srcId="{4C747CE4-3A9C-4818-9006-6FDCEDD71C28}" destId="{529AE414-C801-4306-A152-A54EDBC7496D}" srcOrd="1" destOrd="0" presId="urn:microsoft.com/office/officeart/2008/layout/HalfCircleOrganizationChart"/>
    <dgm:cxn modelId="{E34E840C-A017-4D6C-BFCB-E25F4DC3D208}" type="presParOf" srcId="{4C747CE4-3A9C-4818-9006-6FDCEDD71C28}" destId="{BBE7084F-0F82-4F7B-9A5C-6C4BD71D74B6}" srcOrd="2" destOrd="0" presId="urn:microsoft.com/office/officeart/2008/layout/HalfCircleOrganizationChart"/>
    <dgm:cxn modelId="{5EE61FE6-08A4-46DF-9BE6-8C5807A2824B}" type="presParOf" srcId="{2C5B39F1-63FC-490C-9172-7B192816D2C9}" destId="{BAFBF6C0-CE8C-4B6E-BCC5-7F02482E1EA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0FDBA7-9BDD-4E9E-9D92-9A6650A96194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1ACF1C52-724E-4C01-AFFF-532BC04CFE5B}">
      <dgm:prSet phldrT="[Text]" custT="1"/>
      <dgm:spPr/>
      <dgm:t>
        <a:bodyPr/>
        <a:lstStyle/>
        <a:p>
          <a:r>
            <a:rPr lang="en-US" sz="1400" dirty="0"/>
            <a:t>MDx</a:t>
          </a:r>
        </a:p>
      </dgm:t>
    </dgm:pt>
    <dgm:pt modelId="{47227EF9-BC18-4965-A225-A6B2B2C58DC5}" type="parTrans" cxnId="{A0C9B567-1BC0-4529-BA87-A04B4FCAD291}">
      <dgm:prSet/>
      <dgm:spPr/>
      <dgm:t>
        <a:bodyPr/>
        <a:lstStyle/>
        <a:p>
          <a:endParaRPr lang="en-US" sz="1400"/>
        </a:p>
      </dgm:t>
    </dgm:pt>
    <dgm:pt modelId="{E06966D6-7F6B-4328-8934-DEADD7672A20}" type="sibTrans" cxnId="{A0C9B567-1BC0-4529-BA87-A04B4FCAD291}">
      <dgm:prSet/>
      <dgm:spPr/>
      <dgm:t>
        <a:bodyPr/>
        <a:lstStyle/>
        <a:p>
          <a:endParaRPr lang="en-US" sz="1400"/>
        </a:p>
      </dgm:t>
    </dgm:pt>
    <dgm:pt modelId="{E87ECBE5-CBC8-4AEF-B52E-A4542116587D}">
      <dgm:prSet phldrT="[Text]" custT="1"/>
      <dgm:spPr/>
      <dgm:t>
        <a:bodyPr/>
        <a:lstStyle/>
        <a:p>
          <a:r>
            <a:rPr lang="en-US" sz="1400" b="1" dirty="0"/>
            <a:t>Command</a:t>
          </a:r>
        </a:p>
      </dgm:t>
    </dgm:pt>
    <dgm:pt modelId="{710F9057-0FAA-402F-9F8E-123021A5B565}" type="sibTrans" cxnId="{60FDA484-7DC8-48AB-BBC3-BB5E2332EED9}">
      <dgm:prSet/>
      <dgm:spPr/>
      <dgm:t>
        <a:bodyPr/>
        <a:lstStyle/>
        <a:p>
          <a:endParaRPr lang="en-US" sz="1400"/>
        </a:p>
      </dgm:t>
    </dgm:pt>
    <dgm:pt modelId="{C1567539-722E-4A55-9AEB-577F796731BA}" type="parTrans" cxnId="{60FDA484-7DC8-48AB-BBC3-BB5E2332EED9}">
      <dgm:prSet/>
      <dgm:spPr/>
      <dgm:t>
        <a:bodyPr/>
        <a:lstStyle/>
        <a:p>
          <a:endParaRPr lang="en-US" sz="1400"/>
        </a:p>
      </dgm:t>
    </dgm:pt>
    <dgm:pt modelId="{B6171B7A-0BF6-4076-B20B-8456C0EF3A21}">
      <dgm:prSet phldrT="[Text]" custT="1"/>
      <dgm:spPr/>
      <dgm:t>
        <a:bodyPr/>
        <a:lstStyle/>
        <a:p>
          <a:pPr algn="just"/>
          <a:endParaRPr lang="en-US" sz="1400" dirty="0"/>
        </a:p>
        <a:p>
          <a:pPr algn="just"/>
          <a:r>
            <a:rPr lang="en-US" sz="1400" dirty="0"/>
            <a:t>Set </a:t>
          </a:r>
          <a:r>
            <a:rPr lang="en-US" sz="1400" dirty="0">
              <a:highlight>
                <a:srgbClr val="FFFF00"/>
              </a:highlight>
            </a:rPr>
            <a:t>Time-Series</a:t>
          </a:r>
        </a:p>
      </dgm:t>
    </dgm:pt>
    <dgm:pt modelId="{FBADAD88-FCCF-49D6-99BE-5D839568C9ED}" type="parTrans" cxnId="{30DF005B-8096-4D75-84DF-2F837215429F}">
      <dgm:prSet/>
      <dgm:spPr/>
      <dgm:t>
        <a:bodyPr/>
        <a:lstStyle/>
        <a:p>
          <a:endParaRPr lang="en-US" sz="1400"/>
        </a:p>
      </dgm:t>
    </dgm:pt>
    <dgm:pt modelId="{FFA42779-B98C-40A1-BADE-567492D474B7}" type="sibTrans" cxnId="{30DF005B-8096-4D75-84DF-2F837215429F}">
      <dgm:prSet/>
      <dgm:spPr/>
      <dgm:t>
        <a:bodyPr/>
        <a:lstStyle/>
        <a:p>
          <a:endParaRPr lang="en-US" sz="1400"/>
        </a:p>
      </dgm:t>
    </dgm:pt>
    <dgm:pt modelId="{98FC87B1-2B8D-4820-ADE1-F642BC6D88F8}" type="pres">
      <dgm:prSet presAssocID="{570FDBA7-9BDD-4E9E-9D92-9A6650A96194}" presName="arrowDiagram" presStyleCnt="0">
        <dgm:presLayoutVars>
          <dgm:chMax val="5"/>
          <dgm:dir/>
          <dgm:resizeHandles val="exact"/>
        </dgm:presLayoutVars>
      </dgm:prSet>
      <dgm:spPr/>
    </dgm:pt>
    <dgm:pt modelId="{9FB1B0DD-12EA-4EEF-B5E3-707BE7098870}" type="pres">
      <dgm:prSet presAssocID="{570FDBA7-9BDD-4E9E-9D92-9A6650A96194}" presName="arrow" presStyleLbl="bgShp" presStyleIdx="0" presStyleCnt="1" custAng="3493296" custScaleX="117342" custScaleY="76170" custLinFactNeighborX="-7698" custLinFactNeighborY="96652"/>
      <dgm:spPr/>
    </dgm:pt>
    <dgm:pt modelId="{30924D87-EACA-48E7-BC38-2ADB7757B447}" type="pres">
      <dgm:prSet presAssocID="{570FDBA7-9BDD-4E9E-9D92-9A6650A96194}" presName="arrowDiagram3" presStyleCnt="0"/>
      <dgm:spPr/>
    </dgm:pt>
    <dgm:pt modelId="{19F3D09E-AC59-4241-AD54-F359DAC619F6}" type="pres">
      <dgm:prSet presAssocID="{1ACF1C52-724E-4C01-AFFF-532BC04CFE5B}" presName="bullet3a" presStyleLbl="node1" presStyleIdx="0" presStyleCnt="3" custLinFactX="80636" custLinFactY="-772011" custLinFactNeighborX="100000" custLinFactNeighborY="-800000"/>
      <dgm:spPr/>
    </dgm:pt>
    <dgm:pt modelId="{2C7DE76F-6DDE-46F2-8C14-1D73AC57D181}" type="pres">
      <dgm:prSet presAssocID="{1ACF1C52-724E-4C01-AFFF-532BC04CFE5B}" presName="textBox3a" presStyleLbl="revTx" presStyleIdx="0" presStyleCnt="3" custLinFactY="-100000" custLinFactNeighborX="-81299" custLinFactNeighborY="-162253">
        <dgm:presLayoutVars>
          <dgm:bulletEnabled val="1"/>
        </dgm:presLayoutVars>
      </dgm:prSet>
      <dgm:spPr/>
    </dgm:pt>
    <dgm:pt modelId="{FF1B1641-5C4F-4460-83C7-229846BEC4F6}" type="pres">
      <dgm:prSet presAssocID="{E87ECBE5-CBC8-4AEF-B52E-A4542116587D}" presName="bullet3b" presStyleLbl="node1" presStyleIdx="1" presStyleCnt="3" custLinFactY="-1012" custLinFactNeighborX="82740" custLinFactNeighborY="-100000"/>
      <dgm:spPr/>
    </dgm:pt>
    <dgm:pt modelId="{1ED87F58-A5B6-4D47-9F9A-964657587136}" type="pres">
      <dgm:prSet presAssocID="{E87ECBE5-CBC8-4AEF-B52E-A4542116587D}" presName="textBox3b" presStyleLbl="revTx" presStyleIdx="1" presStyleCnt="3" custFlipHor="1" custScaleX="189057" custScaleY="31227" custLinFactNeighborX="-51041" custLinFactNeighborY="-37131">
        <dgm:presLayoutVars>
          <dgm:bulletEnabled val="1"/>
        </dgm:presLayoutVars>
      </dgm:prSet>
      <dgm:spPr/>
    </dgm:pt>
    <dgm:pt modelId="{EF80E0B1-A6BE-425E-BFF4-72DE2BEE6FC7}" type="pres">
      <dgm:prSet presAssocID="{B6171B7A-0BF6-4076-B20B-8456C0EF3A21}" presName="bullet3c" presStyleLbl="node1" presStyleIdx="2" presStyleCnt="3" custLinFactY="225262" custLinFactNeighborX="29730" custLinFactNeighborY="300000"/>
      <dgm:spPr/>
    </dgm:pt>
    <dgm:pt modelId="{5812FBA8-C7F5-4B79-BE57-5D2BD4FD19DE}" type="pres">
      <dgm:prSet presAssocID="{B6171B7A-0BF6-4076-B20B-8456C0EF3A21}" presName="textBox3c" presStyleLbl="revTx" presStyleIdx="2" presStyleCnt="3" custScaleX="255179" custScaleY="44691" custLinFactNeighborX="-93659" custLinFactNeighborY="69265">
        <dgm:presLayoutVars>
          <dgm:bulletEnabled val="1"/>
        </dgm:presLayoutVars>
      </dgm:prSet>
      <dgm:spPr/>
    </dgm:pt>
  </dgm:ptLst>
  <dgm:cxnLst>
    <dgm:cxn modelId="{30DF005B-8096-4D75-84DF-2F837215429F}" srcId="{570FDBA7-9BDD-4E9E-9D92-9A6650A96194}" destId="{B6171B7A-0BF6-4076-B20B-8456C0EF3A21}" srcOrd="2" destOrd="0" parTransId="{FBADAD88-FCCF-49D6-99BE-5D839568C9ED}" sibTransId="{FFA42779-B98C-40A1-BADE-567492D474B7}"/>
    <dgm:cxn modelId="{A0C9B567-1BC0-4529-BA87-A04B4FCAD291}" srcId="{570FDBA7-9BDD-4E9E-9D92-9A6650A96194}" destId="{1ACF1C52-724E-4C01-AFFF-532BC04CFE5B}" srcOrd="0" destOrd="0" parTransId="{47227EF9-BC18-4965-A225-A6B2B2C58DC5}" sibTransId="{E06966D6-7F6B-4328-8934-DEADD7672A20}"/>
    <dgm:cxn modelId="{13EC7A74-9C4E-4CEB-974F-907F23D82575}" type="presOf" srcId="{1ACF1C52-724E-4C01-AFFF-532BC04CFE5B}" destId="{2C7DE76F-6DDE-46F2-8C14-1D73AC57D181}" srcOrd="0" destOrd="0" presId="urn:microsoft.com/office/officeart/2005/8/layout/arrow2"/>
    <dgm:cxn modelId="{5A27E17B-5AF2-4CF4-A2C1-978824F0A292}" type="presOf" srcId="{570FDBA7-9BDD-4E9E-9D92-9A6650A96194}" destId="{98FC87B1-2B8D-4820-ADE1-F642BC6D88F8}" srcOrd="0" destOrd="0" presId="urn:microsoft.com/office/officeart/2005/8/layout/arrow2"/>
    <dgm:cxn modelId="{60FDA484-7DC8-48AB-BBC3-BB5E2332EED9}" srcId="{570FDBA7-9BDD-4E9E-9D92-9A6650A96194}" destId="{E87ECBE5-CBC8-4AEF-B52E-A4542116587D}" srcOrd="1" destOrd="0" parTransId="{C1567539-722E-4A55-9AEB-577F796731BA}" sibTransId="{710F9057-0FAA-402F-9F8E-123021A5B565}"/>
    <dgm:cxn modelId="{A2F1ED99-9DCF-49C1-944E-0FAA397297CE}" type="presOf" srcId="{E87ECBE5-CBC8-4AEF-B52E-A4542116587D}" destId="{1ED87F58-A5B6-4D47-9F9A-964657587136}" srcOrd="0" destOrd="0" presId="urn:microsoft.com/office/officeart/2005/8/layout/arrow2"/>
    <dgm:cxn modelId="{7D755FA1-4810-4BB7-8F0F-23E8E807E5E7}" type="presOf" srcId="{B6171B7A-0BF6-4076-B20B-8456C0EF3A21}" destId="{5812FBA8-C7F5-4B79-BE57-5D2BD4FD19DE}" srcOrd="0" destOrd="0" presId="urn:microsoft.com/office/officeart/2005/8/layout/arrow2"/>
    <dgm:cxn modelId="{BD354069-2AAA-4E3A-BD57-454320D6F7C0}" type="presParOf" srcId="{98FC87B1-2B8D-4820-ADE1-F642BC6D88F8}" destId="{9FB1B0DD-12EA-4EEF-B5E3-707BE7098870}" srcOrd="0" destOrd="0" presId="urn:microsoft.com/office/officeart/2005/8/layout/arrow2"/>
    <dgm:cxn modelId="{269D2D68-05E3-4A8D-BE6D-4503A790EB50}" type="presParOf" srcId="{98FC87B1-2B8D-4820-ADE1-F642BC6D88F8}" destId="{30924D87-EACA-48E7-BC38-2ADB7757B447}" srcOrd="1" destOrd="0" presId="urn:microsoft.com/office/officeart/2005/8/layout/arrow2"/>
    <dgm:cxn modelId="{2C660274-02E0-463C-93A4-05FE91CCEB01}" type="presParOf" srcId="{30924D87-EACA-48E7-BC38-2ADB7757B447}" destId="{19F3D09E-AC59-4241-AD54-F359DAC619F6}" srcOrd="0" destOrd="0" presId="urn:microsoft.com/office/officeart/2005/8/layout/arrow2"/>
    <dgm:cxn modelId="{1DAEBF26-AC7E-4F20-B5CA-58602E1E30BE}" type="presParOf" srcId="{30924D87-EACA-48E7-BC38-2ADB7757B447}" destId="{2C7DE76F-6DDE-46F2-8C14-1D73AC57D181}" srcOrd="1" destOrd="0" presId="urn:microsoft.com/office/officeart/2005/8/layout/arrow2"/>
    <dgm:cxn modelId="{996729C4-1786-4812-8EC1-FDCD2BE8634D}" type="presParOf" srcId="{30924D87-EACA-48E7-BC38-2ADB7757B447}" destId="{FF1B1641-5C4F-4460-83C7-229846BEC4F6}" srcOrd="2" destOrd="0" presId="urn:microsoft.com/office/officeart/2005/8/layout/arrow2"/>
    <dgm:cxn modelId="{E46C9948-CB35-4FC2-A91E-D22B16065095}" type="presParOf" srcId="{30924D87-EACA-48E7-BC38-2ADB7757B447}" destId="{1ED87F58-A5B6-4D47-9F9A-964657587136}" srcOrd="3" destOrd="0" presId="urn:microsoft.com/office/officeart/2005/8/layout/arrow2"/>
    <dgm:cxn modelId="{235225BF-F29E-49FE-A12B-EE423E4A8AB1}" type="presParOf" srcId="{30924D87-EACA-48E7-BC38-2ADB7757B447}" destId="{EF80E0B1-A6BE-425E-BFF4-72DE2BEE6FC7}" srcOrd="4" destOrd="0" presId="urn:microsoft.com/office/officeart/2005/8/layout/arrow2"/>
    <dgm:cxn modelId="{778D0485-FDFD-4CD0-847D-F9D1CAC5B428}" type="presParOf" srcId="{30924D87-EACA-48E7-BC38-2ADB7757B447}" destId="{5812FBA8-C7F5-4B79-BE57-5D2BD4FD19D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587CFD-EFBF-4B16-A587-EA34483BB305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01164F-45FD-470F-A740-80EFE6767777}">
      <dgm:prSet phldrT="[Text]" custT="1"/>
      <dgm:spPr/>
      <dgm:t>
        <a:bodyPr/>
        <a:lstStyle/>
        <a:p>
          <a:r>
            <a:rPr lang="en-US" sz="1400" dirty="0"/>
            <a:t>Calculate Shock</a:t>
          </a:r>
        </a:p>
      </dgm:t>
    </dgm:pt>
    <dgm:pt modelId="{D0AC3D09-C9F0-4966-81EF-7C665B2510E1}" type="parTrans" cxnId="{54FC689C-EF8F-4B10-B914-AF029BE65EEE}">
      <dgm:prSet/>
      <dgm:spPr/>
      <dgm:t>
        <a:bodyPr/>
        <a:lstStyle/>
        <a:p>
          <a:endParaRPr lang="en-US" sz="1400"/>
        </a:p>
      </dgm:t>
    </dgm:pt>
    <dgm:pt modelId="{434F63D8-500C-4C12-A1CA-7D5508F9B0D3}" type="sibTrans" cxnId="{54FC689C-EF8F-4B10-B914-AF029BE65EEE}">
      <dgm:prSet/>
      <dgm:spPr/>
      <dgm:t>
        <a:bodyPr/>
        <a:lstStyle/>
        <a:p>
          <a:endParaRPr lang="en-US" sz="1400"/>
        </a:p>
      </dgm:t>
    </dgm:pt>
    <dgm:pt modelId="{EDDC2458-7067-4DCB-BE0F-2ECDF5E268F2}">
      <dgm:prSet phldrT="[Text]" custT="1"/>
      <dgm:spPr/>
      <dgm:t>
        <a:bodyPr/>
        <a:lstStyle/>
        <a:p>
          <a:r>
            <a:rPr lang="en-US" sz="1400" b="1" dirty="0"/>
            <a:t>Query</a:t>
          </a:r>
        </a:p>
      </dgm:t>
    </dgm:pt>
    <dgm:pt modelId="{E72D033E-BAB6-4396-9ECB-CDDCF392EE6D}" type="parTrans" cxnId="{41589214-8407-4A35-810C-73C7F2EB3C76}">
      <dgm:prSet/>
      <dgm:spPr/>
      <dgm:t>
        <a:bodyPr/>
        <a:lstStyle/>
        <a:p>
          <a:endParaRPr lang="en-US" sz="1400"/>
        </a:p>
      </dgm:t>
    </dgm:pt>
    <dgm:pt modelId="{0E62ACAB-B83C-447F-A54E-2A5A9F6CB267}" type="sibTrans" cxnId="{41589214-8407-4A35-810C-73C7F2EB3C76}">
      <dgm:prSet/>
      <dgm:spPr/>
      <dgm:t>
        <a:bodyPr/>
        <a:lstStyle/>
        <a:p>
          <a:endParaRPr lang="en-US" sz="1400"/>
        </a:p>
      </dgm:t>
    </dgm:pt>
    <dgm:pt modelId="{32AC2CCE-F6A2-45CE-BFF8-B06FBD77B623}">
      <dgm:prSet phldrT="[Text]" custT="1"/>
      <dgm:spPr/>
      <dgm:t>
        <a:bodyPr/>
        <a:lstStyle/>
        <a:p>
          <a:r>
            <a:rPr lang="en-US" sz="1400" dirty="0"/>
            <a:t>Retrieve </a:t>
          </a:r>
          <a:r>
            <a:rPr lang="en-US" sz="1400" dirty="0">
              <a:highlight>
                <a:srgbClr val="00FF00"/>
              </a:highlight>
            </a:rPr>
            <a:t>Time-Series</a:t>
          </a:r>
        </a:p>
      </dgm:t>
    </dgm:pt>
    <dgm:pt modelId="{5CACA9CC-44E6-4065-83CF-466B9563FF92}" type="parTrans" cxnId="{470EEF82-6021-458E-9594-5504E09613BE}">
      <dgm:prSet/>
      <dgm:spPr/>
      <dgm:t>
        <a:bodyPr/>
        <a:lstStyle/>
        <a:p>
          <a:endParaRPr lang="en-US" sz="1400"/>
        </a:p>
      </dgm:t>
    </dgm:pt>
    <dgm:pt modelId="{BC1E70F9-5804-4B87-B4BD-EE3263DF9B55}" type="sibTrans" cxnId="{470EEF82-6021-458E-9594-5504E09613BE}">
      <dgm:prSet/>
      <dgm:spPr/>
      <dgm:t>
        <a:bodyPr/>
        <a:lstStyle/>
        <a:p>
          <a:endParaRPr lang="en-US" sz="1400"/>
        </a:p>
      </dgm:t>
    </dgm:pt>
    <dgm:pt modelId="{57169F1A-988A-4CA8-9514-C87D141A21D7}" type="pres">
      <dgm:prSet presAssocID="{DC587CFD-EFBF-4B16-A587-EA34483BB305}" presName="Name0" presStyleCnt="0">
        <dgm:presLayoutVars>
          <dgm:chMax val="7"/>
          <dgm:chPref val="5"/>
        </dgm:presLayoutVars>
      </dgm:prSet>
      <dgm:spPr/>
    </dgm:pt>
    <dgm:pt modelId="{AD499D86-27AC-4CD7-81FC-51A71809B11C}" type="pres">
      <dgm:prSet presAssocID="{DC587CFD-EFBF-4B16-A587-EA34483BB305}" presName="arrowNode" presStyleLbl="node1" presStyleIdx="0" presStyleCnt="1" custAng="19601669" custScaleX="172173"/>
      <dgm:spPr/>
    </dgm:pt>
    <dgm:pt modelId="{5FD56F9C-3C80-476A-BB50-CF9750B8DAF7}" type="pres">
      <dgm:prSet presAssocID="{E101164F-45FD-470F-A740-80EFE6767777}" presName="txNode1" presStyleLbl="revTx" presStyleIdx="0" presStyleCnt="3" custScaleX="317398" custScaleY="188572" custLinFactX="100000" custLinFactY="96853" custLinFactNeighborX="141008" custLinFactNeighborY="100000">
        <dgm:presLayoutVars>
          <dgm:bulletEnabled val="1"/>
        </dgm:presLayoutVars>
      </dgm:prSet>
      <dgm:spPr/>
    </dgm:pt>
    <dgm:pt modelId="{CE4015FA-0970-48FE-8C74-361FEDDAAB1C}" type="pres">
      <dgm:prSet presAssocID="{EDDC2458-7067-4DCB-BE0F-2ECDF5E268F2}" presName="txNode2" presStyleLbl="revTx" presStyleIdx="1" presStyleCnt="3" custLinFactX="-26372" custLinFactNeighborX="-100000" custLinFactNeighborY="-65570">
        <dgm:presLayoutVars>
          <dgm:bulletEnabled val="1"/>
        </dgm:presLayoutVars>
      </dgm:prSet>
      <dgm:spPr/>
    </dgm:pt>
    <dgm:pt modelId="{DCCD97F8-9613-480B-907B-922C4BFB1C9C}" type="pres">
      <dgm:prSet presAssocID="{0E62ACAB-B83C-447F-A54E-2A5A9F6CB267}" presName="dotNode2" presStyleCnt="0"/>
      <dgm:spPr/>
    </dgm:pt>
    <dgm:pt modelId="{F97AFE69-17C5-4E7C-95FB-2CBDDF824EFB}" type="pres">
      <dgm:prSet presAssocID="{0E62ACAB-B83C-447F-A54E-2A5A9F6CB267}" presName="dotRepeatNode" presStyleLbl="fgShp" presStyleIdx="0" presStyleCnt="1"/>
      <dgm:spPr/>
    </dgm:pt>
    <dgm:pt modelId="{87E1BCC1-63FA-4D0D-A839-A65C2272C5E7}" type="pres">
      <dgm:prSet presAssocID="{32AC2CCE-F6A2-45CE-BFF8-B06FBD77B623}" presName="txNode3" presStyleLbl="revTx" presStyleIdx="2" presStyleCnt="3" custScaleX="295405" custScaleY="120192" custLinFactX="-49208" custLinFactNeighborX="-100000" custLinFactNeighborY="-96341">
        <dgm:presLayoutVars>
          <dgm:bulletEnabled val="1"/>
        </dgm:presLayoutVars>
      </dgm:prSet>
      <dgm:spPr/>
    </dgm:pt>
  </dgm:ptLst>
  <dgm:cxnLst>
    <dgm:cxn modelId="{41589214-8407-4A35-810C-73C7F2EB3C76}" srcId="{DC587CFD-EFBF-4B16-A587-EA34483BB305}" destId="{EDDC2458-7067-4DCB-BE0F-2ECDF5E268F2}" srcOrd="1" destOrd="0" parTransId="{E72D033E-BAB6-4396-9ECB-CDDCF392EE6D}" sibTransId="{0E62ACAB-B83C-447F-A54E-2A5A9F6CB267}"/>
    <dgm:cxn modelId="{1FF78316-4794-4B4E-8A61-4898DBDB1AE9}" type="presOf" srcId="{0E62ACAB-B83C-447F-A54E-2A5A9F6CB267}" destId="{F97AFE69-17C5-4E7C-95FB-2CBDDF824EFB}" srcOrd="0" destOrd="0" presId="urn:microsoft.com/office/officeart/2009/3/layout/DescendingProcess"/>
    <dgm:cxn modelId="{82AF6838-3C44-49E1-A65B-89896407C78C}" type="presOf" srcId="{E101164F-45FD-470F-A740-80EFE6767777}" destId="{5FD56F9C-3C80-476A-BB50-CF9750B8DAF7}" srcOrd="0" destOrd="0" presId="urn:microsoft.com/office/officeart/2009/3/layout/DescendingProcess"/>
    <dgm:cxn modelId="{16F4CA45-5F12-483C-80F1-B6C897A8C948}" type="presOf" srcId="{32AC2CCE-F6A2-45CE-BFF8-B06FBD77B623}" destId="{87E1BCC1-63FA-4D0D-A839-A65C2272C5E7}" srcOrd="0" destOrd="0" presId="urn:microsoft.com/office/officeart/2009/3/layout/DescendingProcess"/>
    <dgm:cxn modelId="{470EEF82-6021-458E-9594-5504E09613BE}" srcId="{DC587CFD-EFBF-4B16-A587-EA34483BB305}" destId="{32AC2CCE-F6A2-45CE-BFF8-B06FBD77B623}" srcOrd="2" destOrd="0" parTransId="{5CACA9CC-44E6-4065-83CF-466B9563FF92}" sibTransId="{BC1E70F9-5804-4B87-B4BD-EE3263DF9B55}"/>
    <dgm:cxn modelId="{54FC689C-EF8F-4B10-B914-AF029BE65EEE}" srcId="{DC587CFD-EFBF-4B16-A587-EA34483BB305}" destId="{E101164F-45FD-470F-A740-80EFE6767777}" srcOrd="0" destOrd="0" parTransId="{D0AC3D09-C9F0-4966-81EF-7C665B2510E1}" sibTransId="{434F63D8-500C-4C12-A1CA-7D5508F9B0D3}"/>
    <dgm:cxn modelId="{DD91E99C-13EA-414C-AB76-AF6EC60949F3}" type="presOf" srcId="{EDDC2458-7067-4DCB-BE0F-2ECDF5E268F2}" destId="{CE4015FA-0970-48FE-8C74-361FEDDAAB1C}" srcOrd="0" destOrd="0" presId="urn:microsoft.com/office/officeart/2009/3/layout/DescendingProcess"/>
    <dgm:cxn modelId="{6B0269B9-549F-4ABC-B8E4-1FEA8B6B6A16}" type="presOf" srcId="{DC587CFD-EFBF-4B16-A587-EA34483BB305}" destId="{57169F1A-988A-4CA8-9514-C87D141A21D7}" srcOrd="0" destOrd="0" presId="urn:microsoft.com/office/officeart/2009/3/layout/DescendingProcess"/>
    <dgm:cxn modelId="{19F75E16-AB2C-4839-ACD7-8FAA3A323733}" type="presParOf" srcId="{57169F1A-988A-4CA8-9514-C87D141A21D7}" destId="{AD499D86-27AC-4CD7-81FC-51A71809B11C}" srcOrd="0" destOrd="0" presId="urn:microsoft.com/office/officeart/2009/3/layout/DescendingProcess"/>
    <dgm:cxn modelId="{90AB24E2-8EE8-460E-98FB-D3CC58533A2D}" type="presParOf" srcId="{57169F1A-988A-4CA8-9514-C87D141A21D7}" destId="{5FD56F9C-3C80-476A-BB50-CF9750B8DAF7}" srcOrd="1" destOrd="0" presId="urn:microsoft.com/office/officeart/2009/3/layout/DescendingProcess"/>
    <dgm:cxn modelId="{A2EDE932-555C-4509-AD73-0C2A7321F49D}" type="presParOf" srcId="{57169F1A-988A-4CA8-9514-C87D141A21D7}" destId="{CE4015FA-0970-48FE-8C74-361FEDDAAB1C}" srcOrd="2" destOrd="0" presId="urn:microsoft.com/office/officeart/2009/3/layout/DescendingProcess"/>
    <dgm:cxn modelId="{29D3B879-34FB-4B13-B516-4CA5D2BD16CE}" type="presParOf" srcId="{57169F1A-988A-4CA8-9514-C87D141A21D7}" destId="{DCCD97F8-9613-480B-907B-922C4BFB1C9C}" srcOrd="3" destOrd="0" presId="urn:microsoft.com/office/officeart/2009/3/layout/DescendingProcess"/>
    <dgm:cxn modelId="{B54879D7-8711-48E5-A8AA-FCA2C0086E0A}" type="presParOf" srcId="{DCCD97F8-9613-480B-907B-922C4BFB1C9C}" destId="{F97AFE69-17C5-4E7C-95FB-2CBDDF824EFB}" srcOrd="0" destOrd="0" presId="urn:microsoft.com/office/officeart/2009/3/layout/DescendingProcess"/>
    <dgm:cxn modelId="{B15C69EE-3DC1-44FC-AFFA-2BAD1B6FD8C3}" type="presParOf" srcId="{57169F1A-988A-4CA8-9514-C87D141A21D7}" destId="{87E1BCC1-63FA-4D0D-A839-A65C2272C5E7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DE59B4-DDD3-4AEB-939F-ECF72DD5124D}" type="doc">
      <dgm:prSet loTypeId="urn:diagrams.loki3.com/VaryingWidthList" loCatId="list" qsTypeId="urn:microsoft.com/office/officeart/2005/8/quickstyle/3d6" qsCatId="3D" csTypeId="urn:microsoft.com/office/officeart/2005/8/colors/accent6_5" csCatId="accent6" phldr="1"/>
      <dgm:spPr/>
    </dgm:pt>
    <dgm:pt modelId="{7A3E295C-BE4B-41AF-B2B1-A1084AD3BCAD}">
      <dgm:prSet phldrT="[Text]" custT="1"/>
      <dgm:spPr/>
      <dgm:t>
        <a:bodyPr/>
        <a:lstStyle/>
        <a:p>
          <a:r>
            <a: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Refactoring Cost</a:t>
          </a:r>
          <a:endParaRPr 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E114433-54C4-44ED-9874-21CD4F311341}" type="parTrans" cxnId="{69787273-4D66-4128-9525-FAB59EE016F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B74363-2910-45DE-A1AE-2660B1E1BCB6}" type="sibTrans" cxnId="{69787273-4D66-4128-9525-FAB59EE016F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80ACE9D-0D91-4AF6-B579-E03DCC873D3E}">
      <dgm:prSet phldrT="[Text]" custT="1"/>
      <dgm:spPr/>
      <dgm:t>
        <a:bodyPr/>
        <a:lstStyle/>
        <a:p>
          <a:r>
            <a: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Code </a:t>
          </a:r>
          <a:r>
            <a: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rPr>
            <a:t>  models  Business</a:t>
          </a:r>
          <a:endParaRPr 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7E6424D-7DE2-45D9-A88C-4AAD5C7928EE}" type="parTrans" cxnId="{FFF00B0A-6271-40AD-BD7A-E7A6C043FC9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67A0D0-97DE-4928-96FE-A01798E17FC0}" type="sibTrans" cxnId="{FFF00B0A-6271-40AD-BD7A-E7A6C043FC9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EC6090E-9AE2-41A3-8F02-43ACF5EEEF82}">
      <dgm:prSet phldrT="[Text]" custT="1"/>
      <dgm:spPr/>
      <dgm:t>
        <a:bodyPr/>
        <a:lstStyle/>
        <a:p>
          <a:r>
            <a: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Framework</a:t>
          </a:r>
        </a:p>
      </dgm:t>
    </dgm:pt>
    <dgm:pt modelId="{87D5583F-CE28-432C-BF4D-EABDCB086C1D}" type="parTrans" cxnId="{5F2687B0-C060-40B8-A0E9-8ADEC77D950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FFDD2D-2F0C-4348-8EF1-D98364BB7213}" type="sibTrans" cxnId="{5F2687B0-C060-40B8-A0E9-8ADEC77D950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2D7360-54BA-4D5F-8BB6-D0063E04A1A6}">
      <dgm:prSet phldrT="[Text]" custT="1"/>
      <dgm:spPr/>
      <dgm:t>
        <a:bodyPr/>
        <a:lstStyle/>
        <a:p>
          <a:r>
            <a: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Productivity</a:t>
          </a:r>
          <a:endParaRPr lang="en-US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48606D-2E4A-4BDB-B199-EB7BD597464F}" type="parTrans" cxnId="{23E926F1-E205-49AB-96B5-B92B70A9FEF9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582CC0-072F-4EA0-8B05-F0C5AE3AB028}" type="sibTrans" cxnId="{23E926F1-E205-49AB-96B5-B92B70A9FEF9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9E40C04-C230-4B79-A047-69A99DC00ACD}" type="pres">
      <dgm:prSet presAssocID="{5DDE59B4-DDD3-4AEB-939F-ECF72DD5124D}" presName="Name0" presStyleCnt="0">
        <dgm:presLayoutVars>
          <dgm:resizeHandles/>
        </dgm:presLayoutVars>
      </dgm:prSet>
      <dgm:spPr/>
    </dgm:pt>
    <dgm:pt modelId="{DD5095F3-37A7-41F6-841F-36E7AFDD8247}" type="pres">
      <dgm:prSet presAssocID="{7A3E295C-BE4B-41AF-B2B1-A1084AD3BCAD}" presName="text" presStyleLbl="node1" presStyleIdx="0" presStyleCnt="4" custScaleX="369818" custLinFactY="-5702" custLinFactNeighborY="-100000">
        <dgm:presLayoutVars>
          <dgm:bulletEnabled val="1"/>
        </dgm:presLayoutVars>
      </dgm:prSet>
      <dgm:spPr/>
    </dgm:pt>
    <dgm:pt modelId="{AAE7FFFE-174B-43DF-BAA6-74EB99320E86}" type="pres">
      <dgm:prSet presAssocID="{71B74363-2910-45DE-A1AE-2660B1E1BCB6}" presName="space" presStyleCnt="0"/>
      <dgm:spPr/>
    </dgm:pt>
    <dgm:pt modelId="{39CB550C-082D-46E7-9953-65D44A27944C}" type="pres">
      <dgm:prSet presAssocID="{880ACE9D-0D91-4AF6-B579-E03DCC873D3E}" presName="text" presStyleLbl="node1" presStyleIdx="1" presStyleCnt="4" custScaleX="272615">
        <dgm:presLayoutVars>
          <dgm:bulletEnabled val="1"/>
        </dgm:presLayoutVars>
      </dgm:prSet>
      <dgm:spPr/>
    </dgm:pt>
    <dgm:pt modelId="{A8EF0971-D4D2-4C1C-A1AF-EC5CC6FA7E53}" type="pres">
      <dgm:prSet presAssocID="{9667A0D0-97DE-4928-96FE-A01798E17FC0}" presName="space" presStyleCnt="0"/>
      <dgm:spPr/>
    </dgm:pt>
    <dgm:pt modelId="{AC88127E-5C34-4427-92AD-D5DF0C28E117}" type="pres">
      <dgm:prSet presAssocID="{5EC6090E-9AE2-41A3-8F02-43ACF5EEEF82}" presName="text" presStyleLbl="node1" presStyleIdx="2" presStyleCnt="4" custScaleX="394199">
        <dgm:presLayoutVars>
          <dgm:bulletEnabled val="1"/>
        </dgm:presLayoutVars>
      </dgm:prSet>
      <dgm:spPr/>
    </dgm:pt>
    <dgm:pt modelId="{CC5100D0-9911-491F-98F6-6C94A8119AD5}" type="pres">
      <dgm:prSet presAssocID="{97FFDD2D-2F0C-4348-8EF1-D98364BB7213}" presName="space" presStyleCnt="0"/>
      <dgm:spPr/>
    </dgm:pt>
    <dgm:pt modelId="{73BABF77-01B5-428E-B851-40DCFBF2459D}" type="pres">
      <dgm:prSet presAssocID="{A22D7360-54BA-4D5F-8BB6-D0063E04A1A6}" presName="text" presStyleLbl="node1" presStyleIdx="3" presStyleCnt="4" custScaleX="373540">
        <dgm:presLayoutVars>
          <dgm:bulletEnabled val="1"/>
        </dgm:presLayoutVars>
      </dgm:prSet>
      <dgm:spPr/>
    </dgm:pt>
  </dgm:ptLst>
  <dgm:cxnLst>
    <dgm:cxn modelId="{84395F00-4DC0-4524-AA1B-7BF003329490}" type="presOf" srcId="{880ACE9D-0D91-4AF6-B579-E03DCC873D3E}" destId="{39CB550C-082D-46E7-9953-65D44A27944C}" srcOrd="0" destOrd="0" presId="urn:diagrams.loki3.com/VaryingWidthList"/>
    <dgm:cxn modelId="{20792208-9DAE-4D3B-AA8E-5CCD78E50780}" type="presOf" srcId="{5DDE59B4-DDD3-4AEB-939F-ECF72DD5124D}" destId="{B9E40C04-C230-4B79-A047-69A99DC00ACD}" srcOrd="0" destOrd="0" presId="urn:diagrams.loki3.com/VaryingWidthList"/>
    <dgm:cxn modelId="{FFF00B0A-6271-40AD-BD7A-E7A6C043FC98}" srcId="{5DDE59B4-DDD3-4AEB-939F-ECF72DD5124D}" destId="{880ACE9D-0D91-4AF6-B579-E03DCC873D3E}" srcOrd="1" destOrd="0" parTransId="{17E6424D-7DE2-45D9-A88C-4AAD5C7928EE}" sibTransId="{9667A0D0-97DE-4928-96FE-A01798E17FC0}"/>
    <dgm:cxn modelId="{D02C3618-0DCB-48DF-A591-7C77E59D11CA}" type="presOf" srcId="{A22D7360-54BA-4D5F-8BB6-D0063E04A1A6}" destId="{73BABF77-01B5-428E-B851-40DCFBF2459D}" srcOrd="0" destOrd="0" presId="urn:diagrams.loki3.com/VaryingWidthList"/>
    <dgm:cxn modelId="{61281336-0D70-4F36-8480-77C08A4430F5}" type="presOf" srcId="{7A3E295C-BE4B-41AF-B2B1-A1084AD3BCAD}" destId="{DD5095F3-37A7-41F6-841F-36E7AFDD8247}" srcOrd="0" destOrd="0" presId="urn:diagrams.loki3.com/VaryingWidthList"/>
    <dgm:cxn modelId="{69787273-4D66-4128-9525-FAB59EE016F7}" srcId="{5DDE59B4-DDD3-4AEB-939F-ECF72DD5124D}" destId="{7A3E295C-BE4B-41AF-B2B1-A1084AD3BCAD}" srcOrd="0" destOrd="0" parTransId="{1E114433-54C4-44ED-9874-21CD4F311341}" sibTransId="{71B74363-2910-45DE-A1AE-2660B1E1BCB6}"/>
    <dgm:cxn modelId="{EC5EAC9B-0912-4D18-86F7-302FE83A7641}" type="presOf" srcId="{5EC6090E-9AE2-41A3-8F02-43ACF5EEEF82}" destId="{AC88127E-5C34-4427-92AD-D5DF0C28E117}" srcOrd="0" destOrd="0" presId="urn:diagrams.loki3.com/VaryingWidthList"/>
    <dgm:cxn modelId="{5F2687B0-C060-40B8-A0E9-8ADEC77D9505}" srcId="{5DDE59B4-DDD3-4AEB-939F-ECF72DD5124D}" destId="{5EC6090E-9AE2-41A3-8F02-43ACF5EEEF82}" srcOrd="2" destOrd="0" parTransId="{87D5583F-CE28-432C-BF4D-EABDCB086C1D}" sibTransId="{97FFDD2D-2F0C-4348-8EF1-D98364BB7213}"/>
    <dgm:cxn modelId="{23E926F1-E205-49AB-96B5-B92B70A9FEF9}" srcId="{5DDE59B4-DDD3-4AEB-939F-ECF72DD5124D}" destId="{A22D7360-54BA-4D5F-8BB6-D0063E04A1A6}" srcOrd="3" destOrd="0" parTransId="{E748606D-2E4A-4BDB-B199-EB7BD597464F}" sibTransId="{63582CC0-072F-4EA0-8B05-F0C5AE3AB028}"/>
    <dgm:cxn modelId="{5434711B-A374-4E50-AAE0-49DD7DA9CDD9}" type="presParOf" srcId="{B9E40C04-C230-4B79-A047-69A99DC00ACD}" destId="{DD5095F3-37A7-41F6-841F-36E7AFDD8247}" srcOrd="0" destOrd="0" presId="urn:diagrams.loki3.com/VaryingWidthList"/>
    <dgm:cxn modelId="{877024D7-32D4-4657-A93D-B7404AAF7D3A}" type="presParOf" srcId="{B9E40C04-C230-4B79-A047-69A99DC00ACD}" destId="{AAE7FFFE-174B-43DF-BAA6-74EB99320E86}" srcOrd="1" destOrd="0" presId="urn:diagrams.loki3.com/VaryingWidthList"/>
    <dgm:cxn modelId="{9F8963A8-02AC-407D-B0DD-0B6C28CA099E}" type="presParOf" srcId="{B9E40C04-C230-4B79-A047-69A99DC00ACD}" destId="{39CB550C-082D-46E7-9953-65D44A27944C}" srcOrd="2" destOrd="0" presId="urn:diagrams.loki3.com/VaryingWidthList"/>
    <dgm:cxn modelId="{A4DA658B-19D7-4D06-B920-85D1F13B696A}" type="presParOf" srcId="{B9E40C04-C230-4B79-A047-69A99DC00ACD}" destId="{A8EF0971-D4D2-4C1C-A1AF-EC5CC6FA7E53}" srcOrd="3" destOrd="0" presId="urn:diagrams.loki3.com/VaryingWidthList"/>
    <dgm:cxn modelId="{86B820AF-D348-4C73-B85C-6B5CAAC57B1C}" type="presParOf" srcId="{B9E40C04-C230-4B79-A047-69A99DC00ACD}" destId="{AC88127E-5C34-4427-92AD-D5DF0C28E117}" srcOrd="4" destOrd="0" presId="urn:diagrams.loki3.com/VaryingWidthList"/>
    <dgm:cxn modelId="{6BCC4681-41B7-44F8-A448-0587AE5E5E59}" type="presParOf" srcId="{B9E40C04-C230-4B79-A047-69A99DC00ACD}" destId="{CC5100D0-9911-491F-98F6-6C94A8119AD5}" srcOrd="5" destOrd="0" presId="urn:diagrams.loki3.com/VaryingWidthList"/>
    <dgm:cxn modelId="{ACF90FDD-DF5C-466F-BBE4-93353CE594AE}" type="presParOf" srcId="{B9E40C04-C230-4B79-A047-69A99DC00ACD}" destId="{73BABF77-01B5-428E-B851-40DCFBF2459D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38705-5487-442F-B891-1F4C26228885}">
      <dsp:nvSpPr>
        <dsp:cNvPr id="0" name=""/>
        <dsp:cNvSpPr/>
      </dsp:nvSpPr>
      <dsp:spPr>
        <a:xfrm rot="5400000">
          <a:off x="3367689" y="118741"/>
          <a:ext cx="1807314" cy="157236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</a:t>
          </a:r>
        </a:p>
      </dsp:txBody>
      <dsp:txXfrm rot="-5400000">
        <a:off x="3730191" y="282906"/>
        <a:ext cx="1082309" cy="1244034"/>
      </dsp:txXfrm>
    </dsp:sp>
    <dsp:sp modelId="{655B13FB-6DEF-4CE3-AE0F-B7E201F9BC31}">
      <dsp:nvSpPr>
        <dsp:cNvPr id="0" name=""/>
        <dsp:cNvSpPr/>
      </dsp:nvSpPr>
      <dsp:spPr>
        <a:xfrm>
          <a:off x="5105240" y="362729"/>
          <a:ext cx="2016962" cy="1084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 DDD?</a:t>
          </a:r>
        </a:p>
      </dsp:txBody>
      <dsp:txXfrm>
        <a:off x="5105240" y="362729"/>
        <a:ext cx="2016962" cy="1084388"/>
      </dsp:txXfrm>
    </dsp:sp>
    <dsp:sp modelId="{A24ABB13-EF90-4D43-BD16-2007590D374E}">
      <dsp:nvSpPr>
        <dsp:cNvPr id="0" name=""/>
        <dsp:cNvSpPr/>
      </dsp:nvSpPr>
      <dsp:spPr>
        <a:xfrm rot="5400000">
          <a:off x="1669536" y="118741"/>
          <a:ext cx="1807314" cy="157236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</a:t>
          </a:r>
        </a:p>
      </dsp:txBody>
      <dsp:txXfrm rot="-5400000">
        <a:off x="2032038" y="282906"/>
        <a:ext cx="1082309" cy="1244034"/>
      </dsp:txXfrm>
    </dsp:sp>
    <dsp:sp modelId="{277626B4-5299-48DA-A5C7-1B594F6520BB}">
      <dsp:nvSpPr>
        <dsp:cNvPr id="0" name=""/>
        <dsp:cNvSpPr/>
      </dsp:nvSpPr>
      <dsp:spPr>
        <a:xfrm rot="5400000">
          <a:off x="2515359" y="1652790"/>
          <a:ext cx="1807314" cy="1572363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How</a:t>
          </a:r>
        </a:p>
      </dsp:txBody>
      <dsp:txXfrm rot="-5400000">
        <a:off x="2877861" y="1816955"/>
        <a:ext cx="1082309" cy="1244034"/>
      </dsp:txXfrm>
    </dsp:sp>
    <dsp:sp modelId="{93AFF2D6-6713-4B50-8527-03470B221D18}">
      <dsp:nvSpPr>
        <dsp:cNvPr id="0" name=""/>
        <dsp:cNvSpPr/>
      </dsp:nvSpPr>
      <dsp:spPr>
        <a:xfrm>
          <a:off x="615872" y="1896777"/>
          <a:ext cx="1951899" cy="1084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</a:p>
      </dsp:txBody>
      <dsp:txXfrm>
        <a:off x="615872" y="1896777"/>
        <a:ext cx="1951899" cy="1084388"/>
      </dsp:txXfrm>
    </dsp:sp>
    <dsp:sp modelId="{66FC1E0E-8D24-40F2-9B46-091A2411724A}">
      <dsp:nvSpPr>
        <dsp:cNvPr id="0" name=""/>
        <dsp:cNvSpPr/>
      </dsp:nvSpPr>
      <dsp:spPr>
        <a:xfrm rot="5400000">
          <a:off x="4213512" y="1652790"/>
          <a:ext cx="1807314" cy="157236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Implement`?</a:t>
          </a:r>
        </a:p>
      </dsp:txBody>
      <dsp:txXfrm rot="-5400000">
        <a:off x="4576014" y="1816955"/>
        <a:ext cx="1082309" cy="1244034"/>
      </dsp:txXfrm>
    </dsp:sp>
    <dsp:sp modelId="{25049CDF-01CD-47EA-9D4B-BB41856DDD55}">
      <dsp:nvSpPr>
        <dsp:cNvPr id="0" name=""/>
        <dsp:cNvSpPr/>
      </dsp:nvSpPr>
      <dsp:spPr>
        <a:xfrm rot="5400000">
          <a:off x="3264324" y="3186838"/>
          <a:ext cx="1807314" cy="1572363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Then</a:t>
          </a:r>
        </a:p>
      </dsp:txBody>
      <dsp:txXfrm rot="-5400000">
        <a:off x="3626826" y="3351003"/>
        <a:ext cx="1082309" cy="1244034"/>
      </dsp:txXfrm>
    </dsp:sp>
    <dsp:sp modelId="{0237ED6E-465F-4B7D-B6DF-363BE004B046}">
      <dsp:nvSpPr>
        <dsp:cNvPr id="0" name=""/>
        <dsp:cNvSpPr/>
      </dsp:nvSpPr>
      <dsp:spPr>
        <a:xfrm>
          <a:off x="5116430" y="3488493"/>
          <a:ext cx="2430419" cy="1084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are benefits?</a:t>
          </a:r>
        </a:p>
      </dsp:txBody>
      <dsp:txXfrm>
        <a:off x="5116430" y="3488493"/>
        <a:ext cx="2430419" cy="1084388"/>
      </dsp:txXfrm>
    </dsp:sp>
    <dsp:sp modelId="{684B9B06-E5B0-433C-86E9-B465B57CF83E}">
      <dsp:nvSpPr>
        <dsp:cNvPr id="0" name=""/>
        <dsp:cNvSpPr/>
      </dsp:nvSpPr>
      <dsp:spPr>
        <a:xfrm rot="5400000">
          <a:off x="1566172" y="3186838"/>
          <a:ext cx="1807314" cy="157236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</a:t>
          </a:r>
        </a:p>
      </dsp:txBody>
      <dsp:txXfrm rot="-5400000">
        <a:off x="1928674" y="3351003"/>
        <a:ext cx="1082309" cy="1244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0A6EE-21B5-4DA8-9C5A-3620ED41D007}">
      <dsp:nvSpPr>
        <dsp:cNvPr id="0" name=""/>
        <dsp:cNvSpPr/>
      </dsp:nvSpPr>
      <dsp:spPr>
        <a:xfrm>
          <a:off x="1545309" y="135111"/>
          <a:ext cx="1739597" cy="1647390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Domain</a:t>
          </a:r>
        </a:p>
      </dsp:txBody>
      <dsp:txXfrm>
        <a:off x="1777256" y="423405"/>
        <a:ext cx="1275704" cy="741325"/>
      </dsp:txXfrm>
    </dsp:sp>
    <dsp:sp modelId="{07E3CE48-36C7-4EFB-9732-8EE09279F23A}">
      <dsp:nvSpPr>
        <dsp:cNvPr id="0" name=""/>
        <dsp:cNvSpPr/>
      </dsp:nvSpPr>
      <dsp:spPr>
        <a:xfrm>
          <a:off x="92193" y="3480540"/>
          <a:ext cx="1828628" cy="1791596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Bounded Context</a:t>
          </a:r>
        </a:p>
      </dsp:txBody>
      <dsp:txXfrm>
        <a:off x="651448" y="3943369"/>
        <a:ext cx="1097176" cy="985378"/>
      </dsp:txXfrm>
    </dsp:sp>
    <dsp:sp modelId="{F584B81C-280C-4E1A-BF11-CF72164902D0}">
      <dsp:nvSpPr>
        <dsp:cNvPr id="0" name=""/>
        <dsp:cNvSpPr/>
      </dsp:nvSpPr>
      <dsp:spPr>
        <a:xfrm>
          <a:off x="5957816" y="2465843"/>
          <a:ext cx="1792272" cy="1668305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CQRS</a:t>
          </a:r>
        </a:p>
      </dsp:txBody>
      <dsp:txXfrm>
        <a:off x="6126588" y="2896822"/>
        <a:ext cx="1075363" cy="9175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E0DCE-EF55-42AB-B219-BD5E7B746531}">
      <dsp:nvSpPr>
        <dsp:cNvPr id="0" name=""/>
        <dsp:cNvSpPr/>
      </dsp:nvSpPr>
      <dsp:spPr>
        <a:xfrm>
          <a:off x="1197890" y="338927"/>
          <a:ext cx="405194" cy="3375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FB8F5-E97F-471B-A668-26638D2CA1E2}">
      <dsp:nvSpPr>
        <dsp:cNvPr id="0" name=""/>
        <dsp:cNvSpPr/>
      </dsp:nvSpPr>
      <dsp:spPr>
        <a:xfrm>
          <a:off x="1197890" y="338927"/>
          <a:ext cx="405194" cy="3375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8741D-071F-44AE-AC3F-437510A3FE3B}">
      <dsp:nvSpPr>
        <dsp:cNvPr id="0" name=""/>
        <dsp:cNvSpPr/>
      </dsp:nvSpPr>
      <dsp:spPr>
        <a:xfrm>
          <a:off x="995293" y="399695"/>
          <a:ext cx="810389" cy="2160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Shocking</a:t>
          </a:r>
        </a:p>
      </dsp:txBody>
      <dsp:txXfrm>
        <a:off x="995293" y="399695"/>
        <a:ext cx="810389" cy="216062"/>
      </dsp:txXfrm>
    </dsp:sp>
    <dsp:sp modelId="{19DDD0FA-770D-4C34-BB9C-744120291FA5}">
      <dsp:nvSpPr>
        <dsp:cNvPr id="0" name=""/>
        <dsp:cNvSpPr/>
      </dsp:nvSpPr>
      <dsp:spPr>
        <a:xfrm>
          <a:off x="1105747" y="1017034"/>
          <a:ext cx="405576" cy="45983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EC076-09EF-4B5D-89E2-209B52B1921C}">
      <dsp:nvSpPr>
        <dsp:cNvPr id="0" name=""/>
        <dsp:cNvSpPr/>
      </dsp:nvSpPr>
      <dsp:spPr>
        <a:xfrm>
          <a:off x="1105747" y="1017034"/>
          <a:ext cx="405576" cy="45983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E6771-ED3F-4719-8E93-C8BF7F1691B6}">
      <dsp:nvSpPr>
        <dsp:cNvPr id="0" name=""/>
        <dsp:cNvSpPr/>
      </dsp:nvSpPr>
      <dsp:spPr>
        <a:xfrm>
          <a:off x="902959" y="1099804"/>
          <a:ext cx="811152" cy="29429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Shifting</a:t>
          </a:r>
        </a:p>
      </dsp:txBody>
      <dsp:txXfrm>
        <a:off x="902959" y="1099804"/>
        <a:ext cx="811152" cy="294292"/>
      </dsp:txXfrm>
    </dsp:sp>
    <dsp:sp modelId="{DC22AD63-4DC9-46BF-88CA-12A3A03C81C5}">
      <dsp:nvSpPr>
        <dsp:cNvPr id="0" name=""/>
        <dsp:cNvSpPr/>
      </dsp:nvSpPr>
      <dsp:spPr>
        <a:xfrm>
          <a:off x="2005843" y="526282"/>
          <a:ext cx="503616" cy="5976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F1601-3624-4E8F-A24F-8585DFB5225D}">
      <dsp:nvSpPr>
        <dsp:cNvPr id="0" name=""/>
        <dsp:cNvSpPr/>
      </dsp:nvSpPr>
      <dsp:spPr>
        <a:xfrm>
          <a:off x="2005843" y="526282"/>
          <a:ext cx="503616" cy="5976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F832D-AF57-4428-8CCB-8C71F5DDF697}">
      <dsp:nvSpPr>
        <dsp:cNvPr id="0" name=""/>
        <dsp:cNvSpPr/>
      </dsp:nvSpPr>
      <dsp:spPr>
        <a:xfrm>
          <a:off x="1754035" y="633863"/>
          <a:ext cx="1007232" cy="3825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Setting Time Series</a:t>
          </a:r>
        </a:p>
      </dsp:txBody>
      <dsp:txXfrm>
        <a:off x="1754035" y="633863"/>
        <a:ext cx="1007232" cy="382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73AD6-C8AB-47B0-8528-9A9595DFA9DB}">
      <dsp:nvSpPr>
        <dsp:cNvPr id="0" name=""/>
        <dsp:cNvSpPr/>
      </dsp:nvSpPr>
      <dsp:spPr>
        <a:xfrm>
          <a:off x="1621791" y="1311188"/>
          <a:ext cx="1147429" cy="199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70"/>
              </a:lnTo>
              <a:lnTo>
                <a:pt x="1147429" y="99570"/>
              </a:lnTo>
              <a:lnTo>
                <a:pt x="1147429" y="1991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C551A-E087-46B9-AD67-070BDD519817}">
      <dsp:nvSpPr>
        <dsp:cNvPr id="0" name=""/>
        <dsp:cNvSpPr/>
      </dsp:nvSpPr>
      <dsp:spPr>
        <a:xfrm>
          <a:off x="1576071" y="1311188"/>
          <a:ext cx="91440" cy="199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1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2FE99-00BC-4659-AF20-F0E33AEB3BA0}">
      <dsp:nvSpPr>
        <dsp:cNvPr id="0" name=""/>
        <dsp:cNvSpPr/>
      </dsp:nvSpPr>
      <dsp:spPr>
        <a:xfrm>
          <a:off x="474362" y="1311188"/>
          <a:ext cx="1147429" cy="199140"/>
        </a:xfrm>
        <a:custGeom>
          <a:avLst/>
          <a:gdLst/>
          <a:ahLst/>
          <a:cxnLst/>
          <a:rect l="0" t="0" r="0" b="0"/>
          <a:pathLst>
            <a:path>
              <a:moveTo>
                <a:pt x="1147429" y="0"/>
              </a:moveTo>
              <a:lnTo>
                <a:pt x="1147429" y="99570"/>
              </a:lnTo>
              <a:lnTo>
                <a:pt x="0" y="99570"/>
              </a:lnTo>
              <a:lnTo>
                <a:pt x="0" y="1991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E0DCE-EF55-42AB-B219-BD5E7B746531}">
      <dsp:nvSpPr>
        <dsp:cNvPr id="0" name=""/>
        <dsp:cNvSpPr/>
      </dsp:nvSpPr>
      <dsp:spPr>
        <a:xfrm>
          <a:off x="1384719" y="837044"/>
          <a:ext cx="474144" cy="4741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FB8F5-E97F-471B-A668-26638D2CA1E2}">
      <dsp:nvSpPr>
        <dsp:cNvPr id="0" name=""/>
        <dsp:cNvSpPr/>
      </dsp:nvSpPr>
      <dsp:spPr>
        <a:xfrm>
          <a:off x="1384719" y="837044"/>
          <a:ext cx="474144" cy="4741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8741D-071F-44AE-AC3F-437510A3FE3B}">
      <dsp:nvSpPr>
        <dsp:cNvPr id="0" name=""/>
        <dsp:cNvSpPr/>
      </dsp:nvSpPr>
      <dsp:spPr>
        <a:xfrm>
          <a:off x="1147647" y="922390"/>
          <a:ext cx="948288" cy="3034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Scenario</a:t>
          </a:r>
        </a:p>
      </dsp:txBody>
      <dsp:txXfrm>
        <a:off x="1147647" y="922390"/>
        <a:ext cx="948288" cy="303452"/>
      </dsp:txXfrm>
    </dsp:sp>
    <dsp:sp modelId="{CC5D6697-8037-4034-B643-91B5B168B828}">
      <dsp:nvSpPr>
        <dsp:cNvPr id="0" name=""/>
        <dsp:cNvSpPr/>
      </dsp:nvSpPr>
      <dsp:spPr>
        <a:xfrm>
          <a:off x="237289" y="1510329"/>
          <a:ext cx="474144" cy="4741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FE2C3-2E74-4034-9BE2-DB48038FFB1E}">
      <dsp:nvSpPr>
        <dsp:cNvPr id="0" name=""/>
        <dsp:cNvSpPr/>
      </dsp:nvSpPr>
      <dsp:spPr>
        <a:xfrm>
          <a:off x="237289" y="1510329"/>
          <a:ext cx="474144" cy="4741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769EE-7975-46AC-B8BA-4ADF52E3234F}">
      <dsp:nvSpPr>
        <dsp:cNvPr id="0" name=""/>
        <dsp:cNvSpPr/>
      </dsp:nvSpPr>
      <dsp:spPr>
        <a:xfrm>
          <a:off x="217" y="1595675"/>
          <a:ext cx="948288" cy="3034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Shock</a:t>
          </a:r>
        </a:p>
      </dsp:txBody>
      <dsp:txXfrm>
        <a:off x="217" y="1595675"/>
        <a:ext cx="948288" cy="303452"/>
      </dsp:txXfrm>
    </dsp:sp>
    <dsp:sp modelId="{5B3F907E-4DE5-4BB9-AE4B-245594EA678F}">
      <dsp:nvSpPr>
        <dsp:cNvPr id="0" name=""/>
        <dsp:cNvSpPr/>
      </dsp:nvSpPr>
      <dsp:spPr>
        <a:xfrm>
          <a:off x="1384719" y="1510329"/>
          <a:ext cx="474144" cy="4741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BB945-7E43-4D76-A5E3-95FB15DB8FB4}">
      <dsp:nvSpPr>
        <dsp:cNvPr id="0" name=""/>
        <dsp:cNvSpPr/>
      </dsp:nvSpPr>
      <dsp:spPr>
        <a:xfrm>
          <a:off x="1384719" y="1510329"/>
          <a:ext cx="474144" cy="4741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3936B-EACC-4EFE-A7B6-DDE720D2E825}">
      <dsp:nvSpPr>
        <dsp:cNvPr id="0" name=""/>
        <dsp:cNvSpPr/>
      </dsp:nvSpPr>
      <dsp:spPr>
        <a:xfrm>
          <a:off x="1147647" y="1595675"/>
          <a:ext cx="948288" cy="3034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Shift</a:t>
          </a:r>
        </a:p>
      </dsp:txBody>
      <dsp:txXfrm>
        <a:off x="1147647" y="1595675"/>
        <a:ext cx="948288" cy="303452"/>
      </dsp:txXfrm>
    </dsp:sp>
    <dsp:sp modelId="{4F9164D6-9B62-469F-8E91-48C0A26BFAFC}">
      <dsp:nvSpPr>
        <dsp:cNvPr id="0" name=""/>
        <dsp:cNvSpPr/>
      </dsp:nvSpPr>
      <dsp:spPr>
        <a:xfrm>
          <a:off x="2532148" y="1510329"/>
          <a:ext cx="474144" cy="4741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ABEE9-D418-49AD-9820-286810CB221F}">
      <dsp:nvSpPr>
        <dsp:cNvPr id="0" name=""/>
        <dsp:cNvSpPr/>
      </dsp:nvSpPr>
      <dsp:spPr>
        <a:xfrm>
          <a:off x="2532148" y="1510329"/>
          <a:ext cx="474144" cy="4741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58084-59F8-42E1-BDAC-23F00EB7A43B}">
      <dsp:nvSpPr>
        <dsp:cNvPr id="0" name=""/>
        <dsp:cNvSpPr/>
      </dsp:nvSpPr>
      <dsp:spPr>
        <a:xfrm>
          <a:off x="2295076" y="1595675"/>
          <a:ext cx="948288" cy="3034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Time Series</a:t>
          </a:r>
        </a:p>
      </dsp:txBody>
      <dsp:txXfrm>
        <a:off x="2295076" y="1595675"/>
        <a:ext cx="948288" cy="303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1B0DD-12EA-4EEF-B5E3-707BE7098870}">
      <dsp:nvSpPr>
        <dsp:cNvPr id="0" name=""/>
        <dsp:cNvSpPr/>
      </dsp:nvSpPr>
      <dsp:spPr>
        <a:xfrm rot="3493296">
          <a:off x="-780" y="76132"/>
          <a:ext cx="2399272" cy="97339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3D09E-AC59-4241-AD54-F359DAC619F6}">
      <dsp:nvSpPr>
        <dsp:cNvPr id="0" name=""/>
        <dsp:cNvSpPr/>
      </dsp:nvSpPr>
      <dsp:spPr>
        <a:xfrm>
          <a:off x="689617" y="0"/>
          <a:ext cx="53161" cy="531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DE76F-6DDE-46F2-8C14-1D73AC57D181}">
      <dsp:nvSpPr>
        <dsp:cNvPr id="0" name=""/>
        <dsp:cNvSpPr/>
      </dsp:nvSpPr>
      <dsp:spPr>
        <a:xfrm>
          <a:off x="232851" y="0"/>
          <a:ext cx="476411" cy="369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69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MDx</a:t>
          </a:r>
        </a:p>
      </dsp:txBody>
      <dsp:txXfrm>
        <a:off x="232851" y="0"/>
        <a:ext cx="476411" cy="369320"/>
      </dsp:txXfrm>
    </dsp:sp>
    <dsp:sp modelId="{FF1B1641-5C4F-4460-83C7-229846BEC4F6}">
      <dsp:nvSpPr>
        <dsp:cNvPr id="0" name=""/>
        <dsp:cNvSpPr/>
      </dsp:nvSpPr>
      <dsp:spPr>
        <a:xfrm>
          <a:off x="1142356" y="361479"/>
          <a:ext cx="96100" cy="96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87F58-A5B6-4D47-9F9A-964657587136}">
      <dsp:nvSpPr>
        <dsp:cNvPr id="0" name=""/>
        <dsp:cNvSpPr/>
      </dsp:nvSpPr>
      <dsp:spPr>
        <a:xfrm flipH="1">
          <a:off x="641910" y="487522"/>
          <a:ext cx="927748" cy="21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1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Command</a:t>
          </a:r>
        </a:p>
      </dsp:txBody>
      <dsp:txXfrm>
        <a:off x="641910" y="487522"/>
        <a:ext cx="927748" cy="217087"/>
      </dsp:txXfrm>
    </dsp:sp>
    <dsp:sp modelId="{EF80E0B1-A6BE-425E-BFF4-72DE2BEE6FC7}">
      <dsp:nvSpPr>
        <dsp:cNvPr id="0" name=""/>
        <dsp:cNvSpPr/>
      </dsp:nvSpPr>
      <dsp:spPr>
        <a:xfrm>
          <a:off x="1666688" y="945279"/>
          <a:ext cx="132904" cy="1329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2FBA8-C7F5-4B79-BE57-5D2BD4FD19DE}">
      <dsp:nvSpPr>
        <dsp:cNvPr id="0" name=""/>
        <dsp:cNvSpPr/>
      </dsp:nvSpPr>
      <dsp:spPr>
        <a:xfrm>
          <a:off x="853270" y="880999"/>
          <a:ext cx="1252224" cy="396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23" tIns="0" rIns="0" bIns="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Set </a:t>
          </a:r>
          <a:r>
            <a:rPr lang="en-US" sz="1400" kern="1200" dirty="0">
              <a:highlight>
                <a:srgbClr val="FFFF00"/>
              </a:highlight>
            </a:rPr>
            <a:t>Time-Series</a:t>
          </a:r>
        </a:p>
      </dsp:txBody>
      <dsp:txXfrm>
        <a:off x="853270" y="880999"/>
        <a:ext cx="1252224" cy="3969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99D86-27AC-4CD7-81FC-51A71809B11C}">
      <dsp:nvSpPr>
        <dsp:cNvPr id="0" name=""/>
        <dsp:cNvSpPr/>
      </dsp:nvSpPr>
      <dsp:spPr>
        <a:xfrm rot="2398043">
          <a:off x="1158493" y="-153462"/>
          <a:ext cx="874932" cy="170965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AFE69-17C5-4E7C-95FB-2CBDDF824EFB}">
      <dsp:nvSpPr>
        <dsp:cNvPr id="0" name=""/>
        <dsp:cNvSpPr/>
      </dsp:nvSpPr>
      <dsp:spPr>
        <a:xfrm>
          <a:off x="1630033" y="552805"/>
          <a:ext cx="28993" cy="2899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56F9C-3C80-476A-BB50-CF9750B8DAF7}">
      <dsp:nvSpPr>
        <dsp:cNvPr id="0" name=""/>
        <dsp:cNvSpPr/>
      </dsp:nvSpPr>
      <dsp:spPr>
        <a:xfrm>
          <a:off x="1661124" y="361033"/>
          <a:ext cx="1718070" cy="401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Calculate Shock</a:t>
          </a:r>
        </a:p>
      </dsp:txBody>
      <dsp:txXfrm>
        <a:off x="1661124" y="361033"/>
        <a:ext cx="1718070" cy="401272"/>
      </dsp:txXfrm>
    </dsp:sp>
    <dsp:sp modelId="{CE4015FA-0970-48FE-8C74-361FEDDAAB1C}">
      <dsp:nvSpPr>
        <dsp:cNvPr id="0" name=""/>
        <dsp:cNvSpPr/>
      </dsp:nvSpPr>
      <dsp:spPr>
        <a:xfrm>
          <a:off x="950736" y="321374"/>
          <a:ext cx="643706" cy="212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Query</a:t>
          </a:r>
        </a:p>
      </dsp:txBody>
      <dsp:txXfrm>
        <a:off x="950736" y="321374"/>
        <a:ext cx="643706" cy="212795"/>
      </dsp:txXfrm>
    </dsp:sp>
    <dsp:sp modelId="{87E1BCC1-63FA-4D0D-A839-A65C2272C5E7}">
      <dsp:nvSpPr>
        <dsp:cNvPr id="0" name=""/>
        <dsp:cNvSpPr/>
      </dsp:nvSpPr>
      <dsp:spPr>
        <a:xfrm>
          <a:off x="0" y="927060"/>
          <a:ext cx="2160842" cy="25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Retrieve </a:t>
          </a:r>
          <a:r>
            <a:rPr lang="en-US" sz="1400" kern="1200" dirty="0">
              <a:highlight>
                <a:srgbClr val="00FF00"/>
              </a:highlight>
            </a:rPr>
            <a:t>Time-Series</a:t>
          </a:r>
        </a:p>
      </dsp:txBody>
      <dsp:txXfrm>
        <a:off x="0" y="927060"/>
        <a:ext cx="2160842" cy="2557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095F3-37A7-41F6-841F-36E7AFDD8247}">
      <dsp:nvSpPr>
        <dsp:cNvPr id="0" name=""/>
        <dsp:cNvSpPr/>
      </dsp:nvSpPr>
      <dsp:spPr>
        <a:xfrm>
          <a:off x="962408" y="0"/>
          <a:ext cx="5991051" cy="1048287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Refactoring Cost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2408" y="0"/>
        <a:ext cx="5991051" cy="1048287"/>
      </dsp:txXfrm>
    </dsp:sp>
    <dsp:sp modelId="{39CB550C-082D-46E7-9953-65D44A27944C}">
      <dsp:nvSpPr>
        <dsp:cNvPr id="0" name=""/>
        <dsp:cNvSpPr/>
      </dsp:nvSpPr>
      <dsp:spPr>
        <a:xfrm>
          <a:off x="952353" y="1102881"/>
          <a:ext cx="6011160" cy="1048287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Code </a:t>
          </a:r>
          <a:r>
            <a:rPr lang="en-US" sz="2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rPr>
            <a:t>  models  Business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52353" y="1102881"/>
        <a:ext cx="6011160" cy="1048287"/>
      </dsp:txXfrm>
    </dsp:sp>
    <dsp:sp modelId="{AC88127E-5C34-4427-92AD-D5DF0C28E117}">
      <dsp:nvSpPr>
        <dsp:cNvPr id="0" name=""/>
        <dsp:cNvSpPr/>
      </dsp:nvSpPr>
      <dsp:spPr>
        <a:xfrm>
          <a:off x="942311" y="2203583"/>
          <a:ext cx="6031244" cy="1048287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Framework</a:t>
          </a:r>
        </a:p>
      </dsp:txBody>
      <dsp:txXfrm>
        <a:off x="942311" y="2203583"/>
        <a:ext cx="6031244" cy="1048287"/>
      </dsp:txXfrm>
    </dsp:sp>
    <dsp:sp modelId="{73BABF77-01B5-428E-B851-40DCFBF2459D}">
      <dsp:nvSpPr>
        <dsp:cNvPr id="0" name=""/>
        <dsp:cNvSpPr/>
      </dsp:nvSpPr>
      <dsp:spPr>
        <a:xfrm>
          <a:off x="932259" y="3304285"/>
          <a:ext cx="6051348" cy="1048287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Productivity</a:t>
          </a:r>
          <a:endParaRPr lang="en-US" sz="2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32259" y="3304285"/>
        <a:ext cx="6051348" cy="1048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FEA4-5370-4FA4-AC6D-9513422E6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EDE19-11FA-48A7-ACE0-BD96BE032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83F61-FB69-41A2-A4E3-310A4D4E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B63-4FC2-4DEB-BE4F-B3FC2C39DB4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C7615-DE41-47CF-8AC4-B68D3A2B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64005-AC55-4942-A80A-FE3830F1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B08-F56D-4089-A970-261CD992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605F-9C96-4EA1-AD7B-9AEC23DE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F0674-ABB8-4A70-B34F-BE23F803F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9D07B-2175-4D07-9DA7-25B7754B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B63-4FC2-4DEB-BE4F-B3FC2C39DB4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30BD8-D607-48B0-B58F-5F8ACADD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59A08-4308-44B0-A3DE-40FE00BF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B08-F56D-4089-A970-261CD992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56FE4-6BFE-4C67-A4B1-66B713B94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B72EB-A699-4934-835A-10F73AC11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250B7-C8F9-46C8-871B-FC03F204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B63-4FC2-4DEB-BE4F-B3FC2C39DB4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DA187-5DA8-4803-9C74-ACAD0E34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98C9-DBFB-4FB0-AA8B-B8C99270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B08-F56D-4089-A970-261CD992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E0E4-6AE9-4379-88E6-9137BE39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626B-EF23-4143-9B31-459C9BF03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404C-91AE-4195-96DA-C0D01EA1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B63-4FC2-4DEB-BE4F-B3FC2C39DB4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A2D0-5881-4B01-852C-8A623C61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16B2-02F4-4DF0-849A-E96E2137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B08-F56D-4089-A970-261CD992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1F1-0A1A-4554-BEA3-12622AC4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E9FA7-BED9-4A70-985B-DA6C5BD09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B99BB-863D-491C-B4D3-086FE99B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B63-4FC2-4DEB-BE4F-B3FC2C39DB4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35F78-E523-4D5B-B7A9-7CC556CE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2002-5982-40D1-803C-6AA80D3A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B08-F56D-4089-A970-261CD992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F982-E724-4F43-A07F-215F4288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0798-C14E-4E12-B6B1-7C09D01D1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D1630-6045-4328-A7AF-7A01F4D87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92162-CCD7-43D9-9BAD-E3C2BBD7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B63-4FC2-4DEB-BE4F-B3FC2C39DB4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9B672-8DC4-48D1-84EE-208372E7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75B23-3F2B-4847-A099-5A660C03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B08-F56D-4089-A970-261CD992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9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1C8C-B2A8-40FC-8E47-38DD73AC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796B9-1C8E-48BA-9533-E72714170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6EFA4-A6ED-41F3-98F6-965897260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8BA16-2E70-4C3E-9E7C-B60E3BC53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C736B-8DE5-4E91-9A82-15A0A1D88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E3351-8BC2-4E39-A0A9-86CA1FD3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B63-4FC2-4DEB-BE4F-B3FC2C39DB4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80BA9-602D-45A6-9E5A-E8F47988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D1583-7105-480D-BFF0-66B020EF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B08-F56D-4089-A970-261CD992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6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4125-5BAA-4592-9643-1596B589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B1E62-F02E-47F2-B885-FA0685EC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B63-4FC2-4DEB-BE4F-B3FC2C39DB4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DE145-5BAE-4123-BBF0-4A13DDD0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04749-9A7D-484D-8BE3-37F9859A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B08-F56D-4089-A970-261CD992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0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87AA6-1EC3-4EB9-91AC-15980BDF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B63-4FC2-4DEB-BE4F-B3FC2C39DB4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A13BF-292B-4965-A454-883D5AC5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FE46B-022D-4F15-B72E-031A8AFB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B08-F56D-4089-A970-261CD992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0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8C16-9AD8-4295-B68E-4454D931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EFD3-B1B3-4788-9678-5E01C3603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89954-8EFA-4315-A5BF-C3CFEE109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1174-8FCE-4A38-A898-D453B9EB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B63-4FC2-4DEB-BE4F-B3FC2C39DB4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6A41-40BB-4DE9-8DC8-8B206FD4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1B11D-251B-4EC3-80C1-4BA7A408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B08-F56D-4089-A970-261CD992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7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989B-E09C-4DBE-8ADF-A14CA132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0622F-76A5-4960-AF4E-8184BE30E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C56A-465E-429C-9DD9-B302C712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ABB42-6A37-4646-8036-37D89FD4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AB63-4FC2-4DEB-BE4F-B3FC2C39DB4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C97B-BE87-43B4-B2C8-AF6C9E1A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4ACB1-7970-4B14-81C3-82FDA4F4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B08-F56D-4089-A970-261CD992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CEBAD-6395-44EF-8B0B-1D8CCE46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D20DC-985F-4246-BA7E-9E3AD7088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4FAE3-7D1B-4D1C-84CC-577649DF4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AB63-4FC2-4DEB-BE4F-B3FC2C39DB4B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0C67-F265-4F16-BCAF-5E2883D9B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65ED6-808A-4B66-84FB-1D5917B3F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C7B08-F56D-4089-A970-261CD992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0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E204-DF87-4014-BCC8-A8AD4B477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7588"/>
            <a:ext cx="12192000" cy="633413"/>
          </a:xfrm>
        </p:spPr>
        <p:txBody>
          <a:bodyPr>
            <a:noAutofit/>
          </a:bodyPr>
          <a:lstStyle/>
          <a:p>
            <a:r>
              <a:rPr lang="en-US" sz="4800" dirty="0"/>
              <a:t>Domain Driven Development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8930006-B700-44F3-A051-B3779B440D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274962"/>
              </p:ext>
            </p:extLst>
          </p:nvPr>
        </p:nvGraphicFramePr>
        <p:xfrm>
          <a:off x="2218724" y="1342768"/>
          <a:ext cx="7738076" cy="487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981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E537CD9-2117-4031-BB13-8B86A0D4AB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186068"/>
              </p:ext>
            </p:extLst>
          </p:nvPr>
        </p:nvGraphicFramePr>
        <p:xfrm>
          <a:off x="1787611" y="1041353"/>
          <a:ext cx="7750089" cy="563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8148E244-1A75-431A-AA93-8EFC9A0C3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125112"/>
              </p:ext>
            </p:extLst>
          </p:nvPr>
        </p:nvGraphicFramePr>
        <p:xfrm>
          <a:off x="3332922" y="4905631"/>
          <a:ext cx="2763078" cy="1650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BA2E204-DF87-4014-BCC8-A8AD4B477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0077"/>
            <a:ext cx="12192000" cy="633413"/>
          </a:xfrm>
        </p:spPr>
        <p:txBody>
          <a:bodyPr>
            <a:noAutofit/>
          </a:bodyPr>
          <a:lstStyle/>
          <a:p>
            <a:r>
              <a:rPr lang="en-US" sz="4800" dirty="0"/>
              <a:t>Domain Driven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FE8E3-742C-4403-BE77-0581FFDBECAC}"/>
              </a:ext>
            </a:extLst>
          </p:cNvPr>
          <p:cNvSpPr txBox="1"/>
          <p:nvPr/>
        </p:nvSpPr>
        <p:spPr>
          <a:xfrm rot="5400000" flipV="1">
            <a:off x="-1916602" y="3270538"/>
            <a:ext cx="5412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Business </a:t>
            </a:r>
            <a:r>
              <a:rPr lang="en-US" sz="2800" dirty="0">
                <a:highlight>
                  <a:srgbClr val="FFFF00"/>
                </a:highlight>
              </a:rPr>
              <a:t>Comp</a:t>
            </a:r>
            <a:r>
              <a:rPr lang="en-US" sz="2800" dirty="0">
                <a:highlight>
                  <a:srgbClr val="00FF00"/>
                </a:highlight>
              </a:rPr>
              <a:t>lexity</a:t>
            </a:r>
            <a:r>
              <a:rPr lang="en-US" sz="2800" dirty="0"/>
              <a:t> </a:t>
            </a:r>
          </a:p>
          <a:p>
            <a:r>
              <a:rPr lang="en-US" sz="2800" dirty="0"/>
              <a:t>                   into Implementation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272E8-62C0-4F36-830A-3CB1E823BE75}"/>
              </a:ext>
            </a:extLst>
          </p:cNvPr>
          <p:cNvCxnSpPr>
            <a:cxnSpLocks/>
          </p:cNvCxnSpPr>
          <p:nvPr/>
        </p:nvCxnSpPr>
        <p:spPr>
          <a:xfrm flipV="1">
            <a:off x="4952667" y="1547824"/>
            <a:ext cx="487017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EF0084D-CECB-43E3-8476-5EDA4D914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482287"/>
              </p:ext>
            </p:extLst>
          </p:nvPr>
        </p:nvGraphicFramePr>
        <p:xfrm>
          <a:off x="4894669" y="446669"/>
          <a:ext cx="3243583" cy="2821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5274D0-5B23-4FFB-A74A-311E4486AC13}"/>
              </a:ext>
            </a:extLst>
          </p:cNvPr>
          <p:cNvCxnSpPr>
            <a:cxnSpLocks/>
          </p:cNvCxnSpPr>
          <p:nvPr/>
        </p:nvCxnSpPr>
        <p:spPr>
          <a:xfrm>
            <a:off x="3689548" y="5750847"/>
            <a:ext cx="5068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A97BAB22-2A6C-4FAF-B944-86EB9BC50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126205"/>
              </p:ext>
            </p:extLst>
          </p:nvPr>
        </p:nvGraphicFramePr>
        <p:xfrm>
          <a:off x="9207558" y="2823855"/>
          <a:ext cx="2721721" cy="1277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id="{15E4C83F-75BE-4924-8335-BAE1DFE663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3779808"/>
              </p:ext>
            </p:extLst>
          </p:nvPr>
        </p:nvGraphicFramePr>
        <p:xfrm>
          <a:off x="7245184" y="4979694"/>
          <a:ext cx="3479138" cy="1329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D48EE8B1-96A7-40C2-9295-9DC99B78E143}"/>
              </a:ext>
            </a:extLst>
          </p:cNvPr>
          <p:cNvSpPr/>
          <p:nvPr/>
        </p:nvSpPr>
        <p:spPr>
          <a:xfrm>
            <a:off x="10972799" y="4341341"/>
            <a:ext cx="659027" cy="28832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RIFT</a:t>
            </a:r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9989253-D1AA-43D2-A6CA-2EACA40EA2D2}"/>
              </a:ext>
            </a:extLst>
          </p:cNvPr>
          <p:cNvSpPr/>
          <p:nvPr/>
        </p:nvSpPr>
        <p:spPr>
          <a:xfrm>
            <a:off x="7808739" y="6165504"/>
            <a:ext cx="659027" cy="28832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RIFT</a:t>
            </a:r>
          </a:p>
        </p:txBody>
      </p:sp>
      <p:sp>
        <p:nvSpPr>
          <p:cNvPr id="50" name="Double Brace 49">
            <a:extLst>
              <a:ext uri="{FF2B5EF4-FFF2-40B4-BE49-F238E27FC236}">
                <a16:creationId xmlns:a16="http://schemas.microsoft.com/office/drawing/2014/main" id="{C3D8A168-462A-43FB-9D44-83EE725714C7}"/>
              </a:ext>
            </a:extLst>
          </p:cNvPr>
          <p:cNvSpPr/>
          <p:nvPr/>
        </p:nvSpPr>
        <p:spPr>
          <a:xfrm>
            <a:off x="9578253" y="4979694"/>
            <a:ext cx="1155236" cy="3130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Highway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65DF38-9DD3-4816-97F0-45647353B7F1}"/>
              </a:ext>
            </a:extLst>
          </p:cNvPr>
          <p:cNvGrpSpPr/>
          <p:nvPr/>
        </p:nvGrpSpPr>
        <p:grpSpPr>
          <a:xfrm>
            <a:off x="1335905" y="61940"/>
            <a:ext cx="930876" cy="979413"/>
            <a:chOff x="3485164" y="1266"/>
            <a:chExt cx="1572363" cy="1807314"/>
          </a:xfrm>
        </p:grpSpPr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FFE45E4D-4044-4AA1-9CEE-CC3CE2527679}"/>
                </a:ext>
              </a:extLst>
            </p:cNvPr>
            <p:cNvSpPr/>
            <p:nvPr/>
          </p:nvSpPr>
          <p:spPr>
            <a:xfrm rot="5400000">
              <a:off x="3367689" y="118741"/>
              <a:ext cx="1807314" cy="157236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Hexagon 4">
              <a:extLst>
                <a:ext uri="{FF2B5EF4-FFF2-40B4-BE49-F238E27FC236}">
                  <a16:creationId xmlns:a16="http://schemas.microsoft.com/office/drawing/2014/main" id="{412330EE-B6E7-433E-B2CD-8181D986E7BD}"/>
                </a:ext>
              </a:extLst>
            </p:cNvPr>
            <p:cNvSpPr txBox="1"/>
            <p:nvPr/>
          </p:nvSpPr>
          <p:spPr>
            <a:xfrm>
              <a:off x="3730191" y="282906"/>
              <a:ext cx="1231867" cy="12440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tx1"/>
                  </a:solidFill>
                </a:rPr>
                <a:t>What?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111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E204-DF87-4014-BCC8-A8AD4B477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8421"/>
            <a:ext cx="12192000" cy="633413"/>
          </a:xfrm>
        </p:spPr>
        <p:txBody>
          <a:bodyPr>
            <a:noAutofit/>
          </a:bodyPr>
          <a:lstStyle/>
          <a:p>
            <a:r>
              <a:rPr lang="en-US" sz="4800" dirty="0"/>
              <a:t>Domain Driven Development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65DF38-9DD3-4816-97F0-45647353B7F1}"/>
              </a:ext>
            </a:extLst>
          </p:cNvPr>
          <p:cNvGrpSpPr/>
          <p:nvPr/>
        </p:nvGrpSpPr>
        <p:grpSpPr>
          <a:xfrm>
            <a:off x="1322173" y="84587"/>
            <a:ext cx="1099480" cy="1091070"/>
            <a:chOff x="3485164" y="1266"/>
            <a:chExt cx="1572363" cy="1807314"/>
          </a:xfrm>
          <a:solidFill>
            <a:srgbClr val="92D050"/>
          </a:solidFill>
        </p:grpSpPr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FFE45E4D-4044-4AA1-9CEE-CC3CE2527679}"/>
                </a:ext>
              </a:extLst>
            </p:cNvPr>
            <p:cNvSpPr/>
            <p:nvPr/>
          </p:nvSpPr>
          <p:spPr>
            <a:xfrm rot="5400000">
              <a:off x="3367689" y="118741"/>
              <a:ext cx="1807314" cy="1572363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Hexagon 4">
              <a:extLst>
                <a:ext uri="{FF2B5EF4-FFF2-40B4-BE49-F238E27FC236}">
                  <a16:creationId xmlns:a16="http://schemas.microsoft.com/office/drawing/2014/main" id="{412330EE-B6E7-433E-B2CD-8181D986E7BD}"/>
                </a:ext>
              </a:extLst>
            </p:cNvPr>
            <p:cNvSpPr txBox="1"/>
            <p:nvPr/>
          </p:nvSpPr>
          <p:spPr>
            <a:xfrm>
              <a:off x="3730191" y="471426"/>
              <a:ext cx="1126154" cy="86563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tx1"/>
                  </a:solidFill>
                </a:rPr>
                <a:t>Then?</a:t>
              </a:r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FB8577F-B470-435F-B230-F33326760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5713758"/>
              </p:ext>
            </p:extLst>
          </p:nvPr>
        </p:nvGraphicFramePr>
        <p:xfrm>
          <a:off x="2280976" y="1285668"/>
          <a:ext cx="7915868" cy="4354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12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70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Domain Driven Development</vt:lpstr>
      <vt:lpstr>Domain Driven Development</vt:lpstr>
      <vt:lpstr>Domain Driven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Driven Development</dc:title>
  <dc:creator>AGRAWAL Nishant BangIteFrm</dc:creator>
  <cp:lastModifiedBy>AGRAWAL Nishant BangIteFrm</cp:lastModifiedBy>
  <cp:revision>36</cp:revision>
  <dcterms:created xsi:type="dcterms:W3CDTF">2018-03-22T19:24:42Z</dcterms:created>
  <dcterms:modified xsi:type="dcterms:W3CDTF">2018-03-23T03:39:40Z</dcterms:modified>
</cp:coreProperties>
</file>