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94707"/>
  </p:normalViewPr>
  <p:slideViewPr>
    <p:cSldViewPr snapToGrid="0" snapToObjects="1">
      <p:cViewPr varScale="1">
        <p:scale>
          <a:sx n="148" d="100"/>
          <a:sy n="148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529746" cy="3329581"/>
          </a:xfrm>
        </p:spPr>
        <p:txBody>
          <a:bodyPr/>
          <a:lstStyle/>
          <a:p>
            <a:r>
              <a:rPr lang="en-US" dirty="0" smtClean="0"/>
              <a:t>Challenge 2</a:t>
            </a:r>
            <a:br>
              <a:rPr lang="en-US" dirty="0" smtClean="0"/>
            </a:br>
            <a:r>
              <a:rPr lang="en-US" dirty="0" smtClean="0"/>
              <a:t>Finding Fake 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Ramakant Agrawal</a:t>
            </a:r>
          </a:p>
          <a:p>
            <a:r>
              <a:rPr lang="en-US" dirty="0" smtClean="0"/>
              <a:t>Anomaly Detection </a:t>
            </a:r>
            <a:r>
              <a:rPr lang="en-US" dirty="0" err="1" smtClean="0"/>
              <a:t>Praktikum</a:t>
            </a:r>
            <a:r>
              <a:rPr lang="en-US" dirty="0" smtClean="0"/>
              <a:t> 2016-17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cross validation methods were created</a:t>
            </a:r>
          </a:p>
          <a:p>
            <a:pPr lvl="1"/>
            <a:r>
              <a:rPr lang="en-US" dirty="0" err="1" smtClean="0"/>
              <a:t>Kfold</a:t>
            </a:r>
            <a:r>
              <a:rPr lang="en-US" dirty="0" smtClean="0"/>
              <a:t> cross validation</a:t>
            </a:r>
          </a:p>
          <a:p>
            <a:pPr lvl="1"/>
            <a:r>
              <a:rPr lang="en-US" dirty="0" smtClean="0"/>
              <a:t>Stratified </a:t>
            </a:r>
            <a:r>
              <a:rPr lang="en-US" dirty="0" err="1" smtClean="0"/>
              <a:t>kfold</a:t>
            </a:r>
            <a:r>
              <a:rPr lang="en-US" dirty="0" smtClean="0"/>
              <a:t> cross validation</a:t>
            </a:r>
          </a:p>
          <a:p>
            <a:pPr lvl="1"/>
            <a:r>
              <a:rPr lang="en-US" dirty="0" smtClean="0"/>
              <a:t>Manual cross validation </a:t>
            </a:r>
          </a:p>
          <a:p>
            <a:pPr lvl="2"/>
            <a:r>
              <a:rPr lang="en-US" dirty="0" smtClean="0"/>
              <a:t>408 last rows were used only for testing</a:t>
            </a:r>
          </a:p>
          <a:p>
            <a:pPr lvl="2"/>
            <a:r>
              <a:rPr lang="en-US" dirty="0" smtClean="0"/>
              <a:t>2500 used to train using cross validation</a:t>
            </a:r>
          </a:p>
          <a:p>
            <a:pPr lvl="2"/>
            <a:r>
              <a:rPr lang="en-US" dirty="0" smtClean="0"/>
              <a:t>Scores were similar to </a:t>
            </a:r>
            <a:r>
              <a:rPr lang="en-US" dirty="0" err="1" smtClean="0"/>
              <a:t>kaggle</a:t>
            </a:r>
            <a:r>
              <a:rPr lang="en-US" dirty="0" smtClean="0"/>
              <a:t> score initially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Random Forest does not work with 	string features, and in R the strings can be used as features, an attempt in R was made</a:t>
            </a:r>
          </a:p>
          <a:p>
            <a:r>
              <a:rPr lang="en-US" dirty="0" smtClean="0"/>
              <a:t>Results were a bit better but not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hit and trial method was used to find which features make more sense</a:t>
            </a:r>
          </a:p>
          <a:p>
            <a:r>
              <a:rPr lang="en-US" dirty="0"/>
              <a:t>I</a:t>
            </a:r>
            <a:r>
              <a:rPr lang="en-US" dirty="0" smtClean="0"/>
              <a:t>t was found that hotel data was reducing the score, thus removed</a:t>
            </a:r>
          </a:p>
          <a:p>
            <a:r>
              <a:rPr lang="en-US" dirty="0" smtClean="0"/>
              <a:t>Later on identified that the string features are not helping much and thus removed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from Paper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implementing the </a:t>
            </a:r>
            <a:r>
              <a:rPr lang="en-US" dirty="0" err="1" smtClean="0"/>
              <a:t>feaures</a:t>
            </a:r>
            <a:r>
              <a:rPr lang="en-US" dirty="0" smtClean="0"/>
              <a:t> like,</a:t>
            </a:r>
          </a:p>
          <a:p>
            <a:pPr lvl="1"/>
            <a:r>
              <a:rPr lang="en-US" dirty="0" smtClean="0"/>
              <a:t>Review rating 4 or 5 are most probably fake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didn</a:t>
            </a:r>
            <a:r>
              <a:rPr lang="mr-IN" dirty="0" smtClean="0"/>
              <a:t>’</a:t>
            </a:r>
            <a:r>
              <a:rPr lang="en-US" dirty="0" smtClean="0"/>
              <a:t>t work</a:t>
            </a:r>
          </a:p>
          <a:p>
            <a:pPr lvl="1"/>
            <a:r>
              <a:rPr lang="en-US" dirty="0" smtClean="0"/>
              <a:t>Many reviews in a single day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didn</a:t>
            </a:r>
            <a:r>
              <a:rPr lang="mr-IN" dirty="0" smtClean="0"/>
              <a:t>’</a:t>
            </a:r>
            <a:r>
              <a:rPr lang="en-US" dirty="0" smtClean="0"/>
              <a:t>t work much</a:t>
            </a:r>
          </a:p>
          <a:p>
            <a:pPr lvl="1"/>
            <a:r>
              <a:rPr lang="en-US" dirty="0" smtClean="0"/>
              <a:t>Review length </a:t>
            </a:r>
            <a:r>
              <a:rPr lang="mr-IN" dirty="0" smtClean="0"/>
              <a:t>–</a:t>
            </a:r>
            <a:r>
              <a:rPr lang="en-US" dirty="0" smtClean="0"/>
              <a:t> it helped a bit</a:t>
            </a:r>
          </a:p>
          <a:p>
            <a:pPr lvl="1"/>
            <a:r>
              <a:rPr lang="en-US" dirty="0" smtClean="0"/>
              <a:t>Content similarity (use fakeness) </a:t>
            </a:r>
            <a:r>
              <a:rPr lang="mr-IN" dirty="0" smtClean="0"/>
              <a:t>–</a:t>
            </a:r>
            <a:r>
              <a:rPr lang="en-US" dirty="0" smtClean="0"/>
              <a:t> not much helpful </a:t>
            </a:r>
          </a:p>
          <a:p>
            <a:pPr lvl="2"/>
            <a:r>
              <a:rPr lang="en-US" dirty="0" smtClean="0"/>
              <a:t>Removed the stop words and found the fakeness </a:t>
            </a:r>
            <a:r>
              <a:rPr lang="mr-IN" dirty="0" smtClean="0"/>
              <a:t>–</a:t>
            </a:r>
            <a:r>
              <a:rPr lang="en-US" dirty="0" smtClean="0"/>
              <a:t> a bit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5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Ms</a:t>
            </a:r>
            <a:r>
              <a:rPr lang="en-US" dirty="0" smtClean="0"/>
              <a:t>-excel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features were exported to </a:t>
            </a:r>
            <a:r>
              <a:rPr lang="en-US" dirty="0" err="1" smtClean="0"/>
              <a:t>ms</a:t>
            </a:r>
            <a:r>
              <a:rPr lang="en-US" dirty="0" smtClean="0"/>
              <a:t>-excel and ground rules were identified</a:t>
            </a:r>
          </a:p>
          <a:p>
            <a:r>
              <a:rPr lang="en-US" dirty="0" smtClean="0"/>
              <a:t>Various columns were compared to the fake column to identify features and find some rules</a:t>
            </a:r>
          </a:p>
          <a:p>
            <a:r>
              <a:rPr lang="en-US" dirty="0" smtClean="0"/>
              <a:t>Following rules were found</a:t>
            </a:r>
          </a:p>
          <a:p>
            <a:pPr lvl="1"/>
            <a:r>
              <a:rPr lang="en-US" dirty="0" smtClean="0"/>
              <a:t>If all the useful count, funny count and cool count of review is 0 and the friend count &lt; 2 then it</a:t>
            </a:r>
            <a:r>
              <a:rPr lang="mr-IN" dirty="0" smtClean="0"/>
              <a:t>’</a:t>
            </a:r>
            <a:r>
              <a:rPr lang="en-US" dirty="0" smtClean="0"/>
              <a:t>s a fake review </a:t>
            </a:r>
            <a:r>
              <a:rPr lang="mr-IN" dirty="0" smtClean="0"/>
              <a:t>–</a:t>
            </a:r>
            <a:r>
              <a:rPr lang="en-US" dirty="0" smtClean="0"/>
              <a:t> helped</a:t>
            </a:r>
          </a:p>
          <a:p>
            <a:pPr lvl="1"/>
            <a:r>
              <a:rPr lang="en-US" dirty="0" smtClean="0"/>
              <a:t>Any 3 count of the user is 0 then it</a:t>
            </a:r>
            <a:r>
              <a:rPr lang="mr-IN" dirty="0" smtClean="0"/>
              <a:t>’</a:t>
            </a:r>
            <a:r>
              <a:rPr lang="en-US" dirty="0" smtClean="0"/>
              <a:t>s a fake review</a:t>
            </a:r>
          </a:p>
          <a:p>
            <a:pPr lvl="1"/>
            <a:r>
              <a:rPr lang="en-US" dirty="0" smtClean="0"/>
              <a:t>Capitalized word count (assumption that fake reviews have more capitalized words frequency)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68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Random forest with 68 trees</a:t>
            </a:r>
          </a:p>
          <a:p>
            <a:r>
              <a:rPr lang="en-US" dirty="0" smtClean="0"/>
              <a:t>Added ground rule </a:t>
            </a:r>
          </a:p>
          <a:p>
            <a:pPr lvl="1"/>
            <a:r>
              <a:rPr lang="en-US" dirty="0" smtClean="0"/>
              <a:t>Funny count, cool count and useful count of a review as 0 and no of friend less than 2 for a user then the review was made fake</a:t>
            </a:r>
          </a:p>
          <a:p>
            <a:pPr lvl="1"/>
            <a:r>
              <a:rPr lang="en-US" dirty="0" err="1" smtClean="0"/>
              <a:t>Kaggle</a:t>
            </a:r>
            <a:r>
              <a:rPr lang="en-US" smtClean="0"/>
              <a:t> score 0.89860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set of reviews were provided along with 2 dataset of Hotel information and the user information. </a:t>
            </a:r>
          </a:p>
          <a:p>
            <a:r>
              <a:rPr lang="en-US" dirty="0" smtClean="0"/>
              <a:t>Idea was to identify fake reviews from the test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train data set</a:t>
            </a:r>
          </a:p>
          <a:p>
            <a:pPr lvl="1"/>
            <a:r>
              <a:rPr lang="en-US" dirty="0" smtClean="0"/>
              <a:t>date,reviewID,reviewerID,reviewContent,rating,usefulCount,coolCount,funnyCount,fake,hotelID</a:t>
            </a:r>
          </a:p>
          <a:p>
            <a:r>
              <a:rPr lang="en-US" dirty="0" smtClean="0"/>
              <a:t>Reviewer data set</a:t>
            </a:r>
          </a:p>
          <a:p>
            <a:pPr lvl="1"/>
            <a:r>
              <a:rPr lang="en-US" dirty="0" smtClean="0"/>
              <a:t>reviewerID;name;location;yelpJoinDate;friendCount;reviewCount;firstCount;usefulCount;coolCount;funnyCount;complimentCount;tipCount;fanCount</a:t>
            </a:r>
          </a:p>
          <a:p>
            <a:r>
              <a:rPr lang="en-US" dirty="0" smtClean="0"/>
              <a:t>Hotel data set</a:t>
            </a:r>
          </a:p>
          <a:p>
            <a:pPr lvl="1"/>
            <a:r>
              <a:rPr lang="en-US" dirty="0"/>
              <a:t>hotelID;name;location;reviewCount;rating;categories;address;AcceptsCreditCards;PriceRange;WiFi;webSite;phoneNumber;filReviewCount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Test data set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data set</a:t>
            </a:r>
          </a:p>
          <a:p>
            <a:pPr lvl="1"/>
            <a:r>
              <a:rPr lang="en-US" dirty="0"/>
              <a:t>id,date,reviewID,reviewerID,reviewContent,rating,usefulCount,coolCount,funnyCount,hotelID</a:t>
            </a:r>
          </a:p>
        </p:txBody>
      </p:sp>
    </p:spTree>
    <p:extLst>
      <p:ext uri="{BB962C8B-B14F-4D97-AF65-F5344CB8AC3E}">
        <p14:creationId xmlns:p14="http://schemas.microsoft.com/office/powerpoint/2010/main" val="8070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is comma separated</a:t>
            </a:r>
          </a:p>
          <a:p>
            <a:r>
              <a:rPr lang="en-US" dirty="0" smtClean="0"/>
              <a:t>Body is ‘;’ separated</a:t>
            </a:r>
          </a:p>
          <a:p>
            <a:r>
              <a:rPr lang="en-US" dirty="0" smtClean="0"/>
              <a:t>Review content also contains ‘;’, so no of entries were difficult to find</a:t>
            </a:r>
          </a:p>
          <a:p>
            <a:r>
              <a:rPr lang="en-US" dirty="0" smtClean="0"/>
              <a:t>Test data had some data as </a:t>
            </a:r>
            <a:r>
              <a:rPr lang="en-US" dirty="0" err="1" smtClean="0"/>
              <a:t>user_id</a:t>
            </a:r>
            <a:r>
              <a:rPr lang="en-US" dirty="0" smtClean="0"/>
              <a:t> \n &lt;further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from all the 3 data sets used to form one data set</a:t>
            </a:r>
          </a:p>
          <a:p>
            <a:r>
              <a:rPr lang="en-US" dirty="0" smtClean="0"/>
              <a:t>A dataset with the following features were constructed</a:t>
            </a:r>
          </a:p>
          <a:p>
            <a:r>
              <a:rPr lang="en-US" dirty="0"/>
              <a:t>R_REVIEW_ID, R_DATE, R_REVIEWER_ID, R_USEFUL_COUNT, R_COOL_COUNT, R_FUNNY_COUNT, R_RATING, R_TYPE, R_REVIEW_CONTENT, R_HOTEL_ID, R_FAKENESS, R_REVIEW_WORD_COUNT, U_REVIEW_COUNT, U_FRIEND_COUNT, U_FIRST_COUNT, U_USEFUL_COUNT, U_COOL_COUNT, U_FUNNY_COUNT, U_COMPLIMENT_COUNT, U_TIP_COUNT, U_FAN_COUNT, U_LOCATION, U_JOIN_DATE, H_LOCATION, H_REVIEW_COUNT, H_RATING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There are 5 rows in the data from the user table were missing those were not used for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classifier algorithms were used: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err="1" smtClean="0"/>
              <a:t>Adaboost</a:t>
            </a:r>
            <a:endParaRPr lang="en-US" dirty="0" smtClean="0"/>
          </a:p>
          <a:p>
            <a:pPr lvl="1"/>
            <a:r>
              <a:rPr lang="en-US" dirty="0" smtClean="0"/>
              <a:t>Random Forest </a:t>
            </a:r>
            <a:r>
              <a:rPr lang="mr-IN" dirty="0" smtClean="0"/>
              <a:t>–</a:t>
            </a:r>
            <a:r>
              <a:rPr lang="en-US" dirty="0" smtClean="0"/>
              <a:t> best results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Gaussian Naïve Bayes</a:t>
            </a:r>
          </a:p>
        </p:txBody>
      </p:sp>
    </p:spTree>
    <p:extLst>
      <p:ext uri="{BB962C8B-B14F-4D97-AF65-F5344CB8AC3E}">
        <p14:creationId xmlns:p14="http://schemas.microsoft.com/office/powerpoint/2010/main" val="13615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random forest was </a:t>
            </a:r>
            <a:r>
              <a:rPr lang="en-US" dirty="0" smtClean="0"/>
              <a:t>finalized, </a:t>
            </a:r>
            <a:r>
              <a:rPr lang="en-US" dirty="0"/>
              <a:t>the </a:t>
            </a:r>
            <a:r>
              <a:rPr lang="en-US" dirty="0" err="1"/>
              <a:t>oob_score</a:t>
            </a:r>
            <a:r>
              <a:rPr lang="en-US" dirty="0"/>
              <a:t> was used to plot the </a:t>
            </a:r>
            <a:r>
              <a:rPr lang="en-US" dirty="0" err="1"/>
              <a:t>oob_error</a:t>
            </a:r>
            <a:r>
              <a:rPr lang="en-US" dirty="0"/>
              <a:t> and it was found that around 70 trees can produce the best results</a:t>
            </a:r>
          </a:p>
          <a:p>
            <a:r>
              <a:rPr lang="en-US" dirty="0"/>
              <a:t>There was no much difference in the score even with 100 trees or 200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Kaggle</a:t>
            </a:r>
            <a:r>
              <a:rPr lang="en-US" dirty="0" smtClean="0"/>
              <a:t>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cross validation score was around 91% but </a:t>
            </a:r>
            <a:r>
              <a:rPr lang="en-US" dirty="0" err="1" smtClean="0"/>
              <a:t>kaggle</a:t>
            </a:r>
            <a:r>
              <a:rPr lang="en-US" dirty="0" smtClean="0"/>
              <a:t> score was around 74%</a:t>
            </a:r>
          </a:p>
          <a:p>
            <a:endParaRPr lang="en-US" dirty="0"/>
          </a:p>
          <a:p>
            <a:r>
              <a:rPr lang="en-US" dirty="0" smtClean="0"/>
              <a:t>Tried with </a:t>
            </a:r>
            <a:r>
              <a:rPr lang="en-US" dirty="0" err="1" smtClean="0"/>
              <a:t>normalisation</a:t>
            </a:r>
            <a:r>
              <a:rPr lang="en-US" dirty="0" smtClean="0"/>
              <a:t> and </a:t>
            </a:r>
            <a:r>
              <a:rPr lang="en-US" dirty="0" err="1" smtClean="0"/>
              <a:t>scalling</a:t>
            </a:r>
            <a:r>
              <a:rPr lang="en-US" dirty="0" smtClean="0"/>
              <a:t> but again cross validation score was around 94% but </a:t>
            </a:r>
            <a:r>
              <a:rPr lang="en-US" dirty="0" err="1" smtClean="0"/>
              <a:t>kaggle</a:t>
            </a:r>
            <a:r>
              <a:rPr lang="en-US" dirty="0" smtClean="0"/>
              <a:t> score was 76%</a:t>
            </a:r>
          </a:p>
          <a:p>
            <a:endParaRPr lang="en-US" dirty="0"/>
          </a:p>
          <a:p>
            <a:r>
              <a:rPr lang="en-US" dirty="0" smtClean="0"/>
              <a:t>The huge difference was unexpected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</TotalTime>
  <Words>595</Words>
  <Application>Microsoft Macintosh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Century Gothic</vt:lpstr>
      <vt:lpstr>Mangal</vt:lpstr>
      <vt:lpstr>Wingdings 3</vt:lpstr>
      <vt:lpstr>Arial</vt:lpstr>
      <vt:lpstr>Ion</vt:lpstr>
      <vt:lpstr>Challenge 2 Finding Fake Reviews</vt:lpstr>
      <vt:lpstr>Problem statement </vt:lpstr>
      <vt:lpstr>Structure of the input</vt:lpstr>
      <vt:lpstr>Structure Test data set </vt:lpstr>
      <vt:lpstr>Problems in reading</vt:lpstr>
      <vt:lpstr>Feature creation</vt:lpstr>
      <vt:lpstr>Classification Algorithm</vt:lpstr>
      <vt:lpstr>Random Forest</vt:lpstr>
      <vt:lpstr>Initial Kaggle submission</vt:lpstr>
      <vt:lpstr>Cross Validation refinement</vt:lpstr>
      <vt:lpstr>Coding in R</vt:lpstr>
      <vt:lpstr>Feature reduction</vt:lpstr>
      <vt:lpstr>Approaches from Paper used</vt:lpstr>
      <vt:lpstr>Use of Ms-excel</vt:lpstr>
      <vt:lpstr>Best score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 Finding Fake Reviews</dc:title>
  <dc:creator>Ramakant Agrawal</dc:creator>
  <cp:lastModifiedBy>Ramakant Agrawal</cp:lastModifiedBy>
  <cp:revision>12</cp:revision>
  <dcterms:created xsi:type="dcterms:W3CDTF">2016-11-21T09:27:48Z</dcterms:created>
  <dcterms:modified xsi:type="dcterms:W3CDTF">2016-11-21T23:14:34Z</dcterms:modified>
</cp:coreProperties>
</file>