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 I: Finding Cotton Soil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Ramakant Agrawal</a:t>
            </a:r>
          </a:p>
          <a:p>
            <a:r>
              <a:rPr lang="en-US" dirty="0" smtClean="0"/>
              <a:t>ADCG </a:t>
            </a:r>
            <a:r>
              <a:rPr lang="en-US" dirty="0" err="1" smtClean="0"/>
              <a:t>Praktikum</a:t>
            </a:r>
            <a:r>
              <a:rPr lang="en-US" dirty="0" smtClean="0"/>
              <a:t> 2016-17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a lot of classification algorithm that can be used as:</a:t>
            </a:r>
          </a:p>
          <a:p>
            <a:r>
              <a:rPr lang="en-US" dirty="0" smtClean="0"/>
              <a:t>Multi class SVM</a:t>
            </a:r>
          </a:p>
          <a:p>
            <a:r>
              <a:rPr lang="en-US" dirty="0" smtClean="0"/>
              <a:t>One class SVM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GaussianNB</a:t>
            </a:r>
            <a:endParaRPr lang="en-US" dirty="0" smtClean="0"/>
          </a:p>
          <a:p>
            <a:r>
              <a:rPr lang="en-US" dirty="0" smtClean="0"/>
              <a:t>KNN </a:t>
            </a:r>
          </a:p>
          <a:p>
            <a:r>
              <a:rPr lang="en-US" dirty="0" smtClean="0"/>
              <a:t>MLP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These methods can be used with </a:t>
            </a:r>
            <a:r>
              <a:rPr lang="en-US" dirty="0" err="1" smtClean="0"/>
              <a:t>Kfold</a:t>
            </a:r>
            <a:r>
              <a:rPr lang="en-US" dirty="0" smtClean="0"/>
              <a:t> cross validation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mean and mode performed similar</a:t>
            </a:r>
          </a:p>
          <a:p>
            <a:r>
              <a:rPr lang="en-US" dirty="0" smtClean="0"/>
              <a:t>Random Forest, KNN performed better than other algorithms</a:t>
            </a:r>
          </a:p>
          <a:p>
            <a:r>
              <a:rPr lang="en-US" dirty="0" smtClean="0"/>
              <a:t>Feature reduction did not work well</a:t>
            </a:r>
          </a:p>
        </p:txBody>
      </p:sp>
    </p:spTree>
    <p:extLst>
      <p:ext uri="{BB962C8B-B14F-4D97-AF65-F5344CB8AC3E}">
        <p14:creationId xmlns:p14="http://schemas.microsoft.com/office/powerpoint/2010/main" val="16842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44" y="299271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cotton soil from a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database is a (tiny) sub-area of a scene, consisting of 82 x </a:t>
            </a:r>
            <a:r>
              <a:rPr lang="en-US" dirty="0" smtClean="0"/>
              <a:t>100 pixels</a:t>
            </a:r>
            <a:r>
              <a:rPr lang="en-US" dirty="0"/>
              <a:t>. Each line of data corresponds to a 3x3 square </a:t>
            </a:r>
            <a:r>
              <a:rPr lang="en-US" dirty="0" err="1" smtClean="0"/>
              <a:t>neighbourhood</a:t>
            </a:r>
            <a:r>
              <a:rPr lang="en-US" dirty="0" smtClean="0"/>
              <a:t> of </a:t>
            </a:r>
            <a:r>
              <a:rPr lang="en-US" dirty="0"/>
              <a:t>pixels completely </a:t>
            </a:r>
            <a:r>
              <a:rPr lang="en-US" dirty="0" smtClean="0"/>
              <a:t>contained </a:t>
            </a:r>
            <a:r>
              <a:rPr lang="en-US" dirty="0"/>
              <a:t>within the 82x100 sub-area. Each </a:t>
            </a:r>
            <a:r>
              <a:rPr lang="en-US" dirty="0" smtClean="0"/>
              <a:t>line contains </a:t>
            </a:r>
            <a:r>
              <a:rPr lang="en-US" dirty="0"/>
              <a:t>the pixel values in the </a:t>
            </a:r>
            <a:r>
              <a:rPr lang="en-US" dirty="0" smtClean="0"/>
              <a:t>four </a:t>
            </a:r>
            <a:r>
              <a:rPr lang="en-US" dirty="0"/>
              <a:t>spectral bands </a:t>
            </a:r>
            <a:r>
              <a:rPr lang="en-US" dirty="0" smtClean="0"/>
              <a:t>(</a:t>
            </a:r>
            <a:r>
              <a:rPr lang="en-US" dirty="0"/>
              <a:t>converted to ASCII) of each of the 9 pixels in the 3x3 </a:t>
            </a:r>
            <a:r>
              <a:rPr lang="en-US" dirty="0" err="1" smtClean="0"/>
              <a:t>neighbourhood</a:t>
            </a:r>
            <a:r>
              <a:rPr lang="en-US" dirty="0" smtClean="0"/>
              <a:t> and </a:t>
            </a:r>
            <a:r>
              <a:rPr lang="en-US" dirty="0"/>
              <a:t>a number </a:t>
            </a:r>
            <a:r>
              <a:rPr lang="en-US" dirty="0" smtClean="0"/>
              <a:t>indicating </a:t>
            </a:r>
            <a:r>
              <a:rPr lang="en-US" dirty="0"/>
              <a:t>the classification label of the central pixel.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number is a code for the following classes:</a:t>
            </a:r>
          </a:p>
          <a:p>
            <a:pPr marL="0" indent="0">
              <a:buNone/>
            </a:pPr>
            <a:r>
              <a:rPr lang="en-US" dirty="0" smtClean="0"/>
              <a:t>Number  Class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0         normal </a:t>
            </a:r>
            <a:r>
              <a:rPr lang="en-US" dirty="0"/>
              <a:t>soil</a:t>
            </a:r>
          </a:p>
          <a:p>
            <a:pPr marL="0" indent="0">
              <a:buNone/>
            </a:pPr>
            <a:r>
              <a:rPr lang="en-US" dirty="0" smtClean="0"/>
              <a:t>     1         cotton </a:t>
            </a:r>
            <a:r>
              <a:rPr lang="en-US" dirty="0"/>
              <a:t>soil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Idea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717" y="2483708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964" y="248782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5780" y="248371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86027" y="2487827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60843" y="2483711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31090" y="248782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05906" y="248371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76153" y="2487830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50971" y="2483714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21218" y="248783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96034" y="248371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66281" y="2487833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1096" y="2483717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11343" y="248783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86159" y="248372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56406" y="2487836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31232" y="2483711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01479" y="248782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76295" y="248371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46542" y="2487830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21358" y="2483714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91605" y="248783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366421" y="248371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36668" y="2487833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11486" y="2483717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81733" y="248783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856549" y="248372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226796" y="2487836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601611" y="2483720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971858" y="248783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346674" y="248372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716921" y="2487839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7653" y="2907036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7900" y="291115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32716" y="290703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02963" y="2911155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677779" y="2907039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48026" y="291115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22842" y="290704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793089" y="2911158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167907" y="2907042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38154" y="291115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12970" y="290704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283217" y="2911161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658032" y="2907045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028279" y="291116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03095" y="290704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73342" y="2911164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48168" y="2907039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18415" y="291115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93231" y="290704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263478" y="2911158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638294" y="2907042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008541" y="291115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383357" y="290704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53604" y="2911161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128422" y="2907045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498669" y="291116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873485" y="290704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243732" y="2911164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618547" y="2907048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988794" y="291116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363610" y="290705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733857" y="2911167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7656" y="3347297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57903" y="335141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32719" y="334730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302966" y="3351416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677782" y="3347300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48029" y="335141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422845" y="334730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793092" y="3351419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167910" y="3347303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538157" y="335141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912973" y="334730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283220" y="3351422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58035" y="3347306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028282" y="335142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403098" y="334730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773345" y="3351425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48171" y="3347300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518418" y="335141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893234" y="334730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263481" y="3351419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638297" y="3347303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008544" y="335141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383360" y="334730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753607" y="3351422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8425" y="3347306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498672" y="335142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873488" y="334730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0243735" y="3351425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0618550" y="3347309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0988797" y="335142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1363613" y="334731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1733860" y="3351428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87659" y="3770625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57906" y="377474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32722" y="377062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302969" y="3774744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677785" y="3770628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048032" y="377474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422848" y="377063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793095" y="3774747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167913" y="3770631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538160" y="377474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912976" y="377063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283223" y="3774750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658038" y="3770634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028285" y="377475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403101" y="377063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773348" y="3774753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148174" y="3770628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518421" y="377474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893237" y="377063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263484" y="3774747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638300" y="3770631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008547" y="377474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383363" y="377063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8753610" y="3774750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128428" y="3770634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9498675" y="377475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9873491" y="377063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0243738" y="3774753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0618553" y="3770637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0988800" y="377475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1363616" y="377064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1733863" y="3774756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87653" y="4210904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57900" y="421502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932716" y="421090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302963" y="4215023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677779" y="4210907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048026" y="421502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22842" y="421091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793089" y="4215026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167907" y="4210910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538154" y="421502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912970" y="421091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283217" y="4215029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658032" y="4210913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028279" y="421502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403095" y="421091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773342" y="4215032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148168" y="4210907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518415" y="421502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893231" y="421091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7263478" y="4215026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7638294" y="4210910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8008541" y="421502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8383357" y="421091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753604" y="4215029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9128422" y="4210913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9498669" y="421502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9873485" y="421091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0243732" y="4215032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0618547" y="4210916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10988794" y="421503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11363610" y="421091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11733857" y="4215035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04589" y="4634232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74836" y="463834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949652" y="463423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319899" y="4638351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1694715" y="4634235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064962" y="463835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439778" y="463423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810025" y="4638354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184843" y="4634238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555090" y="463835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929906" y="463424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300153" y="4638357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4674968" y="4634241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045215" y="463835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420031" y="463424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790278" y="4638360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165104" y="4634235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6535351" y="463835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6910167" y="463423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280414" y="4638354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655230" y="4634238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8025477" y="463835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8400293" y="463424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8770540" y="4638357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145358" y="4634241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9515605" y="463835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9890421" y="463424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0260668" y="4638360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0635483" y="4634244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1005730" y="463836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1380546" y="463424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1750793" y="4638363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04592" y="5074493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574839" y="507860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949655" y="507449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1319902" y="5078612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1694718" y="5074496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064965" y="507861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439781" y="507449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810028" y="5078615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184846" y="5074499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555093" y="507861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929909" y="507450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4300156" y="5078618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4674971" y="5074502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045218" y="507861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420034" y="507450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5790281" y="5078621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6165107" y="5074496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535354" y="507861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910170" y="507449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280417" y="5078615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7655233" y="5074499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8025480" y="507861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8400296" y="507450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8770543" y="5078618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9145361" y="5074502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9515608" y="507861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9890424" y="507450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0260671" y="5078621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0635486" y="5074505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11005733" y="507862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1380549" y="507450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11750796" y="5078624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204595" y="5497821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574842" y="550193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949658" y="549782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319905" y="5501940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1694721" y="5497824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2064968" y="550194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2439784" y="549782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2810031" y="5501943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184849" y="5497827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555096" y="550194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929912" y="549783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4300159" y="5501946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4674974" y="5497830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5045221" y="550194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5420037" y="549783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5790284" y="5501949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165110" y="5497824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6535357" y="550194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6910173" y="549782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7280420" y="5501943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7655236" y="5497827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8025483" y="550194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8400299" y="549783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8770546" y="5501946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9145364" y="5497830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9515611" y="550194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9890427" y="549783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10260674" y="5501949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10635489" y="5497833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11005736" y="550194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11380552" y="549783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11750799" y="5501952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Re-arranged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964" y="248782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5780" y="248371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6027" y="248782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60843" y="248371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090" y="248782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5906" y="248371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6153" y="248783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0971" y="248371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21218" y="248783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96034" y="248371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6281" y="248783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1096" y="248371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11343" y="248783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86159" y="248372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56406" y="248783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31232" y="248371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01479" y="248782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76295" y="248371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46542" y="248783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21358" y="248371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91605" y="248783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66421" y="248371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36668" y="248783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111486" y="248371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481733" y="248783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856549" y="248372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226796" y="248783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01611" y="248372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971858" y="248783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346674" y="248372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716921" y="248783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427" y="2483711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0964" y="286035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15780" y="285624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86027" y="286035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60843" y="285624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31090" y="286035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05906" y="285624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76153" y="2860359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150971" y="285624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21218" y="286035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96034" y="285624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66281" y="286036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1096" y="285624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11343" y="286036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86159" y="285624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56406" y="286036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31232" y="285624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01479" y="286035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876295" y="285624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46542" y="286035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21358" y="285624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991605" y="286035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366421" y="285624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736668" y="286036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111486" y="285624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481733" y="286036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856549" y="285624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226796" y="286036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601611" y="285624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71858" y="286036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346674" y="285625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716921" y="2860368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68430" y="2856240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45199" y="326676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32715" y="326264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90262" y="326676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677778" y="326264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35325" y="326676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422841" y="326265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780388" y="326676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167906" y="326265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525453" y="326676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12969" y="326265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270516" y="326676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658031" y="326265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015578" y="326676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403094" y="326265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60641" y="326677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48167" y="326264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505714" y="326676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93230" y="326265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250777" y="326676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638293" y="326265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995840" y="326676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83356" y="326265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740903" y="326676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128421" y="326265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485968" y="326676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873484" y="326265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0231031" y="326677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0618546" y="326265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0976093" y="326677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1363609" y="326265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1721156" y="326677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72662" y="3262647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45199" y="3639289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20015" y="363517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90262" y="3639292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665078" y="363517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035325" y="3639292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410141" y="3635179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780388" y="3639295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155206" y="363517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525453" y="363929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900269" y="363518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270516" y="363929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645331" y="363518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015578" y="363929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390394" y="363518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760641" y="363930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135467" y="363517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505714" y="363929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880530" y="363517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250777" y="363929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625593" y="363517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995840" y="363929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370656" y="363518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740903" y="363929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15721" y="363518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485968" y="3639298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9860784" y="363518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0231031" y="3639301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0605846" y="363518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0976093" y="3639301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1350909" y="3635188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1721156" y="3639304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72665" y="3635176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57899" y="4045685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932715" y="4041572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302962" y="4045688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677778" y="4041572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048025" y="4045688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22841" y="4041575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793088" y="404569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167906" y="404157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538153" y="404569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912969" y="404157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283216" y="404569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658031" y="404157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028278" y="404569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403094" y="404158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773341" y="404569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148167" y="404157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518414" y="404568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893230" y="404157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263477" y="404569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7638293" y="404157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8008540" y="404569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8383356" y="404157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8753603" y="404569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9128421" y="4041578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9498668" y="4045694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9873484" y="4041581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0243731" y="404569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0618546" y="4041581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0988793" y="404569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11363609" y="4041584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11733856" y="404570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185362" y="4041572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57899" y="441821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932715" y="441410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302962" y="441821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677778" y="441410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048025" y="441821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422841" y="441410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93088" y="441822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167906" y="441410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538153" y="441822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912969" y="441410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283216" y="441822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658031" y="441410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028278" y="441822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403094" y="441411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773341" y="441822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6148167" y="441410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518414" y="441821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6893230" y="441410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263477" y="441822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638293" y="441410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008540" y="441822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8383356" y="441410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8753603" y="441822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128421" y="441410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8668" y="441822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9873484" y="441411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0243731" y="441822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0618546" y="441411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0988793" y="441822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1363609" y="441411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1733856" y="441822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85365" y="4414101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74834" y="482462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949650" y="4820508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319897" y="482462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1694713" y="4820508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064960" y="482462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439776" y="482051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810023" y="482462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184841" y="482051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555088" y="482462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929904" y="482051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4300151" y="482463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4674966" y="482051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5045213" y="482463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420029" y="482051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790276" y="482463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165102" y="482050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6535349" y="482462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910165" y="482051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280412" y="482462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655228" y="482051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8025475" y="482462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8400291" y="482051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8770538" y="482463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9145356" y="4820514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9515603" y="482463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9890419" y="482051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0260666" y="482463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0635481" y="482051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1005728" y="482463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11380544" y="482052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1750791" y="482463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02297" y="4820508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574834" y="519715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949650" y="519303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1319897" y="519715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694713" y="519303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2064960" y="519715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2439776" y="519304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2810023" y="519715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184841" y="519304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555088" y="519715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929904" y="519304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4300151" y="519715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4674966" y="519304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5045213" y="519715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5420029" y="519304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5790276" y="519716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165102" y="519303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35349" y="519715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6910165" y="519304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7280412" y="519715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7655228" y="519304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8025475" y="519715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8400291" y="519304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8770538" y="519715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9145356" y="519304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9515603" y="519715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9890419" y="519304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10260666" y="519716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10635481" y="519304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11005728" y="519716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11380544" y="519304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11750791" y="519716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202300" y="5193037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964" y="248782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5780" y="248371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6027" y="248782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60843" y="248371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090" y="248782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5906" y="248371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6153" y="248783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0971" y="2483714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21218" y="248783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96034" y="248371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6281" y="248783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1096" y="248371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11343" y="248783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86159" y="248372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56406" y="248783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31232" y="248371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01479" y="248782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76295" y="248371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46542" y="2487830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21358" y="248371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91605" y="248783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66421" y="248371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36668" y="248783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111486" y="248371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481733" y="2487833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856549" y="248372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226796" y="248783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01611" y="248372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971858" y="248783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346674" y="248372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716921" y="248783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427" y="2483711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0964" y="286035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15780" y="285624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86027" y="286035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60843" y="2856240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31090" y="286035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05906" y="285624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76153" y="2860359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150971" y="285624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21218" y="286035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96034" y="285624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66281" y="286036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1096" y="285624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11343" y="2860362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86159" y="285624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56406" y="286036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31232" y="285624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01479" y="286035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876295" y="285624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46542" y="286035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21358" y="285624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991605" y="286035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366421" y="285624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736668" y="286036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111486" y="285624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481733" y="286036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856549" y="285624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226796" y="286036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601611" y="285624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71858" y="286036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346674" y="285625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716921" y="2860368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68430" y="2856240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57899" y="326676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32715" y="326264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302962" y="326676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677778" y="326264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48025" y="326676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422841" y="326265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793088" y="326676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167906" y="326265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538153" y="326676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12969" y="326265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283216" y="326676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658031" y="326265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028278" y="326676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403094" y="326265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73341" y="326677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48167" y="326264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518414" y="3266763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93230" y="326265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263477" y="326676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638293" y="326265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008540" y="326676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83356" y="326265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753603" y="326676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128421" y="326265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498668" y="326676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873484" y="326265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0243731" y="326677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0618546" y="326265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0988793" y="3266772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1363609" y="326265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1733856" y="326677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85362" y="3262647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57899" y="3639289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32715" y="363517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302962" y="3639292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677778" y="363517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048025" y="3639292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422841" y="3635179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793088" y="3639295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167906" y="363517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538153" y="363929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912969" y="3635182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283216" y="363929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658031" y="363518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028278" y="363929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403094" y="363518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773341" y="363930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148167" y="363517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518414" y="363929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893230" y="363517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263477" y="363929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638293" y="363517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008540" y="363929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383356" y="363518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753603" y="363929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28421" y="363518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498668" y="3639298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9873484" y="363518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0243731" y="3639301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0618546" y="363518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0988793" y="3639301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1363609" y="3635188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1733856" y="3639304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85365" y="3635176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57899" y="4045685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932715" y="4041572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302962" y="4045688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677778" y="4041572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048025" y="4045688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22841" y="4041575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793088" y="404569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167906" y="404157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538153" y="404569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912969" y="404157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283216" y="404569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658031" y="404157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028278" y="404569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403094" y="404158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773341" y="404569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148167" y="404157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518414" y="404568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893230" y="404157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263477" y="404569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7638293" y="404157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8008540" y="404569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8383356" y="404157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8753603" y="404569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9128421" y="4041578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9498668" y="4045694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9873484" y="4041581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0243731" y="404569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0618546" y="4041581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0988793" y="404569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11363609" y="4041584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11733856" y="404570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185362" y="4041572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57899" y="441821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932715" y="441410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302962" y="441821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677778" y="441410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048025" y="441821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422841" y="441410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93088" y="441822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167906" y="441410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538153" y="441822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912969" y="441410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283216" y="441822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658031" y="441410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028278" y="441822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403094" y="441411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773341" y="441822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6148167" y="441410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518414" y="441821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6893230" y="441410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263477" y="4418220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638293" y="441410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008540" y="441822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8383356" y="441410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8753603" y="441822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128421" y="441410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8668" y="441822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9873484" y="441411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0243731" y="441822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0618546" y="441411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0988793" y="441822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1363609" y="441411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1733856" y="441822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85365" y="4414101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74834" y="482462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949650" y="4820508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319897" y="482462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1694713" y="4820508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064960" y="482462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439776" y="482051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810023" y="482462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184841" y="4820511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555088" y="482462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929904" y="482051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4300151" y="482463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4674966" y="482051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5045213" y="482463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420029" y="482051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790276" y="482463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165102" y="482050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6535349" y="482462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910165" y="482051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280412" y="482462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655228" y="482051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8025475" y="482462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8400291" y="482051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8770538" y="482463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9145356" y="4820514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9515603" y="482463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9890419" y="482051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0260666" y="482463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0635481" y="482051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1005728" y="482463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11380544" y="482052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1750791" y="482463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02297" y="4820508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574834" y="519715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949650" y="519303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1319897" y="519715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694713" y="519303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2064960" y="519715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2439776" y="519304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2810023" y="519715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184841" y="519304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555088" y="519715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929904" y="519304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4300151" y="519715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4674966" y="519304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5045213" y="519715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5420029" y="519304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5790276" y="519716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165102" y="519303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35349" y="519715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6910165" y="519304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7280412" y="519715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7655228" y="519304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8025475" y="519715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8400291" y="5193043"/>
            <a:ext cx="358346" cy="37070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8770538" y="519715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9145356" y="519304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9515603" y="519715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9890419" y="519304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10260666" y="519716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10635481" y="519304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11005728" y="519716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11380544" y="519304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11750791" y="519716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202300" y="5193037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Mean</a:t>
            </a:r>
          </a:p>
          <a:p>
            <a:r>
              <a:rPr lang="en-US" dirty="0" smtClean="0"/>
              <a:t>Column Median</a:t>
            </a:r>
          </a:p>
          <a:p>
            <a:r>
              <a:rPr lang="en-US" dirty="0" smtClean="0"/>
              <a:t>Column Mode</a:t>
            </a:r>
          </a:p>
          <a:p>
            <a:r>
              <a:rPr lang="en-US" dirty="0" smtClean="0"/>
              <a:t>Row Mean</a:t>
            </a:r>
          </a:p>
          <a:p>
            <a:r>
              <a:rPr lang="en-US" dirty="0" smtClean="0"/>
              <a:t>Row Median</a:t>
            </a:r>
          </a:p>
          <a:p>
            <a:r>
              <a:rPr lang="en-US" dirty="0" smtClean="0"/>
              <a:t>Row Mode</a:t>
            </a:r>
          </a:p>
          <a:p>
            <a:r>
              <a:rPr lang="en-US" dirty="0" smtClean="0"/>
              <a:t>Interpolate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Filled Data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964" y="248782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5780" y="248371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6027" y="248782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60843" y="248371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090" y="248782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5906" y="248371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6153" y="248783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0971" y="2483714"/>
            <a:ext cx="358346" cy="3707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21218" y="248783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96034" y="248371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6281" y="248783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1096" y="248371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11343" y="248783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86159" y="248372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56406" y="248783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31232" y="248371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01479" y="248782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76295" y="248371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46542" y="2487830"/>
            <a:ext cx="358346" cy="3707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21358" y="248371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91605" y="248783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66421" y="248371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36668" y="248783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111486" y="248371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481733" y="2487833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856549" y="248372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226796" y="248783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01611" y="248372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971858" y="248783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346674" y="248372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716921" y="248783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427" y="2483711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0964" y="286035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15780" y="285624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86027" y="286035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60843" y="2856240"/>
            <a:ext cx="358346" cy="3707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31090" y="286035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05906" y="285624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76153" y="2860359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150971" y="285624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21218" y="286035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96034" y="285624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66281" y="286036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1096" y="285624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11343" y="2860362"/>
            <a:ext cx="358346" cy="3707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86159" y="285624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56406" y="286036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31232" y="285624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01479" y="286035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876295" y="285624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46542" y="286035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21358" y="285624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991605" y="286035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366421" y="285624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736668" y="286036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111486" y="285624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481733" y="286036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856549" y="285624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226796" y="286036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601611" y="285624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71858" y="286036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346674" y="285625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716921" y="2860368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68430" y="2856240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57899" y="326676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32715" y="326264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302962" y="326676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677778" y="326264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48025" y="326676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422841" y="326265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793088" y="326676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167906" y="326265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538153" y="326676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12969" y="326265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283216" y="326676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658031" y="326265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028278" y="326676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403094" y="326265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73341" y="326677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48167" y="326264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518414" y="3266763"/>
            <a:ext cx="358346" cy="3707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893230" y="326265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263477" y="326676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638293" y="326265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008540" y="326676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83356" y="326265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753603" y="326676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128421" y="326265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498668" y="326676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873484" y="326265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0243731" y="326677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0618546" y="326265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0988793" y="3266772"/>
            <a:ext cx="358346" cy="3707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1363609" y="326265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1733856" y="326677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85362" y="3262647"/>
            <a:ext cx="358346" cy="3707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57899" y="3639289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32715" y="363517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302962" y="3639292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677778" y="363517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048025" y="3639292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422841" y="3635179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793088" y="3639295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167906" y="363517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538153" y="363929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912969" y="3635182"/>
            <a:ext cx="358346" cy="3707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283216" y="363929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658031" y="363518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028278" y="363929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403094" y="363518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773341" y="363930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148167" y="363517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518414" y="363929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893230" y="363517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263477" y="363929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638293" y="363517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008540" y="363929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383356" y="363518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753603" y="363929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28421" y="363518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498668" y="3639298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9873484" y="363518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0243731" y="3639301"/>
            <a:ext cx="358346" cy="3707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0618546" y="363518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0988793" y="3639301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1363609" y="3635188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1733856" y="3639304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85365" y="3635176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57899" y="4045685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932715" y="4041572"/>
            <a:ext cx="358346" cy="3707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302962" y="4045688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677778" y="4041572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048025" y="4045688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22841" y="4041575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793088" y="404569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167906" y="4041575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538153" y="404569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912969" y="404157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283216" y="404569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658031" y="4041578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028278" y="404569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403094" y="4041581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773341" y="404569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148167" y="4041572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518414" y="404568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893230" y="404157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263477" y="404569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7638293" y="4041575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8008540" y="404569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8383356" y="404157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8753603" y="404569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9128421" y="4041578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9498668" y="4045694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9873484" y="4041581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0243731" y="404569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0618546" y="4041581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0988793" y="404569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11363609" y="4041584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11733856" y="404570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185362" y="4041572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57899" y="441821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932715" y="441410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302962" y="441821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677778" y="441410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048025" y="441821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422841" y="441410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93088" y="441822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167906" y="441410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538153" y="441822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912969" y="441410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283216" y="441822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658031" y="441410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028278" y="441822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403094" y="441411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773341" y="441822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6148167" y="441410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518414" y="441821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6893230" y="441410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263477" y="4418220"/>
            <a:ext cx="358346" cy="3707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638293" y="441410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008540" y="441822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8383356" y="441410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8753603" y="441822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128421" y="441410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8668" y="441822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9873484" y="441411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0243731" y="441822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0618546" y="441411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0988793" y="441822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1363609" y="441411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1733856" y="441822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85365" y="4414101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74834" y="482462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949650" y="4820508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319897" y="482462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1694713" y="4820508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064960" y="4824624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439776" y="4820511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810023" y="482462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3184841" y="4820511"/>
            <a:ext cx="358346" cy="3707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3555088" y="482462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929904" y="482051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4300151" y="482463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4674966" y="4820514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5045213" y="482463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420029" y="4820517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790276" y="482463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165102" y="4820508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6535349" y="482462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910165" y="482051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280412" y="482462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655228" y="4820511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8025475" y="482462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8400291" y="4820514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8770538" y="482463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9145356" y="4820514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9515603" y="482463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9890419" y="482051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0260666" y="482463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0635481" y="4820517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1005728" y="482463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11380544" y="4820520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1750791" y="482463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02297" y="4820508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574834" y="519715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949650" y="519303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1319897" y="519715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694713" y="5193037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2064960" y="5197153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2439776" y="5193040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2810023" y="5197156"/>
            <a:ext cx="358346" cy="370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184841" y="5193040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555088" y="519715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929904" y="519304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4300151" y="519715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4674966" y="5193043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5045213" y="5197159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5420029" y="5193046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5790276" y="5197162"/>
            <a:ext cx="358346" cy="370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165102" y="5193037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35349" y="5197153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6910165" y="519304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7280412" y="519715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7655228" y="5193040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8025475" y="5197156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8400291" y="5193043"/>
            <a:ext cx="358346" cy="3707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8770538" y="5197159"/>
            <a:ext cx="358346" cy="3707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9145356" y="5193043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9515603" y="519715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9890419" y="519304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10260666" y="519716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10635481" y="5193046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11005728" y="5197162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11380544" y="5193049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11750791" y="5197165"/>
            <a:ext cx="358346" cy="3707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202300" y="5193037"/>
            <a:ext cx="358346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(used scree plot)</a:t>
            </a:r>
          </a:p>
          <a:p>
            <a:r>
              <a:rPr lang="en-US" i="1" dirty="0" err="1" smtClean="0"/>
              <a:t>VarianceThreshold</a:t>
            </a:r>
            <a:endParaRPr lang="en-US" i="1" dirty="0" smtClean="0"/>
          </a:p>
          <a:p>
            <a:endParaRPr lang="en-US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en-US" i="1" dirty="0" err="1" smtClean="0"/>
              <a:t>Didn</a:t>
            </a:r>
            <a:r>
              <a:rPr lang="mr-IN" i="1" dirty="0" smtClean="0"/>
              <a:t>’</a:t>
            </a:r>
            <a:r>
              <a:rPr lang="en-US" i="1" dirty="0" smtClean="0"/>
              <a:t>t perform well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190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4331</TotalTime>
  <Words>216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Mangal</vt:lpstr>
      <vt:lpstr>Wingdings 3</vt:lpstr>
      <vt:lpstr>Arial</vt:lpstr>
      <vt:lpstr>Ion</vt:lpstr>
      <vt:lpstr>Challenge I: Finding Cotton Soil</vt:lpstr>
      <vt:lpstr>Problem</vt:lpstr>
      <vt:lpstr>Dataset</vt:lpstr>
      <vt:lpstr>First Idea</vt:lpstr>
      <vt:lpstr>Re-arranged</vt:lpstr>
      <vt:lpstr>Missing values</vt:lpstr>
      <vt:lpstr>Replace missing values</vt:lpstr>
      <vt:lpstr>Filled Data set</vt:lpstr>
      <vt:lpstr>Feature Reduction</vt:lpstr>
      <vt:lpstr>Classification</vt:lpstr>
      <vt:lpstr>Conclusion</vt:lpstr>
      <vt:lpstr>Questions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I: Finding Cotton Soil</dc:title>
  <dc:creator>Ramakant Agrawal</dc:creator>
  <cp:lastModifiedBy>Ramakant Agrawal</cp:lastModifiedBy>
  <cp:revision>12</cp:revision>
  <dcterms:created xsi:type="dcterms:W3CDTF">2016-11-04T14:47:33Z</dcterms:created>
  <dcterms:modified xsi:type="dcterms:W3CDTF">2016-11-08T19:43:37Z</dcterms:modified>
</cp:coreProperties>
</file>