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64" r:id="rId6"/>
    <p:sldId id="259" r:id="rId7"/>
    <p:sldId id="260" r:id="rId8"/>
    <p:sldId id="267" r:id="rId9"/>
    <p:sldId id="272" r:id="rId10"/>
    <p:sldId id="262" r:id="rId11"/>
    <p:sldId id="268" r:id="rId12"/>
    <p:sldId id="271" r:id="rId13"/>
    <p:sldId id="261" r:id="rId14"/>
    <p:sldId id="263" r:id="rId15"/>
    <p:sldId id="270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61AC9-4842-4CAA-A7FF-6F700DAE877D}" type="doc">
      <dgm:prSet loTypeId="urn:microsoft.com/office/officeart/2005/8/layout/vList5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1041258-32C8-4222-A29A-A1632ED7A565}">
      <dgm:prSet phldrT="[Text]" custT="1"/>
      <dgm:spPr/>
      <dgm:t>
        <a:bodyPr/>
        <a:lstStyle/>
        <a:p>
          <a:r>
            <a:rPr lang="en-US" sz="1800" dirty="0"/>
            <a:t>Week 1 to 2</a:t>
          </a:r>
        </a:p>
      </dgm:t>
    </dgm:pt>
    <dgm:pt modelId="{F4551697-4B29-4C57-BAF6-35363F26AE9D}" type="parTrans" cxnId="{A8C0426D-2878-439D-BD20-C74107095313}">
      <dgm:prSet/>
      <dgm:spPr/>
      <dgm:t>
        <a:bodyPr/>
        <a:lstStyle/>
        <a:p>
          <a:endParaRPr lang="en-US"/>
        </a:p>
      </dgm:t>
    </dgm:pt>
    <dgm:pt modelId="{9CA7B899-1E14-4D1B-87AF-D2D90865CC9D}" type="sibTrans" cxnId="{A8C0426D-2878-439D-BD20-C74107095313}">
      <dgm:prSet/>
      <dgm:spPr/>
      <dgm:t>
        <a:bodyPr/>
        <a:lstStyle/>
        <a:p>
          <a:endParaRPr lang="en-US"/>
        </a:p>
      </dgm:t>
    </dgm:pt>
    <dgm:pt modelId="{A02B245A-BF7F-4BD0-85FA-DA06ECD4AD89}">
      <dgm:prSet phldrT="[Text]" custT="1"/>
      <dgm:spPr/>
      <dgm:t>
        <a:bodyPr/>
        <a:lstStyle/>
        <a:p>
          <a:r>
            <a:rPr lang="en-US" sz="1000" dirty="0"/>
            <a:t> Step 1 Address data quality issues and maintain metadata.   </a:t>
          </a:r>
        </a:p>
      </dgm:t>
    </dgm:pt>
    <dgm:pt modelId="{12E636D9-FBF2-4E90-A259-FF032655D93D}" type="parTrans" cxnId="{FE3CEF1E-C63F-45B0-8C26-6DA153E4F043}">
      <dgm:prSet/>
      <dgm:spPr/>
      <dgm:t>
        <a:bodyPr/>
        <a:lstStyle/>
        <a:p>
          <a:endParaRPr lang="en-US"/>
        </a:p>
      </dgm:t>
    </dgm:pt>
    <dgm:pt modelId="{5FFA790F-60FA-47EC-8022-7AE761A052CE}" type="sibTrans" cxnId="{FE3CEF1E-C63F-45B0-8C26-6DA153E4F043}">
      <dgm:prSet/>
      <dgm:spPr/>
      <dgm:t>
        <a:bodyPr/>
        <a:lstStyle/>
        <a:p>
          <a:endParaRPr lang="en-US"/>
        </a:p>
      </dgm:t>
    </dgm:pt>
    <dgm:pt modelId="{9AB86CEB-B936-4C62-8599-028F09583855}">
      <dgm:prSet phldrT="[Text]" custT="1"/>
      <dgm:spPr/>
      <dgm:t>
        <a:bodyPr/>
        <a:lstStyle/>
        <a:p>
          <a:r>
            <a:rPr lang="en-US" sz="1000" dirty="0"/>
            <a:t> Step 2 Refine the feature extraction process and consider additional features if necessary.</a:t>
          </a:r>
        </a:p>
      </dgm:t>
    </dgm:pt>
    <dgm:pt modelId="{1F23BAD0-A96E-42AD-A314-85CB3E5C3B04}" type="parTrans" cxnId="{F571E8C0-F18E-4CA6-A8AC-85B4CB2970EF}">
      <dgm:prSet/>
      <dgm:spPr/>
      <dgm:t>
        <a:bodyPr/>
        <a:lstStyle/>
        <a:p>
          <a:endParaRPr lang="en-US"/>
        </a:p>
      </dgm:t>
    </dgm:pt>
    <dgm:pt modelId="{22FA06A5-B34E-419D-BB96-6704C3E99C78}" type="sibTrans" cxnId="{F571E8C0-F18E-4CA6-A8AC-85B4CB2970EF}">
      <dgm:prSet/>
      <dgm:spPr/>
      <dgm:t>
        <a:bodyPr/>
        <a:lstStyle/>
        <a:p>
          <a:endParaRPr lang="en-US"/>
        </a:p>
      </dgm:t>
    </dgm:pt>
    <dgm:pt modelId="{E308F9D8-E48C-4392-9EE0-4BA96E6463C2}">
      <dgm:prSet phldrT="[Text]" custT="1"/>
      <dgm:spPr/>
      <dgm:t>
        <a:bodyPr/>
        <a:lstStyle/>
        <a:p>
          <a:r>
            <a:rPr lang="en-US" sz="1800" dirty="0"/>
            <a:t>Week 2 to 4</a:t>
          </a:r>
        </a:p>
      </dgm:t>
    </dgm:pt>
    <dgm:pt modelId="{3DD3A3C1-C36B-41C6-9EB9-550E88E96E01}" type="parTrans" cxnId="{9454648C-50F4-4BDD-87A0-71C5E2F6BA7F}">
      <dgm:prSet/>
      <dgm:spPr/>
      <dgm:t>
        <a:bodyPr/>
        <a:lstStyle/>
        <a:p>
          <a:endParaRPr lang="en-US"/>
        </a:p>
      </dgm:t>
    </dgm:pt>
    <dgm:pt modelId="{23E16B68-47B9-4FA1-8CDB-541D5119F5A0}" type="sibTrans" cxnId="{9454648C-50F4-4BDD-87A0-71C5E2F6BA7F}">
      <dgm:prSet/>
      <dgm:spPr/>
      <dgm:t>
        <a:bodyPr/>
        <a:lstStyle/>
        <a:p>
          <a:endParaRPr lang="en-US"/>
        </a:p>
      </dgm:t>
    </dgm:pt>
    <dgm:pt modelId="{891F52B6-0FCB-4051-8B89-BF872094ADA2}">
      <dgm:prSet phldrT="[Text]" custT="1"/>
      <dgm:spPr/>
      <dgm:t>
        <a:bodyPr/>
        <a:lstStyle/>
        <a:p>
          <a:r>
            <a:rPr lang="en-US" sz="1000" dirty="0"/>
            <a:t> Step 1We will try to train multiple different deep learning models in order to find the best suitable predictions </a:t>
          </a:r>
        </a:p>
      </dgm:t>
    </dgm:pt>
    <dgm:pt modelId="{C8DFFDD7-6E1C-475A-B111-7057912DB1F1}" type="parTrans" cxnId="{9D74B52A-C6F6-4B03-A4F9-D66DBC017FB9}">
      <dgm:prSet/>
      <dgm:spPr/>
      <dgm:t>
        <a:bodyPr/>
        <a:lstStyle/>
        <a:p>
          <a:endParaRPr lang="en-US"/>
        </a:p>
      </dgm:t>
    </dgm:pt>
    <dgm:pt modelId="{2CC9AC72-F02A-4D68-B4DF-C3CDF30D32FF}" type="sibTrans" cxnId="{9D74B52A-C6F6-4B03-A4F9-D66DBC017FB9}">
      <dgm:prSet/>
      <dgm:spPr/>
      <dgm:t>
        <a:bodyPr/>
        <a:lstStyle/>
        <a:p>
          <a:endParaRPr lang="en-US"/>
        </a:p>
      </dgm:t>
    </dgm:pt>
    <dgm:pt modelId="{1C6843DA-4C9D-40B8-A43A-19871F20625B}">
      <dgm:prSet phldrT="[Text]" custT="1"/>
      <dgm:spPr/>
      <dgm:t>
        <a:bodyPr/>
        <a:lstStyle/>
        <a:p>
          <a:r>
            <a:rPr lang="en-US" sz="1800" dirty="0"/>
            <a:t>Week 5 to 6</a:t>
          </a:r>
        </a:p>
      </dgm:t>
    </dgm:pt>
    <dgm:pt modelId="{0EF249ED-1B57-42FC-8E4E-05F1023702BB}" type="parTrans" cxnId="{B6920CBA-4606-4852-8DB9-1A1386C2047C}">
      <dgm:prSet/>
      <dgm:spPr/>
      <dgm:t>
        <a:bodyPr/>
        <a:lstStyle/>
        <a:p>
          <a:endParaRPr lang="en-US"/>
        </a:p>
      </dgm:t>
    </dgm:pt>
    <dgm:pt modelId="{CD9FDA0C-2DA4-402B-B7D5-A15F44C8EFAD}" type="sibTrans" cxnId="{B6920CBA-4606-4852-8DB9-1A1386C2047C}">
      <dgm:prSet/>
      <dgm:spPr/>
      <dgm:t>
        <a:bodyPr/>
        <a:lstStyle/>
        <a:p>
          <a:endParaRPr lang="en-US"/>
        </a:p>
      </dgm:t>
    </dgm:pt>
    <dgm:pt modelId="{90EB0BEF-B197-40C3-B148-D08267BBFC0C}">
      <dgm:prSet phldrT="[Text]" custT="1"/>
      <dgm:spPr/>
      <dgm:t>
        <a:bodyPr/>
        <a:lstStyle/>
        <a:p>
          <a:r>
            <a:rPr lang="en-US" sz="1000" dirty="0"/>
            <a:t> Step 1 design and develop user interfaces and user experience (UX) components. </a:t>
          </a:r>
        </a:p>
      </dgm:t>
    </dgm:pt>
    <dgm:pt modelId="{92183FBC-BD04-41AF-A0A3-7B678F7E7DAE}" type="parTrans" cxnId="{CEA98A88-8290-49A6-B64B-76BD4A7B9D43}">
      <dgm:prSet/>
      <dgm:spPr/>
      <dgm:t>
        <a:bodyPr/>
        <a:lstStyle/>
        <a:p>
          <a:endParaRPr lang="en-US"/>
        </a:p>
      </dgm:t>
    </dgm:pt>
    <dgm:pt modelId="{F2DA12A6-95D6-4279-A90C-3E6C70407542}" type="sibTrans" cxnId="{CEA98A88-8290-49A6-B64B-76BD4A7B9D43}">
      <dgm:prSet/>
      <dgm:spPr/>
      <dgm:t>
        <a:bodyPr/>
        <a:lstStyle/>
        <a:p>
          <a:endParaRPr lang="en-US"/>
        </a:p>
      </dgm:t>
    </dgm:pt>
    <dgm:pt modelId="{7AFD2454-EE69-4726-9AA3-47ABA6D27547}">
      <dgm:prSet phldrT="[Text]" custT="1"/>
      <dgm:spPr/>
      <dgm:t>
        <a:bodyPr/>
        <a:lstStyle/>
        <a:p>
          <a:r>
            <a:rPr lang="en-US" sz="1000" dirty="0"/>
            <a:t> Step 2 </a:t>
          </a:r>
          <a:r>
            <a:rPr lang="en-US" sz="1000" b="0" i="0" dirty="0"/>
            <a:t>Gather feedback from users and stakeholders through surveys, interviews, and feedback forms.</a:t>
          </a:r>
          <a:endParaRPr lang="en-US" sz="1000" dirty="0"/>
        </a:p>
      </dgm:t>
    </dgm:pt>
    <dgm:pt modelId="{4BD6AEBD-2FA1-48F2-986C-27A6529C5846}" type="parTrans" cxnId="{AF6BF47C-0C3E-4362-BE54-E99EE5343193}">
      <dgm:prSet/>
      <dgm:spPr/>
      <dgm:t>
        <a:bodyPr/>
        <a:lstStyle/>
        <a:p>
          <a:endParaRPr lang="en-US"/>
        </a:p>
      </dgm:t>
    </dgm:pt>
    <dgm:pt modelId="{58311439-F3D1-4F6C-B94B-805FE8AB39B1}" type="sibTrans" cxnId="{AF6BF47C-0C3E-4362-BE54-E99EE5343193}">
      <dgm:prSet/>
      <dgm:spPr/>
      <dgm:t>
        <a:bodyPr/>
        <a:lstStyle/>
        <a:p>
          <a:endParaRPr lang="en-US"/>
        </a:p>
      </dgm:t>
    </dgm:pt>
    <dgm:pt modelId="{B3E4A5F6-75E3-4121-97D9-D6DF38D1CA31}">
      <dgm:prSet custT="1"/>
      <dgm:spPr/>
      <dgm:t>
        <a:bodyPr/>
        <a:lstStyle/>
        <a:p>
          <a:r>
            <a:rPr lang="en-US" sz="1800" dirty="0"/>
            <a:t>Week 7 to 8</a:t>
          </a:r>
        </a:p>
      </dgm:t>
    </dgm:pt>
    <dgm:pt modelId="{9488D3C3-6F49-41A2-AB00-2002015EA64D}" type="parTrans" cxnId="{80D5FCD2-CB63-4480-B421-5A18D5794751}">
      <dgm:prSet/>
      <dgm:spPr/>
      <dgm:t>
        <a:bodyPr/>
        <a:lstStyle/>
        <a:p>
          <a:endParaRPr lang="en-US"/>
        </a:p>
      </dgm:t>
    </dgm:pt>
    <dgm:pt modelId="{CA05EB79-BCD0-40BF-ABFB-8E06A309DBE8}" type="sibTrans" cxnId="{80D5FCD2-CB63-4480-B421-5A18D5794751}">
      <dgm:prSet/>
      <dgm:spPr/>
      <dgm:t>
        <a:bodyPr/>
        <a:lstStyle/>
        <a:p>
          <a:endParaRPr lang="en-US"/>
        </a:p>
      </dgm:t>
    </dgm:pt>
    <dgm:pt modelId="{3EC89BA2-DD4E-4CF8-986D-3100BA3469B6}">
      <dgm:prSet custT="1"/>
      <dgm:spPr/>
      <dgm:t>
        <a:bodyPr/>
        <a:lstStyle/>
        <a:p>
          <a:r>
            <a:rPr lang="en-US" sz="1000" dirty="0"/>
            <a:t> Step 1</a:t>
          </a:r>
          <a:r>
            <a:rPr lang="en-US" sz="1000" b="0" i="0" dirty="0"/>
            <a:t>Analyze the feedback, prioritize improvements, and make necessary changes to enhance the project.</a:t>
          </a:r>
          <a:endParaRPr lang="en-US" sz="1000" dirty="0"/>
        </a:p>
      </dgm:t>
    </dgm:pt>
    <dgm:pt modelId="{5F5AA043-3214-42F7-9C79-7F58F8190A39}" type="parTrans" cxnId="{7738F896-1426-4964-AF84-8B5B09A50E01}">
      <dgm:prSet/>
      <dgm:spPr/>
      <dgm:t>
        <a:bodyPr/>
        <a:lstStyle/>
        <a:p>
          <a:endParaRPr lang="en-US"/>
        </a:p>
      </dgm:t>
    </dgm:pt>
    <dgm:pt modelId="{54BB6DBC-D7C6-406D-8BE0-D09D3AFE29D2}" type="sibTrans" cxnId="{7738F896-1426-4964-AF84-8B5B09A50E01}">
      <dgm:prSet/>
      <dgm:spPr/>
      <dgm:t>
        <a:bodyPr/>
        <a:lstStyle/>
        <a:p>
          <a:endParaRPr lang="en-US"/>
        </a:p>
      </dgm:t>
    </dgm:pt>
    <dgm:pt modelId="{FCCBDF76-AADD-455C-BBAF-8A49DE8259F1}">
      <dgm:prSet phldrT="[Text]" custT="1"/>
      <dgm:spPr/>
      <dgm:t>
        <a:bodyPr/>
        <a:lstStyle/>
        <a:p>
          <a:r>
            <a:rPr lang="en-US" sz="1000" dirty="0"/>
            <a:t> Step 2 work on optimizing our model for low-latency processing.</a:t>
          </a:r>
        </a:p>
      </dgm:t>
    </dgm:pt>
    <dgm:pt modelId="{049C3C47-08BE-440C-8A0A-4D96B5E953D5}" type="sibTrans" cxnId="{98852443-23BB-4991-9B86-2679EE748B2A}">
      <dgm:prSet/>
      <dgm:spPr/>
      <dgm:t>
        <a:bodyPr/>
        <a:lstStyle/>
        <a:p>
          <a:endParaRPr lang="en-US"/>
        </a:p>
      </dgm:t>
    </dgm:pt>
    <dgm:pt modelId="{C531AFFA-DFD2-4E4E-9A11-8D7E088520CF}" type="parTrans" cxnId="{98852443-23BB-4991-9B86-2679EE748B2A}">
      <dgm:prSet/>
      <dgm:spPr/>
      <dgm:t>
        <a:bodyPr/>
        <a:lstStyle/>
        <a:p>
          <a:endParaRPr lang="en-US"/>
        </a:p>
      </dgm:t>
    </dgm:pt>
    <dgm:pt modelId="{07180238-12AF-4D28-9A21-6F45FCE78740}">
      <dgm:prSet custT="1"/>
      <dgm:spPr/>
      <dgm:t>
        <a:bodyPr/>
        <a:lstStyle/>
        <a:p>
          <a:r>
            <a:rPr lang="en-US" sz="1000" dirty="0"/>
            <a:t> Step 2 </a:t>
          </a:r>
          <a:r>
            <a:rPr lang="en-US" sz="1000" b="0" i="0" dirty="0"/>
            <a:t>Maintain an ongoing feedback loop, communicate improvements, and iterate to ensure the project continually meets user needs.</a:t>
          </a:r>
          <a:endParaRPr lang="en-US" sz="1000" dirty="0"/>
        </a:p>
      </dgm:t>
    </dgm:pt>
    <dgm:pt modelId="{F246CD34-72BF-40F6-973C-A1F8E6614080}" type="parTrans" cxnId="{6E309414-9731-4996-AB3D-909E30FBD38C}">
      <dgm:prSet/>
      <dgm:spPr/>
      <dgm:t>
        <a:bodyPr/>
        <a:lstStyle/>
        <a:p>
          <a:endParaRPr lang="en-US"/>
        </a:p>
      </dgm:t>
    </dgm:pt>
    <dgm:pt modelId="{803CCADD-71E5-4EBD-8006-C6C963544D0A}" type="sibTrans" cxnId="{6E309414-9731-4996-AB3D-909E30FBD38C}">
      <dgm:prSet/>
      <dgm:spPr/>
      <dgm:t>
        <a:bodyPr/>
        <a:lstStyle/>
        <a:p>
          <a:endParaRPr lang="en-US"/>
        </a:p>
      </dgm:t>
    </dgm:pt>
    <dgm:pt modelId="{AB9DEA9E-1463-478C-9438-137F119A1C40}" type="pres">
      <dgm:prSet presAssocID="{E5A61AC9-4842-4CAA-A7FF-6F700DAE877D}" presName="Name0" presStyleCnt="0">
        <dgm:presLayoutVars>
          <dgm:dir/>
          <dgm:animLvl val="lvl"/>
          <dgm:resizeHandles val="exact"/>
        </dgm:presLayoutVars>
      </dgm:prSet>
      <dgm:spPr/>
    </dgm:pt>
    <dgm:pt modelId="{54AEA06B-DD63-420B-ADB9-4A7305C0CC9A}" type="pres">
      <dgm:prSet presAssocID="{C1041258-32C8-4222-A29A-A1632ED7A565}" presName="linNode" presStyleCnt="0"/>
      <dgm:spPr/>
    </dgm:pt>
    <dgm:pt modelId="{CE5FBBED-78EE-44E1-B9BF-AAEFFB82E873}" type="pres">
      <dgm:prSet presAssocID="{C1041258-32C8-4222-A29A-A1632ED7A565}" presName="parentText" presStyleLbl="node1" presStyleIdx="0" presStyleCnt="4" custScaleY="14222">
        <dgm:presLayoutVars>
          <dgm:chMax val="1"/>
          <dgm:bulletEnabled val="1"/>
        </dgm:presLayoutVars>
      </dgm:prSet>
      <dgm:spPr/>
    </dgm:pt>
    <dgm:pt modelId="{67CB6E1F-3257-4F92-BC7B-8395C3EDC721}" type="pres">
      <dgm:prSet presAssocID="{C1041258-32C8-4222-A29A-A1632ED7A565}" presName="descendantText" presStyleLbl="alignAccFollowNode1" presStyleIdx="0" presStyleCnt="4" custScaleY="17778" custLinFactNeighborX="0">
        <dgm:presLayoutVars>
          <dgm:bulletEnabled val="1"/>
        </dgm:presLayoutVars>
      </dgm:prSet>
      <dgm:spPr/>
    </dgm:pt>
    <dgm:pt modelId="{B71BADAD-3C9F-4FC6-9300-CD13B8621549}" type="pres">
      <dgm:prSet presAssocID="{9CA7B899-1E14-4D1B-87AF-D2D90865CC9D}" presName="sp" presStyleCnt="0"/>
      <dgm:spPr/>
    </dgm:pt>
    <dgm:pt modelId="{2F20F67B-3655-40DE-88E7-531385F1966C}" type="pres">
      <dgm:prSet presAssocID="{E308F9D8-E48C-4392-9EE0-4BA96E6463C2}" presName="linNode" presStyleCnt="0"/>
      <dgm:spPr/>
    </dgm:pt>
    <dgm:pt modelId="{D6C52C3D-C5F2-4CCB-8899-25531BE784F8}" type="pres">
      <dgm:prSet presAssocID="{E308F9D8-E48C-4392-9EE0-4BA96E6463C2}" presName="parentText" presStyleLbl="node1" presStyleIdx="1" presStyleCnt="4" custScaleY="13798">
        <dgm:presLayoutVars>
          <dgm:chMax val="1"/>
          <dgm:bulletEnabled val="1"/>
        </dgm:presLayoutVars>
      </dgm:prSet>
      <dgm:spPr/>
    </dgm:pt>
    <dgm:pt modelId="{F589D8A1-5F0D-492A-A9D4-5B02FD65AA5B}" type="pres">
      <dgm:prSet presAssocID="{E308F9D8-E48C-4392-9EE0-4BA96E6463C2}" presName="descendantText" presStyleLbl="alignAccFollowNode1" presStyleIdx="1" presStyleCnt="4" custScaleY="19992" custLinFactNeighborY="818">
        <dgm:presLayoutVars>
          <dgm:bulletEnabled val="1"/>
        </dgm:presLayoutVars>
      </dgm:prSet>
      <dgm:spPr/>
    </dgm:pt>
    <dgm:pt modelId="{2D450467-D91C-4A80-A2DA-2525FA4F12E6}" type="pres">
      <dgm:prSet presAssocID="{23E16B68-47B9-4FA1-8CDB-541D5119F5A0}" presName="sp" presStyleCnt="0"/>
      <dgm:spPr/>
    </dgm:pt>
    <dgm:pt modelId="{3EBD5279-9596-41E1-8EBC-8C3439E8B851}" type="pres">
      <dgm:prSet presAssocID="{1C6843DA-4C9D-40B8-A43A-19871F20625B}" presName="linNode" presStyleCnt="0"/>
      <dgm:spPr/>
    </dgm:pt>
    <dgm:pt modelId="{D79C7F75-A27A-46C0-A032-C4703036B625}" type="pres">
      <dgm:prSet presAssocID="{1C6843DA-4C9D-40B8-A43A-19871F20625B}" presName="parentText" presStyleLbl="node1" presStyleIdx="2" presStyleCnt="4" custScaleY="17567">
        <dgm:presLayoutVars>
          <dgm:chMax val="1"/>
          <dgm:bulletEnabled val="1"/>
        </dgm:presLayoutVars>
      </dgm:prSet>
      <dgm:spPr/>
    </dgm:pt>
    <dgm:pt modelId="{0B2EEB81-7A84-4B24-8433-B845C4530015}" type="pres">
      <dgm:prSet presAssocID="{1C6843DA-4C9D-40B8-A43A-19871F20625B}" presName="descendantText" presStyleLbl="alignAccFollowNode1" presStyleIdx="2" presStyleCnt="4" custScaleY="18203" custLinFactNeighborY="0">
        <dgm:presLayoutVars>
          <dgm:bulletEnabled val="1"/>
        </dgm:presLayoutVars>
      </dgm:prSet>
      <dgm:spPr/>
    </dgm:pt>
    <dgm:pt modelId="{DC2E813A-5B68-4FF0-B13C-684E526DDC4F}" type="pres">
      <dgm:prSet presAssocID="{CD9FDA0C-2DA4-402B-B7D5-A15F44C8EFAD}" presName="sp" presStyleCnt="0"/>
      <dgm:spPr/>
    </dgm:pt>
    <dgm:pt modelId="{737EA1A8-3E57-45D9-B379-EB8AF28A4948}" type="pres">
      <dgm:prSet presAssocID="{B3E4A5F6-75E3-4121-97D9-D6DF38D1CA31}" presName="linNode" presStyleCnt="0"/>
      <dgm:spPr/>
    </dgm:pt>
    <dgm:pt modelId="{83894980-8F8E-40B6-AA4B-8007528B951A}" type="pres">
      <dgm:prSet presAssocID="{B3E4A5F6-75E3-4121-97D9-D6DF38D1CA31}" presName="parentText" presStyleLbl="node1" presStyleIdx="3" presStyleCnt="4" custScaleY="14553">
        <dgm:presLayoutVars>
          <dgm:chMax val="1"/>
          <dgm:bulletEnabled val="1"/>
        </dgm:presLayoutVars>
      </dgm:prSet>
      <dgm:spPr/>
    </dgm:pt>
    <dgm:pt modelId="{6C17E96F-72E1-4916-BEAD-6C17D6D89A9A}" type="pres">
      <dgm:prSet presAssocID="{B3E4A5F6-75E3-4121-97D9-D6DF38D1CA31}" presName="descendantText" presStyleLbl="alignAccFollowNode1" presStyleIdx="3" presStyleCnt="4" custScaleY="23128" custLinFactNeighborY="0">
        <dgm:presLayoutVars>
          <dgm:bulletEnabled val="1"/>
        </dgm:presLayoutVars>
      </dgm:prSet>
      <dgm:spPr/>
    </dgm:pt>
  </dgm:ptLst>
  <dgm:cxnLst>
    <dgm:cxn modelId="{AA218E11-FAD1-4A76-8D8C-A1BAB84A151D}" type="presOf" srcId="{90EB0BEF-B197-40C3-B148-D08267BBFC0C}" destId="{0B2EEB81-7A84-4B24-8433-B845C4530015}" srcOrd="0" destOrd="0" presId="urn:microsoft.com/office/officeart/2005/8/layout/vList5"/>
    <dgm:cxn modelId="{6E309414-9731-4996-AB3D-909E30FBD38C}" srcId="{B3E4A5F6-75E3-4121-97D9-D6DF38D1CA31}" destId="{07180238-12AF-4D28-9A21-6F45FCE78740}" srcOrd="1" destOrd="0" parTransId="{F246CD34-72BF-40F6-973C-A1F8E6614080}" sibTransId="{803CCADD-71E5-4EBD-8006-C6C963544D0A}"/>
    <dgm:cxn modelId="{C1ED8C19-97A1-43FA-A197-058567D8A60D}" type="presOf" srcId="{C1041258-32C8-4222-A29A-A1632ED7A565}" destId="{CE5FBBED-78EE-44E1-B9BF-AAEFFB82E873}" srcOrd="0" destOrd="0" presId="urn:microsoft.com/office/officeart/2005/8/layout/vList5"/>
    <dgm:cxn modelId="{FE3CEF1E-C63F-45B0-8C26-6DA153E4F043}" srcId="{C1041258-32C8-4222-A29A-A1632ED7A565}" destId="{A02B245A-BF7F-4BD0-85FA-DA06ECD4AD89}" srcOrd="0" destOrd="0" parTransId="{12E636D9-FBF2-4E90-A259-FF032655D93D}" sibTransId="{5FFA790F-60FA-47EC-8022-7AE761A052CE}"/>
    <dgm:cxn modelId="{9D74B52A-C6F6-4B03-A4F9-D66DBC017FB9}" srcId="{E308F9D8-E48C-4392-9EE0-4BA96E6463C2}" destId="{891F52B6-0FCB-4051-8B89-BF872094ADA2}" srcOrd="0" destOrd="0" parTransId="{C8DFFDD7-6E1C-475A-B111-7057912DB1F1}" sibTransId="{2CC9AC72-F02A-4D68-B4DF-C3CDF30D32FF}"/>
    <dgm:cxn modelId="{F1DAC736-BBC3-4E8E-B1B7-A089F432D690}" type="presOf" srcId="{FCCBDF76-AADD-455C-BBAF-8A49DE8259F1}" destId="{F589D8A1-5F0D-492A-A9D4-5B02FD65AA5B}" srcOrd="0" destOrd="1" presId="urn:microsoft.com/office/officeart/2005/8/layout/vList5"/>
    <dgm:cxn modelId="{98852443-23BB-4991-9B86-2679EE748B2A}" srcId="{E308F9D8-E48C-4392-9EE0-4BA96E6463C2}" destId="{FCCBDF76-AADD-455C-BBAF-8A49DE8259F1}" srcOrd="1" destOrd="0" parTransId="{C531AFFA-DFD2-4E4E-9A11-8D7E088520CF}" sibTransId="{049C3C47-08BE-440C-8A0A-4D96B5E953D5}"/>
    <dgm:cxn modelId="{20BFC863-EE04-4B8F-B7AF-DDB0FEE3D005}" type="presOf" srcId="{7AFD2454-EE69-4726-9AA3-47ABA6D27547}" destId="{0B2EEB81-7A84-4B24-8433-B845C4530015}" srcOrd="0" destOrd="1" presId="urn:microsoft.com/office/officeart/2005/8/layout/vList5"/>
    <dgm:cxn modelId="{A8C0426D-2878-439D-BD20-C74107095313}" srcId="{E5A61AC9-4842-4CAA-A7FF-6F700DAE877D}" destId="{C1041258-32C8-4222-A29A-A1632ED7A565}" srcOrd="0" destOrd="0" parTransId="{F4551697-4B29-4C57-BAF6-35363F26AE9D}" sibTransId="{9CA7B899-1E14-4D1B-87AF-D2D90865CC9D}"/>
    <dgm:cxn modelId="{AF6BF47C-0C3E-4362-BE54-E99EE5343193}" srcId="{1C6843DA-4C9D-40B8-A43A-19871F20625B}" destId="{7AFD2454-EE69-4726-9AA3-47ABA6D27547}" srcOrd="1" destOrd="0" parTransId="{4BD6AEBD-2FA1-48F2-986C-27A6529C5846}" sibTransId="{58311439-F3D1-4F6C-B94B-805FE8AB39B1}"/>
    <dgm:cxn modelId="{CEA98A88-8290-49A6-B64B-76BD4A7B9D43}" srcId="{1C6843DA-4C9D-40B8-A43A-19871F20625B}" destId="{90EB0BEF-B197-40C3-B148-D08267BBFC0C}" srcOrd="0" destOrd="0" parTransId="{92183FBC-BD04-41AF-A0A3-7B678F7E7DAE}" sibTransId="{F2DA12A6-95D6-4279-A90C-3E6C70407542}"/>
    <dgm:cxn modelId="{9454648C-50F4-4BDD-87A0-71C5E2F6BA7F}" srcId="{E5A61AC9-4842-4CAA-A7FF-6F700DAE877D}" destId="{E308F9D8-E48C-4392-9EE0-4BA96E6463C2}" srcOrd="1" destOrd="0" parTransId="{3DD3A3C1-C36B-41C6-9EB9-550E88E96E01}" sibTransId="{23E16B68-47B9-4FA1-8CDB-541D5119F5A0}"/>
    <dgm:cxn modelId="{0D82098E-7A48-4D39-B852-AC1317419E0D}" type="presOf" srcId="{A02B245A-BF7F-4BD0-85FA-DA06ECD4AD89}" destId="{67CB6E1F-3257-4F92-BC7B-8395C3EDC721}" srcOrd="0" destOrd="0" presId="urn:microsoft.com/office/officeart/2005/8/layout/vList5"/>
    <dgm:cxn modelId="{7738F896-1426-4964-AF84-8B5B09A50E01}" srcId="{B3E4A5F6-75E3-4121-97D9-D6DF38D1CA31}" destId="{3EC89BA2-DD4E-4CF8-986D-3100BA3469B6}" srcOrd="0" destOrd="0" parTransId="{5F5AA043-3214-42F7-9C79-7F58F8190A39}" sibTransId="{54BB6DBC-D7C6-406D-8BE0-D09D3AFE29D2}"/>
    <dgm:cxn modelId="{4418669E-9BC0-4BC4-8A40-A8E3454BE2C2}" type="presOf" srcId="{891F52B6-0FCB-4051-8B89-BF872094ADA2}" destId="{F589D8A1-5F0D-492A-A9D4-5B02FD65AA5B}" srcOrd="0" destOrd="0" presId="urn:microsoft.com/office/officeart/2005/8/layout/vList5"/>
    <dgm:cxn modelId="{3713DFA4-5AD9-4BA6-9E8F-3E99AB430DA2}" type="presOf" srcId="{E308F9D8-E48C-4392-9EE0-4BA96E6463C2}" destId="{D6C52C3D-C5F2-4CCB-8899-25531BE784F8}" srcOrd="0" destOrd="0" presId="urn:microsoft.com/office/officeart/2005/8/layout/vList5"/>
    <dgm:cxn modelId="{A033E9AA-7C19-407E-8206-F8538BD9EA59}" type="presOf" srcId="{B3E4A5F6-75E3-4121-97D9-D6DF38D1CA31}" destId="{83894980-8F8E-40B6-AA4B-8007528B951A}" srcOrd="0" destOrd="0" presId="urn:microsoft.com/office/officeart/2005/8/layout/vList5"/>
    <dgm:cxn modelId="{3EF723B1-7C31-4F99-B702-03179ABC81E2}" type="presOf" srcId="{E5A61AC9-4842-4CAA-A7FF-6F700DAE877D}" destId="{AB9DEA9E-1463-478C-9438-137F119A1C40}" srcOrd="0" destOrd="0" presId="urn:microsoft.com/office/officeart/2005/8/layout/vList5"/>
    <dgm:cxn modelId="{B6920CBA-4606-4852-8DB9-1A1386C2047C}" srcId="{E5A61AC9-4842-4CAA-A7FF-6F700DAE877D}" destId="{1C6843DA-4C9D-40B8-A43A-19871F20625B}" srcOrd="2" destOrd="0" parTransId="{0EF249ED-1B57-42FC-8E4E-05F1023702BB}" sibTransId="{CD9FDA0C-2DA4-402B-B7D5-A15F44C8EFAD}"/>
    <dgm:cxn modelId="{F571E8C0-F18E-4CA6-A8AC-85B4CB2970EF}" srcId="{C1041258-32C8-4222-A29A-A1632ED7A565}" destId="{9AB86CEB-B936-4C62-8599-028F09583855}" srcOrd="1" destOrd="0" parTransId="{1F23BAD0-A96E-42AD-A314-85CB3E5C3B04}" sibTransId="{22FA06A5-B34E-419D-BB96-6704C3E99C78}"/>
    <dgm:cxn modelId="{8C7DC4CE-7C96-4632-84E8-93D4DC459C6C}" type="presOf" srcId="{07180238-12AF-4D28-9A21-6F45FCE78740}" destId="{6C17E96F-72E1-4916-BEAD-6C17D6D89A9A}" srcOrd="0" destOrd="1" presId="urn:microsoft.com/office/officeart/2005/8/layout/vList5"/>
    <dgm:cxn modelId="{80D5FCD2-CB63-4480-B421-5A18D5794751}" srcId="{E5A61AC9-4842-4CAA-A7FF-6F700DAE877D}" destId="{B3E4A5F6-75E3-4121-97D9-D6DF38D1CA31}" srcOrd="3" destOrd="0" parTransId="{9488D3C3-6F49-41A2-AB00-2002015EA64D}" sibTransId="{CA05EB79-BCD0-40BF-ABFB-8E06A309DBE8}"/>
    <dgm:cxn modelId="{CC3CD0F5-3B9F-40DA-A0AA-66B857561089}" type="presOf" srcId="{3EC89BA2-DD4E-4CF8-986D-3100BA3469B6}" destId="{6C17E96F-72E1-4916-BEAD-6C17D6D89A9A}" srcOrd="0" destOrd="0" presId="urn:microsoft.com/office/officeart/2005/8/layout/vList5"/>
    <dgm:cxn modelId="{B0F091FA-7E6C-4600-84EB-4E82D391E0CE}" type="presOf" srcId="{1C6843DA-4C9D-40B8-A43A-19871F20625B}" destId="{D79C7F75-A27A-46C0-A032-C4703036B625}" srcOrd="0" destOrd="0" presId="urn:microsoft.com/office/officeart/2005/8/layout/vList5"/>
    <dgm:cxn modelId="{60D26CFC-C1FC-48DF-B078-4E4B332EAD11}" type="presOf" srcId="{9AB86CEB-B936-4C62-8599-028F09583855}" destId="{67CB6E1F-3257-4F92-BC7B-8395C3EDC721}" srcOrd="0" destOrd="1" presId="urn:microsoft.com/office/officeart/2005/8/layout/vList5"/>
    <dgm:cxn modelId="{FB3822E5-2B36-4CAE-B330-E16E287F3528}" type="presParOf" srcId="{AB9DEA9E-1463-478C-9438-137F119A1C40}" destId="{54AEA06B-DD63-420B-ADB9-4A7305C0CC9A}" srcOrd="0" destOrd="0" presId="urn:microsoft.com/office/officeart/2005/8/layout/vList5"/>
    <dgm:cxn modelId="{D5EA8EDD-9B66-444B-A8DB-DD468E4C3ACB}" type="presParOf" srcId="{54AEA06B-DD63-420B-ADB9-4A7305C0CC9A}" destId="{CE5FBBED-78EE-44E1-B9BF-AAEFFB82E873}" srcOrd="0" destOrd="0" presId="urn:microsoft.com/office/officeart/2005/8/layout/vList5"/>
    <dgm:cxn modelId="{63F58A3B-D814-4316-9E09-F233D8149F15}" type="presParOf" srcId="{54AEA06B-DD63-420B-ADB9-4A7305C0CC9A}" destId="{67CB6E1F-3257-4F92-BC7B-8395C3EDC721}" srcOrd="1" destOrd="0" presId="urn:microsoft.com/office/officeart/2005/8/layout/vList5"/>
    <dgm:cxn modelId="{DF8FB1A8-74C4-43A9-90E0-1F29A1CDB927}" type="presParOf" srcId="{AB9DEA9E-1463-478C-9438-137F119A1C40}" destId="{B71BADAD-3C9F-4FC6-9300-CD13B8621549}" srcOrd="1" destOrd="0" presId="urn:microsoft.com/office/officeart/2005/8/layout/vList5"/>
    <dgm:cxn modelId="{40B874DD-CE89-4BBA-9DAB-77DE1676DA70}" type="presParOf" srcId="{AB9DEA9E-1463-478C-9438-137F119A1C40}" destId="{2F20F67B-3655-40DE-88E7-531385F1966C}" srcOrd="2" destOrd="0" presId="urn:microsoft.com/office/officeart/2005/8/layout/vList5"/>
    <dgm:cxn modelId="{B6B1A8DF-D996-4A8F-A1EC-A448B99596A4}" type="presParOf" srcId="{2F20F67B-3655-40DE-88E7-531385F1966C}" destId="{D6C52C3D-C5F2-4CCB-8899-25531BE784F8}" srcOrd="0" destOrd="0" presId="urn:microsoft.com/office/officeart/2005/8/layout/vList5"/>
    <dgm:cxn modelId="{25230ED0-3C6E-4F4F-A941-0DB6078C316B}" type="presParOf" srcId="{2F20F67B-3655-40DE-88E7-531385F1966C}" destId="{F589D8A1-5F0D-492A-A9D4-5B02FD65AA5B}" srcOrd="1" destOrd="0" presId="urn:microsoft.com/office/officeart/2005/8/layout/vList5"/>
    <dgm:cxn modelId="{015B59B5-9A39-4104-9149-4CD84B5A52BF}" type="presParOf" srcId="{AB9DEA9E-1463-478C-9438-137F119A1C40}" destId="{2D450467-D91C-4A80-A2DA-2525FA4F12E6}" srcOrd="3" destOrd="0" presId="urn:microsoft.com/office/officeart/2005/8/layout/vList5"/>
    <dgm:cxn modelId="{F015F97B-7D10-4FC8-B618-50C5F128FFE4}" type="presParOf" srcId="{AB9DEA9E-1463-478C-9438-137F119A1C40}" destId="{3EBD5279-9596-41E1-8EBC-8C3439E8B851}" srcOrd="4" destOrd="0" presId="urn:microsoft.com/office/officeart/2005/8/layout/vList5"/>
    <dgm:cxn modelId="{3796DDE7-BF98-43F6-8DFE-5B6ABF9820E6}" type="presParOf" srcId="{3EBD5279-9596-41E1-8EBC-8C3439E8B851}" destId="{D79C7F75-A27A-46C0-A032-C4703036B625}" srcOrd="0" destOrd="0" presId="urn:microsoft.com/office/officeart/2005/8/layout/vList5"/>
    <dgm:cxn modelId="{8020E419-6067-4B17-9712-21478BD2991E}" type="presParOf" srcId="{3EBD5279-9596-41E1-8EBC-8C3439E8B851}" destId="{0B2EEB81-7A84-4B24-8433-B845C4530015}" srcOrd="1" destOrd="0" presId="urn:microsoft.com/office/officeart/2005/8/layout/vList5"/>
    <dgm:cxn modelId="{33275F74-6B3C-4B87-9697-6EBF09779B46}" type="presParOf" srcId="{AB9DEA9E-1463-478C-9438-137F119A1C40}" destId="{DC2E813A-5B68-4FF0-B13C-684E526DDC4F}" srcOrd="5" destOrd="0" presId="urn:microsoft.com/office/officeart/2005/8/layout/vList5"/>
    <dgm:cxn modelId="{22FD9EE2-DA06-4EB6-A074-7063A93DCE9D}" type="presParOf" srcId="{AB9DEA9E-1463-478C-9438-137F119A1C40}" destId="{737EA1A8-3E57-45D9-B379-EB8AF28A4948}" srcOrd="6" destOrd="0" presId="urn:microsoft.com/office/officeart/2005/8/layout/vList5"/>
    <dgm:cxn modelId="{E6128FDD-9DD6-4850-A05B-FE5777B98BE5}" type="presParOf" srcId="{737EA1A8-3E57-45D9-B379-EB8AF28A4948}" destId="{83894980-8F8E-40B6-AA4B-8007528B951A}" srcOrd="0" destOrd="0" presId="urn:microsoft.com/office/officeart/2005/8/layout/vList5"/>
    <dgm:cxn modelId="{41889CA9-D990-4753-A213-CB5F6291D50D}" type="presParOf" srcId="{737EA1A8-3E57-45D9-B379-EB8AF28A4948}" destId="{6C17E96F-72E1-4916-BEAD-6C17D6D89A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B6E1F-3257-4F92-BC7B-8395C3EDC721}">
      <dsp:nvSpPr>
        <dsp:cNvPr id="0" name=""/>
        <dsp:cNvSpPr/>
      </dsp:nvSpPr>
      <dsp:spPr>
        <a:xfrm rot="5400000">
          <a:off x="6094158" y="-2362221"/>
          <a:ext cx="545982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Address data quality issues and maintain metadata.  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Refine the feature extraction process and consider additional features if necessary.</a:t>
          </a:r>
        </a:p>
      </dsp:txBody>
      <dsp:txXfrm rot="-5400000">
        <a:off x="3370844" y="387746"/>
        <a:ext cx="5965958" cy="492676"/>
      </dsp:txXfrm>
    </dsp:sp>
    <dsp:sp modelId="{CE5FBBED-78EE-44E1-B9BF-AAEFFB82E873}">
      <dsp:nvSpPr>
        <dsp:cNvPr id="0" name=""/>
        <dsp:cNvSpPr/>
      </dsp:nvSpPr>
      <dsp:spPr>
        <a:xfrm>
          <a:off x="0" y="361100"/>
          <a:ext cx="3370844" cy="545967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1 to 2</a:t>
          </a:r>
        </a:p>
      </dsp:txBody>
      <dsp:txXfrm>
        <a:off x="26652" y="387752"/>
        <a:ext cx="3317540" cy="492663"/>
      </dsp:txXfrm>
    </dsp:sp>
    <dsp:sp modelId="{F589D8A1-5F0D-492A-A9D4-5B02FD65AA5B}">
      <dsp:nvSpPr>
        <dsp:cNvPr id="0" name=""/>
        <dsp:cNvSpPr/>
      </dsp:nvSpPr>
      <dsp:spPr>
        <a:xfrm rot="5400000">
          <a:off x="6060161" y="-1565175"/>
          <a:ext cx="61397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1We will try to train multiple different deep learning models in order to find the best suitable predictions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work on optimizing our model for low-latency processing.</a:t>
          </a:r>
        </a:p>
      </dsp:txBody>
      <dsp:txXfrm rot="-5400000">
        <a:off x="3370844" y="1154114"/>
        <a:ext cx="5962639" cy="554033"/>
      </dsp:txXfrm>
    </dsp:sp>
    <dsp:sp modelId="{D6C52C3D-C5F2-4CCB-8899-25531BE784F8}">
      <dsp:nvSpPr>
        <dsp:cNvPr id="0" name=""/>
        <dsp:cNvSpPr/>
      </dsp:nvSpPr>
      <dsp:spPr>
        <a:xfrm>
          <a:off x="0" y="1141163"/>
          <a:ext cx="3370844" cy="529690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2 to 4</a:t>
          </a:r>
        </a:p>
      </dsp:txBody>
      <dsp:txXfrm>
        <a:off x="25857" y="1167020"/>
        <a:ext cx="3319130" cy="477976"/>
      </dsp:txXfrm>
    </dsp:sp>
    <dsp:sp modelId="{0B2EEB81-7A84-4B24-8433-B845C4530015}">
      <dsp:nvSpPr>
        <dsp:cNvPr id="0" name=""/>
        <dsp:cNvSpPr/>
      </dsp:nvSpPr>
      <dsp:spPr>
        <a:xfrm rot="5400000">
          <a:off x="6087632" y="-754174"/>
          <a:ext cx="559034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 design and develop user interfaces and user experience (UX) components.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  <a:r>
            <a:rPr lang="en-US" sz="1000" b="0" i="0" kern="1200" dirty="0"/>
            <a:t>Gather feedback from users and stakeholders through surveys, interviews, and feedback forms.</a:t>
          </a:r>
          <a:endParaRPr lang="en-US" sz="1000" kern="1200" dirty="0"/>
        </a:p>
      </dsp:txBody>
      <dsp:txXfrm rot="-5400000">
        <a:off x="3370844" y="1989904"/>
        <a:ext cx="5965321" cy="504454"/>
      </dsp:txXfrm>
    </dsp:sp>
    <dsp:sp modelId="{D79C7F75-A27A-46C0-A032-C4703036B625}">
      <dsp:nvSpPr>
        <dsp:cNvPr id="0" name=""/>
        <dsp:cNvSpPr/>
      </dsp:nvSpPr>
      <dsp:spPr>
        <a:xfrm>
          <a:off x="0" y="1904941"/>
          <a:ext cx="3370844" cy="674378"/>
        </a:xfrm>
        <a:prstGeom prst="roundRect">
          <a:avLst/>
        </a:prstGeom>
        <a:solidFill>
          <a:schemeClr val="accent1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5 to 6</a:t>
          </a:r>
        </a:p>
      </dsp:txBody>
      <dsp:txXfrm>
        <a:off x="32920" y="1937861"/>
        <a:ext cx="3305004" cy="608538"/>
      </dsp:txXfrm>
    </dsp:sp>
    <dsp:sp modelId="{6C17E96F-72E1-4916-BEAD-6C17D6D89A9A}">
      <dsp:nvSpPr>
        <dsp:cNvPr id="0" name=""/>
        <dsp:cNvSpPr/>
      </dsp:nvSpPr>
      <dsp:spPr>
        <a:xfrm rot="5400000">
          <a:off x="6012006" y="130102"/>
          <a:ext cx="710287" cy="5992611"/>
        </a:xfrm>
        <a:prstGeom prst="round2Same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1</a:t>
          </a:r>
          <a:r>
            <a:rPr lang="en-US" sz="1000" b="0" i="0" kern="1200" dirty="0"/>
            <a:t>Analyze the feedback, prioritize improvements, and make necessary changes to enhance the project.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Step 2 </a:t>
          </a:r>
          <a:r>
            <a:rPr lang="en-US" sz="1000" b="0" i="0" kern="1200" dirty="0"/>
            <a:t>Maintain an ongoing feedback loop, communicate improvements, and iterate to ensure the project continually meets user needs.</a:t>
          </a:r>
          <a:endParaRPr lang="en-US" sz="1000" kern="1200" dirty="0"/>
        </a:p>
      </dsp:txBody>
      <dsp:txXfrm rot="-5400000">
        <a:off x="3370845" y="2805937"/>
        <a:ext cx="5957938" cy="640941"/>
      </dsp:txXfrm>
    </dsp:sp>
    <dsp:sp modelId="{83894980-8F8E-40B6-AA4B-8007528B951A}">
      <dsp:nvSpPr>
        <dsp:cNvPr id="0" name=""/>
        <dsp:cNvSpPr/>
      </dsp:nvSpPr>
      <dsp:spPr>
        <a:xfrm>
          <a:off x="0" y="2847071"/>
          <a:ext cx="3370844" cy="558674"/>
        </a:xfrm>
        <a:prstGeom prst="roundRect">
          <a:avLst/>
        </a:prstGeom>
        <a:solidFill>
          <a:schemeClr val="accent1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7 to 8</a:t>
          </a:r>
        </a:p>
      </dsp:txBody>
      <dsp:txXfrm>
        <a:off x="27272" y="2874343"/>
        <a:ext cx="3316300" cy="504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3B71A-2468-47CC-84B3-BEC292667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ralip@srmist.edu.in" TargetMode="External"/><Relationship Id="rId2" Type="http://schemas.openxmlformats.org/officeDocument/2006/relationships/hyperlink" Target="mailto:selvinpj@srmist.edu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7966" y="2815227"/>
            <a:ext cx="11591922" cy="3582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63253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Mid Review Report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8091" y="2448923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2112" y="3036919"/>
            <a:ext cx="108923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</a:t>
            </a: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800" dirty="0">
                <a:solidFill>
                  <a:srgbClr val="0E4094"/>
                </a:solidFill>
              </a:rPr>
              <a:t>)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dirty="0">
                <a:solidFill>
                  <a:srgbClr val="0E4094"/>
                </a:solidFill>
              </a:rPr>
              <a:t>Dr J Selvin Paul Peter, Associate Professor, Department of Computing Technologies, </a:t>
            </a:r>
            <a:r>
              <a:rPr lang="en-IN" sz="1800" u="sng" dirty="0">
                <a:solidFill>
                  <a:schemeClr val="hlink"/>
                </a:solidFill>
                <a:hlinkClick r:id="rId2"/>
              </a:rPr>
              <a:t>selvinpj@srmist.edu.in</a:t>
            </a:r>
            <a:endParaRPr lang="en-IN" sz="1800" dirty="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E4094"/>
                </a:solidFill>
              </a:rPr>
              <a:t>2)Dr P Murali, Associate Professor, Department of Computing Technologies, </a:t>
            </a:r>
            <a:r>
              <a:rPr lang="en-IN" sz="1800" u="sng" dirty="0">
                <a:solidFill>
                  <a:schemeClr val="hlink"/>
                </a:solidFill>
                <a:hlinkClick r:id="rId3"/>
              </a:rPr>
              <a:t>muralip@srmist.edu.in</a:t>
            </a:r>
            <a:endParaRPr lang="en-IN" sz="1800" dirty="0">
              <a:solidFill>
                <a:srgbClr val="0E4094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Rishabh Agrawal / ra7546@srmist</a:t>
            </a:r>
            <a:endParaRPr lang="en-IN" dirty="0"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>
                <a:solidFill>
                  <a:srgbClr val="0E4094"/>
                </a:solidFill>
              </a:rPr>
              <a:t>Raghav Khanna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dirty="0">
                <a:solidFill>
                  <a:srgbClr val="0E4094"/>
                </a:solidFill>
              </a:rPr>
              <a:t>ri9320@srmist.edu.in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 err="1">
                <a:solidFill>
                  <a:srgbClr val="0E4094"/>
                </a:solidFill>
              </a:rPr>
              <a:t>Aaryaman</a:t>
            </a:r>
            <a:r>
              <a:rPr lang="en-IN" dirty="0">
                <a:solidFill>
                  <a:srgbClr val="0E4094"/>
                </a:solidFill>
              </a:rPr>
              <a:t> </a:t>
            </a:r>
            <a:r>
              <a:rPr lang="en-IN" dirty="0" err="1">
                <a:solidFill>
                  <a:srgbClr val="0E4094"/>
                </a:solidFill>
              </a:rPr>
              <a:t>bajaj</a:t>
            </a:r>
            <a:r>
              <a:rPr lang="en-IN" dirty="0">
                <a:solidFill>
                  <a:srgbClr val="0E4094"/>
                </a:solidFill>
              </a:rPr>
              <a:t> 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IN" dirty="0">
                <a:solidFill>
                  <a:srgbClr val="0E4094"/>
                </a:solidFill>
              </a:rPr>
              <a:t>an1143@srmist.edu.in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lang="en-IN" dirty="0" err="1">
                <a:solidFill>
                  <a:srgbClr val="0E4094"/>
                </a:solidFill>
              </a:rPr>
              <a:t>Nilanjana</a:t>
            </a:r>
            <a:r>
              <a:rPr lang="en-IN" dirty="0">
                <a:solidFill>
                  <a:srgbClr val="0E4094"/>
                </a:solidFill>
              </a:rPr>
              <a:t> Bhattacharya</a:t>
            </a:r>
            <a:r>
              <a:rPr lang="en-IN" sz="1400" b="0" i="0" u="none" strike="noStrike" cap="none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IN" dirty="0">
                <a:solidFill>
                  <a:srgbClr val="0E4094"/>
                </a:solidFill>
              </a:rPr>
              <a:t>nb2168@srmist.edu.in</a:t>
            </a:r>
            <a:endParaRPr lang="en-IN" sz="1400" b="0" i="0" u="none" strike="noStrike" cap="none" dirty="0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E4094"/>
              </a:solidFill>
            </a:endParaRPr>
          </a:p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800"/>
              <a:buFont typeface="Arial"/>
              <a:buAutoNum type="arabicPeriod"/>
            </a:pP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</a:t>
            </a:r>
            <a:r>
              <a:rPr lang="en-IN" sz="1800" dirty="0" err="1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Cse</a:t>
            </a:r>
            <a:r>
              <a:rPr lang="en-IN" sz="1800" dirty="0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Core (Computing Technologies)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02416" y="6437194"/>
            <a:ext cx="21895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20 Oct 2023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26375" y="918333"/>
            <a:ext cx="940218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</a:rPr>
              <a:t>AI/ML: </a:t>
            </a:r>
            <a:r>
              <a:rPr lang="en-US" sz="4000" b="1" dirty="0" err="1">
                <a:solidFill>
                  <a:schemeClr val="dk1"/>
                </a:solidFill>
              </a:rPr>
              <a:t>Age,Gender</a:t>
            </a:r>
            <a:r>
              <a:rPr lang="en-US" sz="4000" b="1" dirty="0">
                <a:solidFill>
                  <a:schemeClr val="dk1"/>
                </a:solidFill>
              </a:rPr>
              <a:t> and emotion detection from speech</a:t>
            </a:r>
          </a:p>
          <a:p>
            <a:pPr algn="ctr"/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7A3FB-C127-3FCF-E64B-09A68FFDDA5B}"/>
              </a:ext>
            </a:extLst>
          </p:cNvPr>
          <p:cNvSpPr txBox="1"/>
          <p:nvPr/>
        </p:nvSpPr>
        <p:spPr>
          <a:xfrm>
            <a:off x="-121297" y="1427943"/>
            <a:ext cx="4830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E4094"/>
                </a:solidFill>
              </a:rPr>
              <a:t>Final Probable Deliverables </a:t>
            </a:r>
            <a:r>
              <a:rPr lang="en-US" sz="2400" dirty="0">
                <a:solidFill>
                  <a:srgbClr val="0E4094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A244B-65AC-D474-AED7-88C400D0FA96}"/>
              </a:ext>
            </a:extLst>
          </p:cNvPr>
          <p:cNvSpPr txBox="1"/>
          <p:nvPr/>
        </p:nvSpPr>
        <p:spPr>
          <a:xfrm>
            <a:off x="381898" y="2336902"/>
            <a:ext cx="7885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presently trained a single model for all three predictions.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are trying to find the dependency of a particular feature on the other two.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currently made our pipeline to extract features from a pre-recorded wav file and then further evaluate it using model. We aim to be able to create a software to extract features from live voice samples, to help further integrate it into BIXBY or other voice assistant modules.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32" y="882714"/>
            <a:ext cx="121919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E4094"/>
                </a:solidFill>
              </a:rPr>
              <a:t>    Completion Plan</a:t>
            </a:r>
            <a:r>
              <a:rPr lang="en-US" sz="2400" dirty="0">
                <a:solidFill>
                  <a:srgbClr val="0E4094"/>
                </a:solidFill>
              </a:rPr>
              <a:t>: 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86241"/>
              </p:ext>
            </p:extLst>
          </p:nvPr>
        </p:nvGraphicFramePr>
        <p:xfrm>
          <a:off x="1115568" y="1323715"/>
          <a:ext cx="9363456" cy="384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" y="630415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b="1" dirty="0">
                <a:solidFill>
                  <a:srgbClr val="0E4094"/>
                </a:solidFill>
              </a:rPr>
              <a:t>   Git Upload details:  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done and ppt upload </a:t>
            </a:r>
          </a:p>
          <a:p>
            <a:pPr marL="742950" lvl="1" indent="-285750" algn="just">
              <a:buFontTx/>
              <a:buChar char="-"/>
            </a:pPr>
            <a:endParaRPr lang="en-US" sz="1200" dirty="0">
              <a:solidFill>
                <a:srgbClr val="0E4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5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Further Plan to Complete Project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7A3FB-C127-3FCF-E64B-09A68FFDDA5B}"/>
              </a:ext>
            </a:extLst>
          </p:cNvPr>
          <p:cNvSpPr txBox="1"/>
          <p:nvPr/>
        </p:nvSpPr>
        <p:spPr>
          <a:xfrm>
            <a:off x="275616" y="1562821"/>
            <a:ext cx="6162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E4094"/>
                </a:solidFill>
              </a:rPr>
              <a:t>Challenges Anticipated</a:t>
            </a:r>
            <a:endParaRPr lang="en-US" sz="2400" dirty="0">
              <a:solidFill>
                <a:srgbClr val="0E409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9C680-80B0-CD9B-E8BC-4F00FABABB04}"/>
              </a:ext>
            </a:extLst>
          </p:cNvPr>
          <p:cNvSpPr txBox="1"/>
          <p:nvPr/>
        </p:nvSpPr>
        <p:spPr>
          <a:xfrm>
            <a:off x="169333" y="2333741"/>
            <a:ext cx="9330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Imbalance: </a:t>
            </a:r>
            <a:r>
              <a:rPr lang="en-US" dirty="0"/>
              <a:t>Dealing with imbalanced datasets for age, gender, or emotion categories, which may lead to skewed model performance. Handling variations in recording quality and environmental noise in the 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Quality and Diversity: </a:t>
            </a:r>
            <a:r>
              <a:rPr lang="en-US" dirty="0"/>
              <a:t>Ensuring that the dataset is representative of diverse demographics in terms of age, gender, and emotional expressions can be a 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Bias and Fairness: </a:t>
            </a:r>
            <a:r>
              <a:rPr lang="en-US" dirty="0"/>
              <a:t>Mitigating bias in the dataset and the model predictions is a crucial ethical concern. Models may perform differently for various demographic groups, which could lead to fairness 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4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898" y="146254"/>
            <a:ext cx="88975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Information Retrieval </a:t>
            </a:r>
            <a:r>
              <a:rPr lang="en-IN" sz="20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|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SQL to Lucene Query Parser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133" y="206714"/>
            <a:ext cx="1811867" cy="3808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949267" y="4833201"/>
            <a:ext cx="0" cy="15845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oogle Shape;102;p14">
            <a:extLst>
              <a:ext uri="{FF2B5EF4-FFF2-40B4-BE49-F238E27FC236}">
                <a16:creationId xmlns:a16="http://schemas.microsoft.com/office/drawing/2014/main" id="{5CDF1C41-32D4-5150-984C-C038764CA2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645" y="-354563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5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Proposed 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E4094"/>
                </a:solidFill>
              </a:rPr>
              <a:t>  Concept Diagram </a:t>
            </a:r>
            <a:r>
              <a:rPr lang="en-US" sz="2400" dirty="0">
                <a:solidFill>
                  <a:srgbClr val="0E4094"/>
                </a:solidFill>
              </a:rPr>
              <a:t>: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0A5D6-B404-70C2-9158-21BBF5DD7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00" y="1887699"/>
            <a:ext cx="6334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E6C0F-3E78-7780-CCF3-40EFDD63ECFF}"/>
              </a:ext>
            </a:extLst>
          </p:cNvPr>
          <p:cNvSpPr txBox="1"/>
          <p:nvPr/>
        </p:nvSpPr>
        <p:spPr>
          <a:xfrm>
            <a:off x="0" y="973495"/>
            <a:ext cx="6008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E4094"/>
                </a:solidFill>
                <a:latin typeface="SamsungOne 600C" panose="020B0706030303020204" pitchFamily="34" charset="0"/>
              </a:rPr>
              <a:t>Dataset Capture/ Preparation/Generation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EEB97-B415-E194-BE09-DE84795A156E}"/>
              </a:ext>
            </a:extLst>
          </p:cNvPr>
          <p:cNvSpPr txBox="1"/>
          <p:nvPr/>
        </p:nvSpPr>
        <p:spPr>
          <a:xfrm>
            <a:off x="381898" y="1589608"/>
            <a:ext cx="7501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are using the crema d dataset.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pipeline takes an audio file as a input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 generates a csv file containing spectral contrast, spectral roll off, spectral contrast and </a:t>
            </a:r>
            <a:r>
              <a:rPr lang="en-US" sz="2000" dirty="0" err="1"/>
              <a:t>mfcc</a:t>
            </a:r>
            <a:r>
              <a:rPr lang="en-US" sz="2000" dirty="0"/>
              <a:t> features.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4758E-7514-438A-926A-46B61C699E0C}"/>
              </a:ext>
            </a:extLst>
          </p:cNvPr>
          <p:cNvSpPr txBox="1"/>
          <p:nvPr/>
        </p:nvSpPr>
        <p:spPr>
          <a:xfrm>
            <a:off x="-511802" y="383872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E4094"/>
                </a:solidFill>
              </a:rPr>
              <a:t>Dataset Understanding / Analysis :</a:t>
            </a:r>
            <a:endParaRPr lang="en-IN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8197A-E086-A800-741F-ECE449F6E93F}"/>
              </a:ext>
            </a:extLst>
          </p:cNvPr>
          <p:cNvSpPr txBox="1"/>
          <p:nvPr/>
        </p:nvSpPr>
        <p:spPr>
          <a:xfrm>
            <a:off x="275616" y="4656569"/>
            <a:ext cx="856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crema d dataset has 48 male and 43 female actors between the ages of 20 and 74.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it identifies 6 emotions : Anger, Disgust, Fear, Happy, Neutral, and Sad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7269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E6C0F-3E78-7780-CCF3-40EFDD63ECFF}"/>
              </a:ext>
            </a:extLst>
          </p:cNvPr>
          <p:cNvSpPr txBox="1"/>
          <p:nvPr/>
        </p:nvSpPr>
        <p:spPr>
          <a:xfrm>
            <a:off x="381898" y="894236"/>
            <a:ext cx="6120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E4094"/>
                </a:solidFill>
              </a:rPr>
              <a:t>Dataset Pre-Processing 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FC89-4BBA-05A9-3066-3A3DD804328D}"/>
              </a:ext>
            </a:extLst>
          </p:cNvPr>
          <p:cNvSpPr txBox="1"/>
          <p:nvPr/>
        </p:nvSpPr>
        <p:spPr>
          <a:xfrm>
            <a:off x="275616" y="1512048"/>
            <a:ext cx="108971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Initialization:</a:t>
            </a:r>
            <a:r>
              <a:rPr lang="en-US" sz="2000" dirty="0"/>
              <a:t> The function begins by initializing a </a:t>
            </a:r>
            <a:r>
              <a:rPr lang="en-US" sz="2000" dirty="0" err="1"/>
              <a:t>StandardScaler</a:t>
            </a:r>
            <a:r>
              <a:rPr lang="en-US" sz="2000" dirty="0"/>
              <a:t>, which is a common tool for feature scaling in machine learning.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Feature Selection: </a:t>
            </a:r>
            <a:r>
              <a:rPr lang="en-US" sz="2000" dirty="0"/>
              <a:t>It selects the features to be scaled by excluding the last column from the input data using </a:t>
            </a:r>
            <a:r>
              <a:rPr lang="en-US" sz="2000" dirty="0" err="1"/>
              <a:t>data.iloc</a:t>
            </a:r>
            <a:r>
              <a:rPr lang="en-US" sz="2000" dirty="0"/>
              <a:t>[:, 0:-1]. This assumes that the last column contains the labels and should not be scaled.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Scaling:</a:t>
            </a:r>
            <a:r>
              <a:rPr lang="en-US" sz="2000" dirty="0" err="1"/>
              <a:t>The</a:t>
            </a:r>
            <a:r>
              <a:rPr lang="en-US" sz="2000" dirty="0"/>
              <a:t> selected features are then scaled using the </a:t>
            </a:r>
            <a:r>
              <a:rPr lang="en-US" sz="2000" dirty="0" err="1"/>
              <a:t>scaler.fit_transform</a:t>
            </a:r>
            <a:r>
              <a:rPr lang="en-US" sz="2000" dirty="0"/>
              <a:t> method. Scaling is crucial for standardizing the data, ensuring that all features have a mean of 0 and a standard deviation of 1.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Returned Values: </a:t>
            </a:r>
            <a:r>
              <a:rPr lang="en-US" sz="2000" dirty="0"/>
              <a:t>The function returns two values - the scaled data, which is the transformed feature matrix, and the scaler object.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Purpose: </a:t>
            </a:r>
            <a:r>
              <a:rPr lang="en-US" sz="2000" dirty="0"/>
              <a:t>This function is commonly used in machine learning to preprocess data before training a model. Scaling features helps prevent some features from dominating the learning process due to differences in their scales, leading to more stable and accurate models.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312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E6C0F-3E78-7780-CCF3-40EFDD63ECFF}"/>
              </a:ext>
            </a:extLst>
          </p:cNvPr>
          <p:cNvSpPr txBox="1"/>
          <p:nvPr/>
        </p:nvSpPr>
        <p:spPr>
          <a:xfrm>
            <a:off x="275616" y="1107123"/>
            <a:ext cx="6120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E4094"/>
                </a:solidFill>
              </a:rPr>
              <a:t>Dataset Pre-Processing / Related Challenges 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2FC89-4BBA-05A9-3066-3A3DD804328D}"/>
              </a:ext>
            </a:extLst>
          </p:cNvPr>
          <p:cNvSpPr txBox="1"/>
          <p:nvPr/>
        </p:nvSpPr>
        <p:spPr>
          <a:xfrm>
            <a:off x="424247" y="2037214"/>
            <a:ext cx="8094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 Quality Variation: The CREMA-D dataset contains audio samples from various sources, which can lead to variations in audio quality, background noise, and recording </a:t>
            </a:r>
            <a:r>
              <a:rPr lang="en-IN" sz="2000" dirty="0" err="1"/>
              <a:t>conditionsFile</a:t>
            </a:r>
            <a:endParaRPr lang="en-IN" sz="2000" dirty="0"/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Format and Metadata: Inconsistent file formats or missing metadata in the dataset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Dimensionality Reduction: High-dimensional audio features like MFCCs may require dimensionality reduction techniques</a:t>
            </a:r>
          </a:p>
        </p:txBody>
      </p:sp>
    </p:spTree>
    <p:extLst>
      <p:ext uri="{BB962C8B-B14F-4D97-AF65-F5344CB8AC3E}">
        <p14:creationId xmlns:p14="http://schemas.microsoft.com/office/powerpoint/2010/main" val="53049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54389D-9298-34C9-5AC1-B90EA9EB66E0}"/>
              </a:ext>
            </a:extLst>
          </p:cNvPr>
          <p:cNvSpPr txBox="1"/>
          <p:nvPr/>
        </p:nvSpPr>
        <p:spPr>
          <a:xfrm>
            <a:off x="4816535" y="838508"/>
            <a:ext cx="1789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E4094"/>
                </a:solidFill>
              </a:rPr>
              <a:t>RESULTS</a:t>
            </a:r>
            <a:r>
              <a:rPr lang="en-US" sz="1800" dirty="0">
                <a:solidFill>
                  <a:srgbClr val="0E4094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30458-C319-AEAF-4BD8-EE7EAF3C3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704975"/>
            <a:ext cx="119634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46A43-D8B8-8DF4-EA12-304AD2F5D16F}"/>
              </a:ext>
            </a:extLst>
          </p:cNvPr>
          <p:cNvSpPr txBox="1"/>
          <p:nvPr/>
        </p:nvSpPr>
        <p:spPr>
          <a:xfrm>
            <a:off x="237966" y="757726"/>
            <a:ext cx="631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E4094"/>
                </a:solidFill>
              </a:rPr>
              <a:t>Major Observations / Conclusions &amp; Challenges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A1923-C21E-BDDC-686C-55B39AB0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54" y="1338420"/>
            <a:ext cx="9015127" cy="542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2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46A43-D8B8-8DF4-EA12-304AD2F5D16F}"/>
              </a:ext>
            </a:extLst>
          </p:cNvPr>
          <p:cNvSpPr txBox="1"/>
          <p:nvPr/>
        </p:nvSpPr>
        <p:spPr>
          <a:xfrm>
            <a:off x="313266" y="944339"/>
            <a:ext cx="6314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E4094"/>
                </a:solidFill>
              </a:rPr>
              <a:t>Major Observations / Conclusions &amp; Challenges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C0838-11B6-7CC5-DD4B-5B8BCF9C04C8}"/>
              </a:ext>
            </a:extLst>
          </p:cNvPr>
          <p:cNvSpPr txBox="1"/>
          <p:nvPr/>
        </p:nvSpPr>
        <p:spPr>
          <a:xfrm>
            <a:off x="381898" y="2151727"/>
            <a:ext cx="80896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Extracted an end-to-end pipeline to extract relevant features from </a:t>
            </a:r>
            <a:r>
              <a:rPr lang="en-US" sz="2000" dirty="0" err="1"/>
              <a:t>from</a:t>
            </a:r>
            <a:r>
              <a:rPr lang="en-US" sz="2000" dirty="0"/>
              <a:t> any given voice sample data to feed into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CREMA-D and common Voice Dataset to create dataset with </a:t>
            </a:r>
            <a:r>
              <a:rPr lang="en-US" sz="2000" dirty="0" err="1"/>
              <a:t>age,gender</a:t>
            </a:r>
            <a:r>
              <a:rPr lang="en-US" sz="2000" dirty="0"/>
              <a:t> and emotion labeled.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model trained  to predict age, gender and emotion from voice extracted features.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756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B7E07D-072A-4D90-BA7A-7BCCEBF26E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931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Edwardian Script ITC</vt:lpstr>
      <vt:lpstr>SamsungOne 200</vt:lpstr>
      <vt:lpstr>SamsungOne 600C</vt:lpstr>
      <vt:lpstr>SamsungOne 700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Raghav Khanna</cp:lastModifiedBy>
  <cp:revision>18</cp:revision>
  <dcterms:created xsi:type="dcterms:W3CDTF">2019-07-24T12:22:39Z</dcterms:created>
  <dcterms:modified xsi:type="dcterms:W3CDTF">2023-10-20T06:56:49Z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