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0C607-4976-414C-B0D2-473B58240D76}">
  <a:tblStyle styleId="{F800C607-4976-414C-B0D2-473B58240D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dcfba34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dcfba34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dcfba34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dcfba34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dcfba34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dcfba34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c620aeb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c620aeb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e10bc72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e10bc72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c59e9e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c59e9e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e1da8b9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e1da8b9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c59e9e2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c59e9e2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into user matrix X and item matrix 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Matrix R ≈ X^T *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the least squares error for the observed ratings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fix Y first and optimize X and then fix X and optimize 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59e9e2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c59e9e2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d18bd5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d18bd5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cfba34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dcfba3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542 -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72400" y="3702450"/>
            <a:ext cx="43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Rishabh Agrawal, Marcus Kornmann, Jie Ni, Heqi Yin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6603250" y="642200"/>
            <a:ext cx="2246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 the NeuMF implementation, we utilized a 3-layer Multi-Layer Perceptron (MLP) architecture.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 mitigate overfitting, we applied a 50% dropout rate to the MLP layers.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algorithm achieved its best performance when the embedding dimension was set to 16.</a:t>
            </a:r>
            <a:endParaRPr sz="12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22825"/>
            <a:ext cx="6298451" cy="410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27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363" y="847325"/>
            <a:ext cx="6187277" cy="39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hyperparameters like NeuMF, NMF.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NeuMF takes more </a:t>
            </a:r>
            <a:r>
              <a:rPr lang="en"/>
              <a:t>resources</a:t>
            </a:r>
            <a:r>
              <a:rPr lang="en"/>
              <a:t> to run as it make use of neural component.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NMF, while using the higher “r” value, it requires more compute </a:t>
            </a:r>
            <a:r>
              <a:rPr lang="en"/>
              <a:t>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Algorithms MSE was changing dramatically on changing the parameters or missing percentage.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Ex: NMF was performing well when the missing ratio was 10-20% but its performance decreased a lot when the missing ratio was set to 50%. Other algorithm outperformed NMF. So it was difficult to choose best algorithm.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MovieLens (600 x 9000)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ratings for movies (scale 1 - 5)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 missing values with column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Randomly replace 50% of data with NaN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47390" l="0" r="0" t="0"/>
          <a:stretch/>
        </p:blipFill>
        <p:spPr>
          <a:xfrm>
            <a:off x="366575" y="2791350"/>
            <a:ext cx="4279951" cy="7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46484" l="0" r="0" t="0"/>
          <a:stretch/>
        </p:blipFill>
        <p:spPr>
          <a:xfrm>
            <a:off x="4646525" y="2791350"/>
            <a:ext cx="4279950" cy="7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2025" y="3780066"/>
            <a:ext cx="4279949" cy="977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525" y="1096550"/>
            <a:ext cx="5800250" cy="34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17600" y="445025"/>
            <a:ext cx="88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</a:rPr>
              <a:t>Non-negative matrix factorization (NMF)</a:t>
            </a:r>
            <a:endParaRPr sz="2500"/>
          </a:p>
        </p:txBody>
      </p:sp>
      <p:sp>
        <p:nvSpPr>
          <p:cNvPr id="77" name="Google Shape;77;p16"/>
          <p:cNvSpPr/>
          <p:nvPr/>
        </p:nvSpPr>
        <p:spPr>
          <a:xfrm>
            <a:off x="263624" y="1236400"/>
            <a:ext cx="1108500" cy="8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Nonneg. 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(n x m)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023361" y="1236400"/>
            <a:ext cx="696900" cy="8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 x k)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206607" y="1409097"/>
            <a:ext cx="1216800" cy="5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(k x m)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1448528" y="1581794"/>
            <a:ext cx="4986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841875" y="1581794"/>
            <a:ext cx="243300" cy="1995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25" y="1448802"/>
            <a:ext cx="3680350" cy="4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951" y="2922475"/>
            <a:ext cx="5693324" cy="19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52800" y="2522275"/>
            <a:ext cx="36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with multiplicative update: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</a:rPr>
              <a:t>Non-negative matrix factorization (NMF)</a:t>
            </a:r>
            <a:r>
              <a:rPr lang="en"/>
              <a:t>- Results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Fill in missing values using different methods: mean, median, zeros,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NMF from sklearn.decomposition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Tuning the hyperparameter n_components(k) by cv = 10. </a:t>
            </a:r>
            <a:r>
              <a:rPr b="1" i="1" lang="en"/>
              <a:t>Optimal = 4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for MovieLens (RMSE):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814050" y="27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{F800C607-4976-414C-B0D2-473B58240D76}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3913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"/>
              <a:t>Alternating Least Squares (ALS)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25" y="1613525"/>
            <a:ext cx="5204873" cy="240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250" y="1086987"/>
            <a:ext cx="3655773" cy="5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625" y="1205187"/>
            <a:ext cx="2449025" cy="2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25325" y="4807200"/>
            <a:ext cx="62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CCCCCC"/>
                </a:solidFill>
              </a:rPr>
              <a:t>https://stanford.edu/~rezab/classes/cme323/S15/notes/lec14.pdf</a:t>
            </a:r>
            <a:endParaRPr sz="500">
              <a:solidFill>
                <a:srgbClr val="CCCCCC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41850" y="4134575"/>
            <a:ext cx="73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= 0.53, different values for regularization and number of factors have similar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Soft-Impute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25" y="2980250"/>
            <a:ext cx="5194151" cy="175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425" y="1704275"/>
            <a:ext cx="1914900" cy="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6900" y="1399175"/>
            <a:ext cx="2930826" cy="8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4625" y="2394601"/>
            <a:ext cx="6335974" cy="4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4625" y="1222449"/>
            <a:ext cx="5033702" cy="2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Soft-Impute - Results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Fill in missing values using different methods: mean, median, zeros, 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Soft-Impute of library </a:t>
            </a:r>
            <a:r>
              <a:rPr i="1" lang="en"/>
              <a:t>fanyimpute </a:t>
            </a:r>
            <a:r>
              <a:rPr lang="en"/>
              <a:t>with respective fill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for MovieLens (RMSE):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814050" y="27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{F800C607-4976-414C-B0D2-473B58240D76}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5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1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Matrix Factorization (NeuMF)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625" y="993375"/>
            <a:ext cx="5200924" cy="360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50" y="1263300"/>
            <a:ext cx="3216374" cy="6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25" y="1842875"/>
            <a:ext cx="3053575" cy="6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226" y="2802350"/>
            <a:ext cx="2969469" cy="5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850" y="3196025"/>
            <a:ext cx="2167776" cy="517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