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5" r:id="rId2"/>
    <p:sldId id="257" r:id="rId3"/>
    <p:sldId id="258" r:id="rId4"/>
    <p:sldId id="376" r:id="rId5"/>
    <p:sldId id="314" r:id="rId6"/>
    <p:sldId id="31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CCA-DDC5-FB44-895C-EB0BE1B64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E2F9B-E001-4A4E-B800-2AA43767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A7E-D7CB-7044-AF88-D0129EEF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3DB8-2B88-BF4E-8A6C-C979372B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62CB-917A-CC46-B314-F96D98A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E65-A317-B24C-8F2C-41794809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B111B-3CCA-8F4F-B20E-3B7A84EB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5D67-9DB1-A54F-8A2F-F3E5B530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A892-0814-2143-80C7-ADBA39E9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5B5A-F452-1146-A2F8-F45C4065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05CF0-DDE2-8144-9C17-4B21ED9E2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5A6F-0229-1547-8551-759AC0CE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26FB-919D-A54E-BA9F-4A3AE307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1BA-2D05-304B-8471-A32573D4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F161-1E76-D141-AE3C-8282DB7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0A5-3E18-8B40-9151-60FDB5A6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BFCD-85AB-3047-B65E-F5E9E90B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73E2-1C9B-C74A-B514-5C335D7B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9FB8-5D1B-1746-9461-89B4DC08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AC7D-C28E-AB4E-8714-AA93AB8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5BD5-6A68-3245-A938-6A91F718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BE1B-AB74-6C4A-8FD2-7C192C0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A5AA-3215-D045-BF51-96A61732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9AD4-CEF6-E24A-B622-7285139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8865-8D7B-4543-864D-C4C3A20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EAE-AF3C-3B44-8359-DDD14CC5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0A0D-C883-F247-B967-6A72204D6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88319-C17A-F346-ADA1-2805892E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A1AD-0B48-5A4D-9FF6-47A124D3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0B0-F2D9-0542-A31F-0AC9534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10C9-F51B-5648-B2C9-0B9E490F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ED19-3E35-F941-8F76-B5B433C8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2462-7598-A049-9952-1E23E31E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3033-C949-3E40-BEB7-63BFE639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40EFB-E1EE-4549-9933-7ED82082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FC397-87D8-7B4D-8369-A04479F3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DA3D6-6FF2-CA4E-9BDC-DE5B490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4EACE-8BB6-5047-9D3A-1B390E38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8A6BE-0343-FC44-AC32-0E2CBE6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F22-F28E-D84F-9308-EDCEEC4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6F08E-6790-764A-809A-EB6A62DE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73B8-B210-BF4F-A188-F51548E7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EA03F-910E-9240-B1FC-3A720801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0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52C8-11F0-BE4E-91F6-DA6E28F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486E9-AE9F-784D-8DE5-6EE37ED3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898E4-4B63-3E45-878C-07BCB799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9CEE-5896-6047-AE28-988F41ED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60A6-5452-CE4D-BE65-AB3C36DD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A458D-850B-BF4A-B4FB-D8986C96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BE26-E160-374A-8463-241C536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20B2-42AB-9F46-B405-84493679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CF615-EB11-7349-A85F-ED2C12DA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D0C-EEC4-A746-B9FF-80BB6FF6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CB42-ACBA-FB49-BECA-7ED904617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D9AD-EBD0-9043-9323-F86913BA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585F-58C7-DE42-A71C-FE7C5BE3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995-3868-CF42-9586-F88C7C01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BB28-6008-DB4B-96DF-ECC0E7BE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DA465-58F0-5143-97E1-9217942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5902-363A-9D41-A4B8-716553A4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6428-5C61-6C41-85A4-B6F132E2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F234-4EF2-BD4A-96FE-2767A965AC1D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8A2E-F10A-8A40-A1F9-374C28EA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63FB-B134-7349-AD68-4C39A082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7C52-F0E9-9740-A90D-4A49B5D5C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43155-C5B5-FA46-A500-FC510013C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07" y="1825625"/>
            <a:ext cx="8816585" cy="4351338"/>
          </a:xfrm>
        </p:spPr>
      </p:pic>
    </p:spTree>
    <p:extLst>
      <p:ext uri="{BB962C8B-B14F-4D97-AF65-F5344CB8AC3E}">
        <p14:creationId xmlns:p14="http://schemas.microsoft.com/office/powerpoint/2010/main" val="322541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3269E1-6782-CF49-B015-3AFD398E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344" y="824706"/>
            <a:ext cx="10617200" cy="5219700"/>
          </a:xfrm>
        </p:spPr>
      </p:pic>
    </p:spTree>
    <p:extLst>
      <p:ext uri="{BB962C8B-B14F-4D97-AF65-F5344CB8AC3E}">
        <p14:creationId xmlns:p14="http://schemas.microsoft.com/office/powerpoint/2010/main" val="109166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328DE-5701-2549-90C0-ACA92E1B0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77" y="1039813"/>
            <a:ext cx="9866759" cy="4989512"/>
          </a:xfrm>
        </p:spPr>
      </p:pic>
    </p:spTree>
    <p:extLst>
      <p:ext uri="{BB962C8B-B14F-4D97-AF65-F5344CB8AC3E}">
        <p14:creationId xmlns:p14="http://schemas.microsoft.com/office/powerpoint/2010/main" val="257655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C8729-BA21-F44F-B162-C3AE53DBC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06" y="1197769"/>
            <a:ext cx="10147300" cy="4673600"/>
          </a:xfrm>
        </p:spPr>
      </p:pic>
    </p:spTree>
    <p:extLst>
      <p:ext uri="{BB962C8B-B14F-4D97-AF65-F5344CB8AC3E}">
        <p14:creationId xmlns:p14="http://schemas.microsoft.com/office/powerpoint/2010/main" val="376654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B05324-049D-5F4F-9BF0-6DC779FAF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1126331"/>
            <a:ext cx="10121900" cy="4838700"/>
          </a:xfrm>
        </p:spPr>
      </p:pic>
    </p:spTree>
    <p:extLst>
      <p:ext uri="{BB962C8B-B14F-4D97-AF65-F5344CB8AC3E}">
        <p14:creationId xmlns:p14="http://schemas.microsoft.com/office/powerpoint/2010/main" val="4120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32B01-1FA9-2A41-A501-39D74B2ED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94" y="1091406"/>
            <a:ext cx="10020300" cy="4686300"/>
          </a:xfrm>
        </p:spPr>
      </p:pic>
    </p:spTree>
    <p:extLst>
      <p:ext uri="{BB962C8B-B14F-4D97-AF65-F5344CB8AC3E}">
        <p14:creationId xmlns:p14="http://schemas.microsoft.com/office/powerpoint/2010/main" val="264341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DFE6A-ADB0-764C-AA45-C8C9E5E6F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556" y="1070769"/>
            <a:ext cx="9982200" cy="4927600"/>
          </a:xfrm>
        </p:spPr>
      </p:pic>
    </p:spTree>
    <p:extLst>
      <p:ext uri="{BB962C8B-B14F-4D97-AF65-F5344CB8AC3E}">
        <p14:creationId xmlns:p14="http://schemas.microsoft.com/office/powerpoint/2010/main" val="192387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9BBF0-62C2-C243-BEFA-78960DBF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77" y="1039813"/>
            <a:ext cx="9866759" cy="4989512"/>
          </a:xfrm>
        </p:spPr>
      </p:pic>
    </p:spTree>
    <p:extLst>
      <p:ext uri="{BB962C8B-B14F-4D97-AF65-F5344CB8AC3E}">
        <p14:creationId xmlns:p14="http://schemas.microsoft.com/office/powerpoint/2010/main" val="84515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E3341-B220-8249-B03C-F21D29C2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37" y="1094581"/>
            <a:ext cx="9855200" cy="4902200"/>
          </a:xfrm>
        </p:spPr>
      </p:pic>
    </p:spTree>
    <p:extLst>
      <p:ext uri="{BB962C8B-B14F-4D97-AF65-F5344CB8AC3E}">
        <p14:creationId xmlns:p14="http://schemas.microsoft.com/office/powerpoint/2010/main" val="358620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1A2443-4D2A-824A-9576-0EF6E623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44" y="881856"/>
            <a:ext cx="10642600" cy="5105400"/>
          </a:xfrm>
        </p:spPr>
      </p:pic>
    </p:spTree>
    <p:extLst>
      <p:ext uri="{BB962C8B-B14F-4D97-AF65-F5344CB8AC3E}">
        <p14:creationId xmlns:p14="http://schemas.microsoft.com/office/powerpoint/2010/main" val="44118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8E622E-05C9-B145-9D66-BB25435A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101" y="1039813"/>
            <a:ext cx="10017111" cy="4989512"/>
          </a:xfrm>
        </p:spPr>
      </p:pic>
    </p:spTree>
    <p:extLst>
      <p:ext uri="{BB962C8B-B14F-4D97-AF65-F5344CB8AC3E}">
        <p14:creationId xmlns:p14="http://schemas.microsoft.com/office/powerpoint/2010/main" val="14115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D68196-E2E5-BF44-9F7F-6CC3DA24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49" y="1021718"/>
            <a:ext cx="10573089" cy="5155245"/>
          </a:xfrm>
        </p:spPr>
      </p:pic>
    </p:spTree>
    <p:extLst>
      <p:ext uri="{BB962C8B-B14F-4D97-AF65-F5344CB8AC3E}">
        <p14:creationId xmlns:p14="http://schemas.microsoft.com/office/powerpoint/2010/main" val="44611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9C600-FA7F-5449-818E-FB6CCD50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57" y="1039813"/>
            <a:ext cx="10055199" cy="4989512"/>
          </a:xfrm>
        </p:spPr>
      </p:pic>
    </p:spTree>
    <p:extLst>
      <p:ext uri="{BB962C8B-B14F-4D97-AF65-F5344CB8AC3E}">
        <p14:creationId xmlns:p14="http://schemas.microsoft.com/office/powerpoint/2010/main" val="325520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9908A-707B-8148-82C2-00FEF2BD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887" y="1208881"/>
            <a:ext cx="9918700" cy="4673600"/>
          </a:xfrm>
        </p:spPr>
      </p:pic>
    </p:spTree>
    <p:extLst>
      <p:ext uri="{BB962C8B-B14F-4D97-AF65-F5344CB8AC3E}">
        <p14:creationId xmlns:p14="http://schemas.microsoft.com/office/powerpoint/2010/main" val="54543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CF8BC-D2C1-D441-9800-57326FB1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144" y="945356"/>
            <a:ext cx="10007600" cy="4978400"/>
          </a:xfrm>
        </p:spPr>
      </p:pic>
    </p:spTree>
    <p:extLst>
      <p:ext uri="{BB962C8B-B14F-4D97-AF65-F5344CB8AC3E}">
        <p14:creationId xmlns:p14="http://schemas.microsoft.com/office/powerpoint/2010/main" val="34147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FD7E77-E1FA-3E4F-8D1D-FEC17821F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806" y="1089819"/>
            <a:ext cx="9791700" cy="4889500"/>
          </a:xfrm>
        </p:spPr>
      </p:pic>
    </p:spTree>
    <p:extLst>
      <p:ext uri="{BB962C8B-B14F-4D97-AF65-F5344CB8AC3E}">
        <p14:creationId xmlns:p14="http://schemas.microsoft.com/office/powerpoint/2010/main" val="31581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8FB07-C7C1-484F-8920-36ED67C9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06" y="1127919"/>
            <a:ext cx="10045700" cy="4813300"/>
          </a:xfrm>
        </p:spPr>
      </p:pic>
    </p:spTree>
    <p:extLst>
      <p:ext uri="{BB962C8B-B14F-4D97-AF65-F5344CB8AC3E}">
        <p14:creationId xmlns:p14="http://schemas.microsoft.com/office/powerpoint/2010/main" val="68117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48B04-30C6-0345-8E9D-FA6AAAE4D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1031081"/>
            <a:ext cx="9982200" cy="5029200"/>
          </a:xfrm>
        </p:spPr>
      </p:pic>
    </p:spTree>
    <p:extLst>
      <p:ext uri="{BB962C8B-B14F-4D97-AF65-F5344CB8AC3E}">
        <p14:creationId xmlns:p14="http://schemas.microsoft.com/office/powerpoint/2010/main" val="16136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02BE3-FDAC-0E45-BC50-7A3624B14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94" y="881856"/>
            <a:ext cx="10502900" cy="5105400"/>
          </a:xfrm>
        </p:spPr>
      </p:pic>
    </p:spTree>
    <p:extLst>
      <p:ext uri="{BB962C8B-B14F-4D97-AF65-F5344CB8AC3E}">
        <p14:creationId xmlns:p14="http://schemas.microsoft.com/office/powerpoint/2010/main" val="329876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E55E3F-5505-F840-9C0B-2F0CC1E7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1159669"/>
            <a:ext cx="9893300" cy="4749800"/>
          </a:xfrm>
        </p:spPr>
      </p:pic>
    </p:spTree>
    <p:extLst>
      <p:ext uri="{BB962C8B-B14F-4D97-AF65-F5344CB8AC3E}">
        <p14:creationId xmlns:p14="http://schemas.microsoft.com/office/powerpoint/2010/main" val="63842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F601DA-4435-E74F-B535-2ED8DD91C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85" y="1039813"/>
            <a:ext cx="9778943" cy="4989512"/>
          </a:xfrm>
        </p:spPr>
      </p:pic>
    </p:spTree>
    <p:extLst>
      <p:ext uri="{BB962C8B-B14F-4D97-AF65-F5344CB8AC3E}">
        <p14:creationId xmlns:p14="http://schemas.microsoft.com/office/powerpoint/2010/main" val="3049274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FDA89C-66B2-E34A-939F-446B6236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7" y="1056481"/>
            <a:ext cx="9842500" cy="4978400"/>
          </a:xfrm>
        </p:spPr>
      </p:pic>
    </p:spTree>
    <p:extLst>
      <p:ext uri="{BB962C8B-B14F-4D97-AF65-F5344CB8AC3E}">
        <p14:creationId xmlns:p14="http://schemas.microsoft.com/office/powerpoint/2010/main" val="422786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67F471-DE53-F849-9552-41325A5FA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06" y="1064419"/>
            <a:ext cx="10045700" cy="4940300"/>
          </a:xfrm>
        </p:spPr>
      </p:pic>
    </p:spTree>
    <p:extLst>
      <p:ext uri="{BB962C8B-B14F-4D97-AF65-F5344CB8AC3E}">
        <p14:creationId xmlns:p14="http://schemas.microsoft.com/office/powerpoint/2010/main" val="267021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03C63-C31A-A348-9A4B-50F6F05E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94" y="1015206"/>
            <a:ext cx="9893300" cy="4838700"/>
          </a:xfrm>
        </p:spPr>
      </p:pic>
    </p:spTree>
    <p:extLst>
      <p:ext uri="{BB962C8B-B14F-4D97-AF65-F5344CB8AC3E}">
        <p14:creationId xmlns:p14="http://schemas.microsoft.com/office/powerpoint/2010/main" val="104204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1E7CAF-9DA6-6C48-B4DA-3B116C96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06" y="1058069"/>
            <a:ext cx="9867900" cy="4953000"/>
          </a:xfrm>
        </p:spPr>
      </p:pic>
    </p:spTree>
    <p:extLst>
      <p:ext uri="{BB962C8B-B14F-4D97-AF65-F5344CB8AC3E}">
        <p14:creationId xmlns:p14="http://schemas.microsoft.com/office/powerpoint/2010/main" val="189043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AD71B9-C219-1F4A-B8FC-DF787E77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456" y="1146969"/>
            <a:ext cx="9804400" cy="4775200"/>
          </a:xfrm>
        </p:spPr>
      </p:pic>
    </p:spTree>
    <p:extLst>
      <p:ext uri="{BB962C8B-B14F-4D97-AF65-F5344CB8AC3E}">
        <p14:creationId xmlns:p14="http://schemas.microsoft.com/office/powerpoint/2010/main" val="1275092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DE416-4769-024D-84F8-68CE97604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537" y="1227931"/>
            <a:ext cx="9931400" cy="4635500"/>
          </a:xfrm>
        </p:spPr>
      </p:pic>
    </p:spTree>
    <p:extLst>
      <p:ext uri="{BB962C8B-B14F-4D97-AF65-F5344CB8AC3E}">
        <p14:creationId xmlns:p14="http://schemas.microsoft.com/office/powerpoint/2010/main" val="2404045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2AB4D-F46D-3C48-8861-D587799D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44" y="989806"/>
            <a:ext cx="9855200" cy="4889500"/>
          </a:xfrm>
        </p:spPr>
      </p:pic>
    </p:spTree>
    <p:extLst>
      <p:ext uri="{BB962C8B-B14F-4D97-AF65-F5344CB8AC3E}">
        <p14:creationId xmlns:p14="http://schemas.microsoft.com/office/powerpoint/2010/main" val="101838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7F0EA-A888-2249-BCFF-1CAB2409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06" y="1280319"/>
            <a:ext cx="9867900" cy="4508500"/>
          </a:xfrm>
        </p:spPr>
      </p:pic>
    </p:spTree>
    <p:extLst>
      <p:ext uri="{BB962C8B-B14F-4D97-AF65-F5344CB8AC3E}">
        <p14:creationId xmlns:p14="http://schemas.microsoft.com/office/powerpoint/2010/main" val="33707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0135D3-729B-C24A-A23A-B5DACF90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869" y="917575"/>
            <a:ext cx="10401300" cy="5041900"/>
          </a:xfrm>
        </p:spPr>
      </p:pic>
    </p:spTree>
    <p:extLst>
      <p:ext uri="{BB962C8B-B14F-4D97-AF65-F5344CB8AC3E}">
        <p14:creationId xmlns:p14="http://schemas.microsoft.com/office/powerpoint/2010/main" val="339776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A04B1-C951-2B44-9692-4F8B40AF0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252" y="914400"/>
            <a:ext cx="10385971" cy="5262563"/>
          </a:xfrm>
        </p:spPr>
      </p:pic>
    </p:spTree>
    <p:extLst>
      <p:ext uri="{BB962C8B-B14F-4D97-AF65-F5344CB8AC3E}">
        <p14:creationId xmlns:p14="http://schemas.microsoft.com/office/powerpoint/2010/main" val="3345652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722AF-1A05-9446-955D-F006C41F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94" y="754856"/>
            <a:ext cx="10452100" cy="5359400"/>
          </a:xfrm>
        </p:spPr>
      </p:pic>
    </p:spTree>
    <p:extLst>
      <p:ext uri="{BB962C8B-B14F-4D97-AF65-F5344CB8AC3E}">
        <p14:creationId xmlns:p14="http://schemas.microsoft.com/office/powerpoint/2010/main" val="1084001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EFDB77-5AEC-364F-AA4C-1DA1B2C3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91" y="1039813"/>
            <a:ext cx="9695931" cy="4989512"/>
          </a:xfrm>
        </p:spPr>
      </p:pic>
    </p:spTree>
    <p:extLst>
      <p:ext uri="{BB962C8B-B14F-4D97-AF65-F5344CB8AC3E}">
        <p14:creationId xmlns:p14="http://schemas.microsoft.com/office/powerpoint/2010/main" val="390119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1470D-D89A-DE4C-A716-63CCAA92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76" y="1039813"/>
            <a:ext cx="10318361" cy="4989512"/>
          </a:xfrm>
        </p:spPr>
      </p:pic>
    </p:spTree>
    <p:extLst>
      <p:ext uri="{BB962C8B-B14F-4D97-AF65-F5344CB8AC3E}">
        <p14:creationId xmlns:p14="http://schemas.microsoft.com/office/powerpoint/2010/main" val="1485593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9DB5E2-6E28-B243-A131-3D98F66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25" y="1039813"/>
            <a:ext cx="9537062" cy="4989512"/>
          </a:xfrm>
        </p:spPr>
      </p:pic>
    </p:spTree>
    <p:extLst>
      <p:ext uri="{BB962C8B-B14F-4D97-AF65-F5344CB8AC3E}">
        <p14:creationId xmlns:p14="http://schemas.microsoft.com/office/powerpoint/2010/main" val="756514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B49408-0F31-8D43-A99D-5CCC8FEA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38" y="914400"/>
            <a:ext cx="10190798" cy="5262563"/>
          </a:xfrm>
        </p:spPr>
      </p:pic>
    </p:spTree>
    <p:extLst>
      <p:ext uri="{BB962C8B-B14F-4D97-AF65-F5344CB8AC3E}">
        <p14:creationId xmlns:p14="http://schemas.microsoft.com/office/powerpoint/2010/main" val="2954923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5C44F-A17A-ED4F-847E-F083A2C64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094" y="735806"/>
            <a:ext cx="10299700" cy="5397500"/>
          </a:xfrm>
        </p:spPr>
      </p:pic>
    </p:spTree>
    <p:extLst>
      <p:ext uri="{BB962C8B-B14F-4D97-AF65-F5344CB8AC3E}">
        <p14:creationId xmlns:p14="http://schemas.microsoft.com/office/powerpoint/2010/main" val="199757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EDEEC-0D98-5747-BD7A-7A00710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289" y="1039813"/>
            <a:ext cx="9682734" cy="4989512"/>
          </a:xfrm>
        </p:spPr>
      </p:pic>
    </p:spTree>
    <p:extLst>
      <p:ext uri="{BB962C8B-B14F-4D97-AF65-F5344CB8AC3E}">
        <p14:creationId xmlns:p14="http://schemas.microsoft.com/office/powerpoint/2010/main" val="180315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C1370-48EE-3349-BC86-517556AC4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352" y="1039813"/>
            <a:ext cx="9882608" cy="4989512"/>
          </a:xfrm>
        </p:spPr>
      </p:pic>
    </p:spTree>
    <p:extLst>
      <p:ext uri="{BB962C8B-B14F-4D97-AF65-F5344CB8AC3E}">
        <p14:creationId xmlns:p14="http://schemas.microsoft.com/office/powerpoint/2010/main" val="805065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0712-E026-7B45-985B-6851392E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09" y="914400"/>
            <a:ext cx="10287057" cy="5262563"/>
          </a:xfrm>
        </p:spPr>
      </p:pic>
    </p:spTree>
    <p:extLst>
      <p:ext uri="{BB962C8B-B14F-4D97-AF65-F5344CB8AC3E}">
        <p14:creationId xmlns:p14="http://schemas.microsoft.com/office/powerpoint/2010/main" val="4141330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D84D98-DDE6-A44A-A1C6-CF186451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44" y="837406"/>
            <a:ext cx="10464800" cy="5194300"/>
          </a:xfrm>
        </p:spPr>
      </p:pic>
    </p:spTree>
    <p:extLst>
      <p:ext uri="{BB962C8B-B14F-4D97-AF65-F5344CB8AC3E}">
        <p14:creationId xmlns:p14="http://schemas.microsoft.com/office/powerpoint/2010/main" val="935666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D1248-4CEA-F845-A279-9832257E7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25" y="1039813"/>
            <a:ext cx="9894863" cy="4989512"/>
          </a:xfrm>
        </p:spPr>
      </p:pic>
    </p:spTree>
    <p:extLst>
      <p:ext uri="{BB962C8B-B14F-4D97-AF65-F5344CB8AC3E}">
        <p14:creationId xmlns:p14="http://schemas.microsoft.com/office/powerpoint/2010/main" val="367476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E65DE-F05C-3D43-9C61-90DC4D50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067" y="1039813"/>
            <a:ext cx="9647179" cy="4989512"/>
          </a:xfrm>
        </p:spPr>
      </p:pic>
    </p:spTree>
    <p:extLst>
      <p:ext uri="{BB962C8B-B14F-4D97-AF65-F5344CB8AC3E}">
        <p14:creationId xmlns:p14="http://schemas.microsoft.com/office/powerpoint/2010/main" val="118075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BD817-5421-A54A-87D1-994C606E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37" y="961231"/>
            <a:ext cx="10312400" cy="5168900"/>
          </a:xfrm>
        </p:spPr>
      </p:pic>
    </p:spTree>
    <p:extLst>
      <p:ext uri="{BB962C8B-B14F-4D97-AF65-F5344CB8AC3E}">
        <p14:creationId xmlns:p14="http://schemas.microsoft.com/office/powerpoint/2010/main" val="308695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55AE2F-56C9-4C4B-A4A1-FD8811E71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94" y="856456"/>
            <a:ext cx="10350500" cy="5156200"/>
          </a:xfrm>
        </p:spPr>
      </p:pic>
    </p:spTree>
    <p:extLst>
      <p:ext uri="{BB962C8B-B14F-4D97-AF65-F5344CB8AC3E}">
        <p14:creationId xmlns:p14="http://schemas.microsoft.com/office/powerpoint/2010/main" val="209215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C6259-64EE-8B4B-8840-40EBA374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06" y="1102519"/>
            <a:ext cx="10223500" cy="4864100"/>
          </a:xfrm>
        </p:spPr>
      </p:pic>
    </p:spTree>
    <p:extLst>
      <p:ext uri="{BB962C8B-B14F-4D97-AF65-F5344CB8AC3E}">
        <p14:creationId xmlns:p14="http://schemas.microsoft.com/office/powerpoint/2010/main" val="19288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258A2-7326-9740-B8F6-049C7835C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106" y="1051719"/>
            <a:ext cx="10325100" cy="4965700"/>
          </a:xfrm>
        </p:spPr>
      </p:pic>
    </p:spTree>
    <p:extLst>
      <p:ext uri="{BB962C8B-B14F-4D97-AF65-F5344CB8AC3E}">
        <p14:creationId xmlns:p14="http://schemas.microsoft.com/office/powerpoint/2010/main" val="399653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C11F1-0503-AC43-900D-59EE2338C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87" y="973931"/>
            <a:ext cx="10299700" cy="5143500"/>
          </a:xfrm>
        </p:spPr>
      </p:pic>
    </p:spTree>
    <p:extLst>
      <p:ext uri="{BB962C8B-B14F-4D97-AF65-F5344CB8AC3E}">
        <p14:creationId xmlns:p14="http://schemas.microsoft.com/office/powerpoint/2010/main" val="352457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0</Words>
  <Application>Microsoft Macintosh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2019-08-24T18:50:39Z</dcterms:created>
  <dcterms:modified xsi:type="dcterms:W3CDTF">2019-09-02T20:06:56Z</dcterms:modified>
</cp:coreProperties>
</file>