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03:12:28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2604 10,'-62'-5,"2"1,38 4,-65 0,39 0,-48 0,43 0,10 0,-9 0,12 0,5 0,-3 0,5 0,9 0,-7 0,16 0,0 0,-4 0,-2 0,-1 0,-9 0,3 9,1-6,-10 6,13-4,-3-4,-4 3,8-4,-11 5,3-4,9 3,-9-4,9 5,-9-4,9 3,-15-4,2 0,0 0,-9 11,21-9,-21 14,26-15,-19 4,26-5,-9 0,6 5,-1-4,-9 3,8-4,-2 0,-6 5,11-4,-11 4,10-5,3 0,-8 5,-1 0,4 0,-13-1,17-4,-12 5,3-4,4 7,-13-7,18 4,-8-1,0-3,9 3,-9-4,0 0,8 0,-12 0,8 0,-4 0,0 4,4 1,2 1,-14-2,14-4,-19 0,18 0,-6 0,-4 0,8 0,-3 0,6 0,-1 0,-15 0,13 0,-7 0,5 0,2 0,-9 0,11 0,0 0,-8 5,10-4,-22 4,23-5,-7 0,9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03:13:02.5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2675 0,'-71'0,"1"0,23 0,-9 0,-6 0,0 0,0 0,0 0,7 0,-5 0,11 0,-4 0,12 0,-4 0,11 0,1 0,-5 10,15-7,-21 7,9-10,-11 0,5 0,2 0,-7 6,16-5,-21 10,16-10,-5 9,-5 1,11-3,0 7,-3-9,18 0,-11 3,14-8,-4 4,-6-5,9 0,-19 10,22-7,-22 7,8-5,-16-3,9 3,-12-5,24 4,-15-3,17 4,-5-5,0 0,4 0,-3 4,9-3,-8 4,12-5,-8 0,0 0,3 0,-14 0,9 0,-9 0,-2 0,-2 0,-17 0,16 0,-9 0,6 0,5 0,-14 0,18 0,-5 0,20 0,-4 0,3 0,1 0,44-22,-19 17,34-21,-30 16,-4 0,8-4,3 8,-5-2,3 7,-5-12,-3 11,7-11,1 7,-4 1,4 1,0 4,-7 0,8 0,-2 0,-7 0,11 0,-7 0,0 0,3 0,-3 0,0 0,13 0,-15 0,11 0,-5 0,-2 0,4 0,3 0,-7 0,14 0,-14 0,19 0,-23 0,23 0,-24 0,12 0,-8 0,-1 0,8 0,-1 0,-1 0,9 0,-8 0,10 0,1 0,-6 0,4 0,-9 0,9 0,-15 0,9 0,-10 0,0 0,4 0,1 0,1 0,10 0,9 0,-9 0,19 0,-21 0,15 10,-15-7,3 7,-6-10,-10 0,14 5,-18-4,8 4,-2-5,-7 0,12 0,-2 0,6 0,6 0,5 0,-9 0,3 0,-12 0,6 0,-10 0,4 0,-2 0,-7 0,12 0,-8 0,-1 0,4 0,3 0,-5 0,3 0,-5 0,1 0,10 0,-4 0,10 0,-4 0,12 0,-5 0,5 0,-6 0,-11 0,-3 0,1 0,-8 0,7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03:13:05.3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3359 0,'-85'5,"-7"11,28-13,-24 9,-1-12,-9 0,44 0,1 0,-31 0,-10 11,22-8,1 14,-6-4,20-4,-11 8,5-16,6 5,-4-6,7 0,6 0,-6 0,-7 0,4 0,-12 0,7 0,-1 0,1 0,7 0,-5 0,18 0,-17 0,10 0,-13 0,0 0,0 0,0 0,6 0,3 0,6 0,12 0,-8 0,19 0,-13 0,15 0,-9 0,-2 0,4 0,2 0,2 0,9 0,-10 0,12 0,-1 0,-15-6,16 5,-21-4,24 5,-3 0,-10-5,11 4,-11-4,10 5,4 0,-19 0,11 0,-12 0,10 0,0 0,-6 0,9 0,-3 0,6 0,-1 0,-9 0,8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03:13:12.7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1 117,'48'-5,"3"0,-11 5,7 0,6 0,2 0,7 0,8 0,-7 0,7 0,-8 0,7 0,-5 0,5 0,-7 0,-7 0,-13 0,-5 0,-15 0,15 0,-8 0,4 0,5 0,-4 0,7 0,10 0,-2 0,13 0,16 0,-12 0,19 0,-21 0,5 0,-7 0,0 0,0 0,0 0,0 0,0 0,0 0,0 0,0 0,-1 0,22 0,-16 0,3 0,-12 0,-16 0,18 0,-11 0,4 0,-13 0,-1 0,0 0,-11 0,23-5,-21 3,10-3,-2-1,-4 5,7-4,4 5,2 0,8 0,7 0,0 0,0 0,0 0,-1 0,1 0,0 0,35 0,-26 0,-14 0,-1 0,10 0,19 0,-28 0,11-11,-20 3,5-4,-6 6,-1 6,1 0,6 0,2 0,7 0,7 0,-5 0,13 0,-13 0,6 0,-1-5,-12 3,31-9,-34 9,14-3,-17 5,-9 0,12 0,-8 0,-5 0,4 0,-5 0,13 0,-5 0,6 0,-14 0,5 0,-5 0,-5-9,2 6,-15-6,-1 9,9 0,-6 0,15 0,0 0,1 0,7 0,13 0,-16 0,10 0,-22 0,7 0,-10 0,8 0,-10 0,6 0,5 0,-3 0,3 0,1 0,-5 0,11 0,-5 0,7 0,-7 0,5 0,-4 0,5 0,-6 0,5 0,-4 0,12 0,-5 6,20-5,-18 4,11-5,-21 0,5 0,2 0,2 0,4 0,-6 0,-7 0,12 5,-10-3,-1 3,-3-5,-17 0,5 0,-6 0,-5 0,10 0,-9 0,22 0,3 0,8 0,11 0,-5 0,7 0,20 0,-28 0,13 0,-45 0,-3 0,1 0,-8 0,7 0,-5 0,1 0,9 0,-9 0,4 0,-1 0,-7 0,11 0,-1 0,0 0,4 0,-9 0,-2 0,4 0,-2 0,3 0,12 0,-7 0,4 0,-3 0,-10 0,5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7T03:14:10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2A2-23F8-6740-947A-27D91D2F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5FC45-66D0-1840-92F0-B9F5E346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E-9830-7648-BDAB-66E5D917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46C0-519C-C148-826F-EA23B282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E633-CC8B-E44A-8E97-17D2377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286B-EE07-B240-8CC3-BA4AC5D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69C6-583A-8149-BCDF-925EE36F0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2990-EE1C-2A4C-9827-80015F07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8BD1-AE19-0C4E-92EB-444CA70B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9976-3C74-DF43-B48E-EB27178F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9011-B953-F940-BD8B-B7CBCE60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38D36-BD5A-8F45-ABAF-FFE2AE58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C147-E3A8-3A41-A341-FEC8FB21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5E4B-9E98-9941-A2A9-D85DA4F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7791-B08E-6F4F-932C-577C703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CE19-CD83-1642-B49C-205414A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7BE0-A605-F347-81D7-BE61B8ED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6FB6-6F3F-FF47-B7B3-6DD5BF8F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A59-3883-2849-B64B-DAE017B5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11DC-2C7B-E041-AEFE-438F1F12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2B66-AC3C-A34C-A980-CD167E2B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1430-BF8E-EE42-8970-0A9AA730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48D0-54F4-2146-AEF2-D7DCF88E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CCA7-7311-B548-A62E-DF20B17A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8456-0BAF-D34A-9521-5C7640BE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0443-823E-A94A-A0EA-4AFCA627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8D19-859B-5440-AB61-F990E9384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4462-388C-B946-9CA8-966EEAEAB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88214-B72A-5D44-9A93-9DDA5294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510E-9B3B-994C-862A-0351B13F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B664-8427-D645-9A21-7197E58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35B4-1DD1-D84F-A147-3232DD39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490A-9D7A-E64D-82EF-650A82BF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A580-E701-A74F-B9B1-AC33602B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9B49A-2E79-3948-85D1-5C235AAA7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E63F7-1ABD-E341-8E8E-1E96F786D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6C331-8D34-2544-A356-6BC535FF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DFE61-7F41-B549-80F3-5677F35C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DF3B7-0093-4448-98B2-B1EAFC1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329C-493C-4D4E-9C29-43A58D1A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C033B-54BB-A24D-9CB7-EDE5907C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EB026-8581-E443-9B6E-795362CE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3550-B1F3-7046-B9BE-94B70CA6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DB9FB-ABB3-F84C-8071-9B992C6D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4620D-04BB-2B43-BDA6-52A6CF49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BE72-1AD5-6B49-9C7E-074BE5A7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9FB7-CFBB-5540-B846-B284C559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219D-1DC8-7049-B11B-591A8520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07C9F-0517-104E-B36E-38CB20EE4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6C32-AAEB-6D46-BEA1-CA66D61B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F6A9C-6AEF-3B4B-80D9-B28E848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1805C-6584-EC4F-9715-A5626015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3B4B-31F9-E044-80B5-FB74E15D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5A35B-E140-2245-A179-881C96FD9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27B25-952F-1745-8F66-F8AFE79A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6AF-3A4B-DC4B-91D0-C60EDBE3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8F7AE-9271-E946-925A-0822EF71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8E574-B629-804F-BF0B-C5AE901B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BA446-B625-EB4C-82FF-6F8AF6A6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1A42-3643-E04F-949F-4F20ED60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DAB6-9E54-8847-B420-BBC0D116F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D310-87D4-BA48-A346-C4DE791F0E5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7EAC-E64E-DB40-A1CA-2FCA1E995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081D-7638-144C-88C6-2C94AAF3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10B2-A3C4-674C-9129-0BCE922F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FC532-ADCA-664F-A843-88D34135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377950"/>
            <a:ext cx="7302500" cy="4102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A82659-9298-D648-9E83-9EB2114B7B8F}"/>
              </a:ext>
            </a:extLst>
          </p:cNvPr>
          <p:cNvSpPr/>
          <p:nvPr/>
        </p:nvSpPr>
        <p:spPr>
          <a:xfrm>
            <a:off x="2456597" y="3985146"/>
            <a:ext cx="5800299" cy="20471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AF33D-2A5F-A74C-ADA7-933A52DD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339850"/>
            <a:ext cx="7340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B7FD5-78BD-4449-B450-6E25FA2A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05" y="797242"/>
            <a:ext cx="8993432" cy="50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5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r>
              <a:rPr lang="en-US" dirty="0"/>
              <a:t>Connect to spring config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F6B3B-C1A1-9443-B053-1C1AEACC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1132978"/>
            <a:ext cx="12192000" cy="66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C61C2-451E-894C-B62D-CC38197D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41"/>
            <a:ext cx="12192000" cy="66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A9BA5-F7D6-D44A-BAF9-3495D534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41" y="692748"/>
            <a:ext cx="9398757" cy="52407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F9D7E0-31FA-4B46-BD86-88265F1C1416}"/>
                  </a:ext>
                </a:extLst>
              </p14:cNvPr>
              <p14:cNvContentPartPr/>
              <p14:nvPr/>
            </p14:nvContentPartPr>
            <p14:xfrm>
              <a:off x="6893087" y="1374926"/>
              <a:ext cx="937800" cy="6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F9D7E0-31FA-4B46-BD86-88265F1C14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9087" y="1267286"/>
                <a:ext cx="1045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56F9C9-9EBC-204C-908F-E849C43257DF}"/>
                  </a:ext>
                </a:extLst>
              </p14:cNvPr>
              <p14:cNvContentPartPr/>
              <p14:nvPr/>
            </p14:nvContentPartPr>
            <p14:xfrm>
              <a:off x="6876887" y="1348286"/>
              <a:ext cx="963000" cy="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56F9C9-9EBC-204C-908F-E849C4325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3247" y="1240286"/>
                <a:ext cx="1070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EA2828-2ACD-A145-8C4D-C0FB3EF1E5A6}"/>
                  </a:ext>
                </a:extLst>
              </p14:cNvPr>
              <p14:cNvContentPartPr/>
              <p14:nvPr/>
            </p14:nvContentPartPr>
            <p14:xfrm>
              <a:off x="6918647" y="1962086"/>
              <a:ext cx="1209240" cy="4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EA2828-2ACD-A145-8C4D-C0FB3EF1E5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4647" y="1854086"/>
                <a:ext cx="13168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6B327-D1E8-0E45-9DAC-CC233C2280E5}"/>
                  </a:ext>
                </a:extLst>
              </p14:cNvPr>
              <p14:cNvContentPartPr/>
              <p14:nvPr/>
            </p14:nvContentPartPr>
            <p14:xfrm>
              <a:off x="6931607" y="2161886"/>
              <a:ext cx="3354120" cy="4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6B327-D1E8-0E45-9DAC-CC233C2280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77967" y="2053886"/>
                <a:ext cx="346176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7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A6AA93-1C68-6F47-BAF4-5178FCCCDA79}"/>
                  </a:ext>
                </a:extLst>
              </p14:cNvPr>
              <p14:cNvContentPartPr/>
              <p14:nvPr/>
            </p14:nvContentPartPr>
            <p14:xfrm>
              <a:off x="1805207" y="1557086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A6AA93-1C68-6F47-BAF4-5178FCCCD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567" y="1449086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471B68-17FF-474D-815A-9C49C7754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642"/>
            <a:ext cx="12192000" cy="61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EE117-FCBF-A643-9476-E89F1A0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397000"/>
            <a:ext cx="7353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AC095-770F-344D-8446-29022598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31"/>
            <a:ext cx="12192000" cy="66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4CC1A-4703-4949-A42F-9B4246A2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7"/>
            <a:ext cx="12192000" cy="65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3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B0BA8-E647-3842-BB16-F54D8C35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45"/>
            <a:ext cx="12192000" cy="67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F62B-61DA-9442-AA53-5CDED36A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77"/>
            <a:ext cx="12192000" cy="6682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2D9A78-8E3A-CD40-8CAC-862AD49099EF}"/>
              </a:ext>
            </a:extLst>
          </p:cNvPr>
          <p:cNvSpPr/>
          <p:nvPr/>
        </p:nvSpPr>
        <p:spPr>
          <a:xfrm>
            <a:off x="118532" y="2997201"/>
            <a:ext cx="2946401" cy="7281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0BE50-FCD1-BE40-A39A-95934291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74"/>
            <a:ext cx="12192000" cy="66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1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1CD91-A146-3944-B6F1-EF8F7822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42"/>
            <a:ext cx="12192000" cy="66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2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EAE59-1AFD-404A-A057-2A60AB56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42" y="709684"/>
            <a:ext cx="9398758" cy="52407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9B41F-A299-7845-826C-0D375BCD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12"/>
            <a:ext cx="12192000" cy="65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5</Words>
  <Application>Microsoft Macintosh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2019-09-12T17:40:12Z</dcterms:created>
  <dcterms:modified xsi:type="dcterms:W3CDTF">2019-09-17T03:14:28Z</dcterms:modified>
</cp:coreProperties>
</file>