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5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439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428" r:id="rId56"/>
    <p:sldId id="429" r:id="rId57"/>
    <p:sldId id="430" r:id="rId58"/>
    <p:sldId id="431" r:id="rId59"/>
    <p:sldId id="432" r:id="rId60"/>
    <p:sldId id="433" r:id="rId61"/>
    <p:sldId id="434" r:id="rId62"/>
    <p:sldId id="435" r:id="rId63"/>
    <p:sldId id="436" r:id="rId64"/>
    <p:sldId id="437" r:id="rId65"/>
    <p:sldId id="43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02"/>
    <p:restoredTop sz="94746"/>
  </p:normalViewPr>
  <p:slideViewPr>
    <p:cSldViewPr snapToGrid="0" snapToObjects="1">
      <p:cViewPr varScale="1">
        <p:scale>
          <a:sx n="82" d="100"/>
          <a:sy n="82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1CCA-DDC5-FB44-895C-EB0BE1B64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E2F9B-E001-4A4E-B800-2AA437675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D0A7E-D7CB-7044-AF88-D0129EEF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E3DB8-2B88-BF4E-8A6C-C979372B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562CB-917A-CC46-B314-F96D98AA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3E65-A317-B24C-8F2C-41794809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B111B-3CCA-8F4F-B20E-3B7A84EBF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F5D67-9DB1-A54F-8A2F-F3E5B530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A892-0814-2143-80C7-ADBA39E9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E5B5A-F452-1146-A2F8-F45C4065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05CF0-DDE2-8144-9C17-4B21ED9E2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25A6F-0229-1547-8551-759AC0CEF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426FB-919D-A54E-BA9F-4A3AE307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F1BA-2D05-304B-8471-A32573D4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F161-1E76-D141-AE3C-8282DB7F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1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0A5-3E18-8B40-9151-60FDB5A6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BFCD-85AB-3047-B65E-F5E9E90B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973E2-1C9B-C74A-B514-5C335D7B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A9FB8-5D1B-1746-9461-89B4DC08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3AC7D-C28E-AB4E-8714-AA93AB8F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7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5BD5-6A68-3245-A938-6A91F718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BE1B-AB74-6C4A-8FD2-7C192C05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A5AA-3215-D045-BF51-96A61732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F9AD4-CEF6-E24A-B622-72851390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8865-8D7B-4543-864D-C4C3A20B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6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1EAE-AF3C-3B44-8359-DDD14CC5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0A0D-C883-F247-B967-6A72204D6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88319-C17A-F346-ADA1-2805892E5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3A1AD-0B48-5A4D-9FF6-47A124D3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A0B0-F2D9-0542-A31F-0AC9534F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010C9-F51B-5648-B2C9-0B9E490F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ED19-3E35-F941-8F76-B5B433C8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62462-7598-A049-9952-1E23E31E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03033-C949-3E40-BEB7-63BFE6395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40EFB-E1EE-4549-9933-7ED82082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FC397-87D8-7B4D-8369-A04479F35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DA3D6-6FF2-CA4E-9BDC-DE5B490E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4EACE-8BB6-5047-9D3A-1B390E38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8A6BE-0343-FC44-AC32-0E2CBE69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7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6F22-F28E-D84F-9308-EDCEEC4C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6F08E-6790-764A-809A-EB6A62DE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F73B8-B210-BF4F-A188-F51548E7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EA03F-910E-9240-B1FC-3A720801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0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152C8-11F0-BE4E-91F6-DA6E28FA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486E9-AE9F-784D-8DE5-6EE37ED3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898E4-4B63-3E45-878C-07BCB799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9CEE-5896-6047-AE28-988F41ED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60A6-5452-CE4D-BE65-AB3C36DD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A458D-850B-BF4A-B4FB-D8986C961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BE26-E160-374A-8463-241C536B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20B2-42AB-9F46-B405-84493679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CF615-EB11-7349-A85F-ED2C12DA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8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BD0C-EEC4-A746-B9FF-80BB6FF6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1CB42-ACBA-FB49-BECA-7ED904617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8D9AD-EBD0-9043-9323-F86913BA4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585F-58C7-DE42-A71C-FE7C5BE3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B3995-3868-CF42-9586-F88C7C01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2BB28-6008-DB4B-96DF-ECC0E7BE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DA465-58F0-5143-97E1-9217942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65902-363A-9D41-A4B8-716553A4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6428-5C61-6C41-85A4-B6F132E2C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2F234-4EF2-BD4A-96FE-2767A965AC1D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8A2E-F10A-8A40-A1F9-374C28EA8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63FB-B134-7349-AD68-4C39A0826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5E9D66-0326-CF44-B535-054C3B0B1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7" y="892969"/>
            <a:ext cx="9791700" cy="5041900"/>
          </a:xfrm>
        </p:spPr>
      </p:pic>
    </p:spTree>
    <p:extLst>
      <p:ext uri="{BB962C8B-B14F-4D97-AF65-F5344CB8AC3E}">
        <p14:creationId xmlns:p14="http://schemas.microsoft.com/office/powerpoint/2010/main" val="322541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2192C3-53C6-3C4D-AE28-7EFDB0BFF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7" y="899319"/>
            <a:ext cx="10058400" cy="5029200"/>
          </a:xfrm>
        </p:spPr>
      </p:pic>
    </p:spTree>
    <p:extLst>
      <p:ext uri="{BB962C8B-B14F-4D97-AF65-F5344CB8AC3E}">
        <p14:creationId xmlns:p14="http://schemas.microsoft.com/office/powerpoint/2010/main" val="107113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E18547-BF40-5040-957A-5FEB6CDAA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7" y="943769"/>
            <a:ext cx="9982200" cy="4940300"/>
          </a:xfrm>
        </p:spPr>
      </p:pic>
    </p:spTree>
    <p:extLst>
      <p:ext uri="{BB962C8B-B14F-4D97-AF65-F5344CB8AC3E}">
        <p14:creationId xmlns:p14="http://schemas.microsoft.com/office/powerpoint/2010/main" val="212143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9E8354-2A78-294F-A1AB-D020CEC75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187" y="785019"/>
            <a:ext cx="10160000" cy="5257800"/>
          </a:xfrm>
        </p:spPr>
      </p:pic>
    </p:spTree>
    <p:extLst>
      <p:ext uri="{BB962C8B-B14F-4D97-AF65-F5344CB8AC3E}">
        <p14:creationId xmlns:p14="http://schemas.microsoft.com/office/powerpoint/2010/main" val="383933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3F6B56-A03C-7047-945E-24A402E41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899319"/>
            <a:ext cx="9829800" cy="5029200"/>
          </a:xfrm>
        </p:spPr>
      </p:pic>
    </p:spTree>
    <p:extLst>
      <p:ext uri="{BB962C8B-B14F-4D97-AF65-F5344CB8AC3E}">
        <p14:creationId xmlns:p14="http://schemas.microsoft.com/office/powerpoint/2010/main" val="158271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A218F9-B28F-9543-A3AF-52D005133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137" y="943769"/>
            <a:ext cx="9944100" cy="4940300"/>
          </a:xfrm>
        </p:spPr>
      </p:pic>
    </p:spTree>
    <p:extLst>
      <p:ext uri="{BB962C8B-B14F-4D97-AF65-F5344CB8AC3E}">
        <p14:creationId xmlns:p14="http://schemas.microsoft.com/office/powerpoint/2010/main" val="179033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42B4A4-2A80-B944-A593-22BB64396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962819"/>
            <a:ext cx="9829800" cy="4902200"/>
          </a:xfrm>
        </p:spPr>
      </p:pic>
    </p:spTree>
    <p:extLst>
      <p:ext uri="{BB962C8B-B14F-4D97-AF65-F5344CB8AC3E}">
        <p14:creationId xmlns:p14="http://schemas.microsoft.com/office/powerpoint/2010/main" val="407195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A50E78-B5C2-214C-BFA8-1B5D937CA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987" y="1058069"/>
            <a:ext cx="9804400" cy="4711700"/>
          </a:xfrm>
        </p:spPr>
      </p:pic>
    </p:spTree>
    <p:extLst>
      <p:ext uri="{BB962C8B-B14F-4D97-AF65-F5344CB8AC3E}">
        <p14:creationId xmlns:p14="http://schemas.microsoft.com/office/powerpoint/2010/main" val="364483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E57E60-FFBF-3242-9CDA-952F91208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237" y="950119"/>
            <a:ext cx="9867900" cy="4927600"/>
          </a:xfrm>
        </p:spPr>
      </p:pic>
    </p:spTree>
    <p:extLst>
      <p:ext uri="{BB962C8B-B14F-4D97-AF65-F5344CB8AC3E}">
        <p14:creationId xmlns:p14="http://schemas.microsoft.com/office/powerpoint/2010/main" val="115301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B849DB-B7CC-E245-A61D-D99FA2924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0" y="1003300"/>
            <a:ext cx="9715500" cy="4762500"/>
          </a:xfrm>
        </p:spPr>
      </p:pic>
    </p:spTree>
    <p:extLst>
      <p:ext uri="{BB962C8B-B14F-4D97-AF65-F5344CB8AC3E}">
        <p14:creationId xmlns:p14="http://schemas.microsoft.com/office/powerpoint/2010/main" val="2415350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960253-9AC6-0449-9365-1BB44DB38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737" y="1064419"/>
            <a:ext cx="9740900" cy="4699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294BD-FAC3-A54A-A682-2B95F35BF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066800"/>
            <a:ext cx="9766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7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D8D8BA-D5DA-D44B-AF71-9C1229631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7" y="1267619"/>
            <a:ext cx="9601200" cy="4292600"/>
          </a:xfrm>
        </p:spPr>
      </p:pic>
    </p:spTree>
    <p:extLst>
      <p:ext uri="{BB962C8B-B14F-4D97-AF65-F5344CB8AC3E}">
        <p14:creationId xmlns:p14="http://schemas.microsoft.com/office/powerpoint/2010/main" val="191252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BE85BF-D449-0941-94DD-1A22BF985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087" y="962819"/>
            <a:ext cx="9728200" cy="4902200"/>
          </a:xfrm>
        </p:spPr>
      </p:pic>
    </p:spTree>
    <p:extLst>
      <p:ext uri="{BB962C8B-B14F-4D97-AF65-F5344CB8AC3E}">
        <p14:creationId xmlns:p14="http://schemas.microsoft.com/office/powerpoint/2010/main" val="184148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0EF4DD-D665-F641-B5AC-654F84D93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687" y="899319"/>
            <a:ext cx="9779000" cy="5029200"/>
          </a:xfrm>
        </p:spPr>
      </p:pic>
    </p:spTree>
    <p:extLst>
      <p:ext uri="{BB962C8B-B14F-4D97-AF65-F5344CB8AC3E}">
        <p14:creationId xmlns:p14="http://schemas.microsoft.com/office/powerpoint/2010/main" val="2893152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7DD08B-FA7A-8D44-B63F-E23A2AD41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37" y="759619"/>
            <a:ext cx="10198100" cy="5308600"/>
          </a:xfrm>
        </p:spPr>
      </p:pic>
    </p:spTree>
    <p:extLst>
      <p:ext uri="{BB962C8B-B14F-4D97-AF65-F5344CB8AC3E}">
        <p14:creationId xmlns:p14="http://schemas.microsoft.com/office/powerpoint/2010/main" val="2868300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B1F6C3-A991-F048-9FA2-8578FEBC0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7" y="854869"/>
            <a:ext cx="9982200" cy="5118100"/>
          </a:xfrm>
        </p:spPr>
      </p:pic>
    </p:spTree>
    <p:extLst>
      <p:ext uri="{BB962C8B-B14F-4D97-AF65-F5344CB8AC3E}">
        <p14:creationId xmlns:p14="http://schemas.microsoft.com/office/powerpoint/2010/main" val="3180839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C854E0-2DC4-4640-9793-4C0AD087F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087" y="988219"/>
            <a:ext cx="9728200" cy="4851400"/>
          </a:xfrm>
        </p:spPr>
      </p:pic>
    </p:spTree>
    <p:extLst>
      <p:ext uri="{BB962C8B-B14F-4D97-AF65-F5344CB8AC3E}">
        <p14:creationId xmlns:p14="http://schemas.microsoft.com/office/powerpoint/2010/main" val="1749086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B9E7E0-4BAA-614F-926D-33AC58054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537" y="778669"/>
            <a:ext cx="10147300" cy="5270500"/>
          </a:xfrm>
        </p:spPr>
      </p:pic>
    </p:spTree>
    <p:extLst>
      <p:ext uri="{BB962C8B-B14F-4D97-AF65-F5344CB8AC3E}">
        <p14:creationId xmlns:p14="http://schemas.microsoft.com/office/powerpoint/2010/main" val="3480707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BEC621-034B-0543-9FB5-3E0E50D78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237" y="873919"/>
            <a:ext cx="9867900" cy="5080000"/>
          </a:xfrm>
        </p:spPr>
      </p:pic>
    </p:spTree>
    <p:extLst>
      <p:ext uri="{BB962C8B-B14F-4D97-AF65-F5344CB8AC3E}">
        <p14:creationId xmlns:p14="http://schemas.microsoft.com/office/powerpoint/2010/main" val="1300494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CF9473-7F7A-1741-BA31-FA5297199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687" y="823119"/>
            <a:ext cx="9779000" cy="5181600"/>
          </a:xfrm>
        </p:spPr>
      </p:pic>
    </p:spTree>
    <p:extLst>
      <p:ext uri="{BB962C8B-B14F-4D97-AF65-F5344CB8AC3E}">
        <p14:creationId xmlns:p14="http://schemas.microsoft.com/office/powerpoint/2010/main" val="372193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4C7990-175E-D442-B465-A69532283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787" y="975519"/>
            <a:ext cx="9702800" cy="4876800"/>
          </a:xfrm>
        </p:spPr>
      </p:pic>
    </p:spTree>
    <p:extLst>
      <p:ext uri="{BB962C8B-B14F-4D97-AF65-F5344CB8AC3E}">
        <p14:creationId xmlns:p14="http://schemas.microsoft.com/office/powerpoint/2010/main" val="2462137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95B44-5B95-AF43-AD22-FA08BCBF1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987" y="969169"/>
            <a:ext cx="9804400" cy="4889500"/>
          </a:xfrm>
        </p:spPr>
      </p:pic>
    </p:spTree>
    <p:extLst>
      <p:ext uri="{BB962C8B-B14F-4D97-AF65-F5344CB8AC3E}">
        <p14:creationId xmlns:p14="http://schemas.microsoft.com/office/powerpoint/2010/main" val="349366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163DA3-6C1E-BB4A-AEEA-E7F2A55D0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037" y="1064419"/>
            <a:ext cx="9766300" cy="4699000"/>
          </a:xfrm>
        </p:spPr>
      </p:pic>
    </p:spTree>
    <p:extLst>
      <p:ext uri="{BB962C8B-B14F-4D97-AF65-F5344CB8AC3E}">
        <p14:creationId xmlns:p14="http://schemas.microsoft.com/office/powerpoint/2010/main" val="1280624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680645-D5A3-1845-8425-00C00D728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87" y="1064419"/>
            <a:ext cx="9525000" cy="4699000"/>
          </a:xfrm>
        </p:spPr>
      </p:pic>
    </p:spTree>
    <p:extLst>
      <p:ext uri="{BB962C8B-B14F-4D97-AF65-F5344CB8AC3E}">
        <p14:creationId xmlns:p14="http://schemas.microsoft.com/office/powerpoint/2010/main" val="141727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A81977-33D9-B94C-A798-AF4753307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937" y="1045369"/>
            <a:ext cx="9842500" cy="4737100"/>
          </a:xfrm>
        </p:spPr>
      </p:pic>
    </p:spTree>
    <p:extLst>
      <p:ext uri="{BB962C8B-B14F-4D97-AF65-F5344CB8AC3E}">
        <p14:creationId xmlns:p14="http://schemas.microsoft.com/office/powerpoint/2010/main" val="1395232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B04772-2A90-FA48-9833-C92C2982C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987" y="918369"/>
            <a:ext cx="9804400" cy="4991100"/>
          </a:xfrm>
        </p:spPr>
      </p:pic>
    </p:spTree>
    <p:extLst>
      <p:ext uri="{BB962C8B-B14F-4D97-AF65-F5344CB8AC3E}">
        <p14:creationId xmlns:p14="http://schemas.microsoft.com/office/powerpoint/2010/main" val="2262847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C62787-8DA6-6A42-B2B2-B539B8610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956469"/>
            <a:ext cx="9829800" cy="4914900"/>
          </a:xfrm>
        </p:spPr>
      </p:pic>
    </p:spTree>
    <p:extLst>
      <p:ext uri="{BB962C8B-B14F-4D97-AF65-F5344CB8AC3E}">
        <p14:creationId xmlns:p14="http://schemas.microsoft.com/office/powerpoint/2010/main" val="2149853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40D4C7-475B-2D47-A69E-2D054E5A7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737" y="905669"/>
            <a:ext cx="9994900" cy="5016500"/>
          </a:xfrm>
        </p:spPr>
      </p:pic>
    </p:spTree>
    <p:extLst>
      <p:ext uri="{BB962C8B-B14F-4D97-AF65-F5344CB8AC3E}">
        <p14:creationId xmlns:p14="http://schemas.microsoft.com/office/powerpoint/2010/main" val="1498494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AEA97D-2B15-BC49-B61D-1421AA1A8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687" y="861219"/>
            <a:ext cx="9779000" cy="5105400"/>
          </a:xfrm>
        </p:spPr>
      </p:pic>
    </p:spTree>
    <p:extLst>
      <p:ext uri="{BB962C8B-B14F-4D97-AF65-F5344CB8AC3E}">
        <p14:creationId xmlns:p14="http://schemas.microsoft.com/office/powerpoint/2010/main" val="2741961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EBC380-013A-1C4F-B3F0-012CB3A5B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7" y="969169"/>
            <a:ext cx="9791700" cy="4889500"/>
          </a:xfrm>
        </p:spPr>
      </p:pic>
    </p:spTree>
    <p:extLst>
      <p:ext uri="{BB962C8B-B14F-4D97-AF65-F5344CB8AC3E}">
        <p14:creationId xmlns:p14="http://schemas.microsoft.com/office/powerpoint/2010/main" val="3797385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5E6900-BD89-BE49-9059-6F539311E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931069"/>
            <a:ext cx="9829800" cy="4965700"/>
          </a:xfrm>
        </p:spPr>
      </p:pic>
    </p:spTree>
    <p:extLst>
      <p:ext uri="{BB962C8B-B14F-4D97-AF65-F5344CB8AC3E}">
        <p14:creationId xmlns:p14="http://schemas.microsoft.com/office/powerpoint/2010/main" val="2578051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94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2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3DAEFF-29FC-A743-A459-527934907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7" y="962819"/>
            <a:ext cx="10096500" cy="4902200"/>
          </a:xfrm>
        </p:spPr>
      </p:pic>
    </p:spTree>
    <p:extLst>
      <p:ext uri="{BB962C8B-B14F-4D97-AF65-F5344CB8AC3E}">
        <p14:creationId xmlns:p14="http://schemas.microsoft.com/office/powerpoint/2010/main" val="3866381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16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57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1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60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72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84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5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45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49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3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8618E8-9ECE-114E-AEB1-CBD169F29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842169"/>
            <a:ext cx="9829800" cy="5143500"/>
          </a:xfrm>
        </p:spPr>
      </p:pic>
    </p:spTree>
    <p:extLst>
      <p:ext uri="{BB962C8B-B14F-4D97-AF65-F5344CB8AC3E}">
        <p14:creationId xmlns:p14="http://schemas.microsoft.com/office/powerpoint/2010/main" val="2320415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262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34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11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63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33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692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389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266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218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2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E3022-6706-D742-BD13-1DCBDE7AF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87" y="1039019"/>
            <a:ext cx="9931400" cy="4749800"/>
          </a:xfrm>
        </p:spPr>
      </p:pic>
    </p:spTree>
    <p:extLst>
      <p:ext uri="{BB962C8B-B14F-4D97-AF65-F5344CB8AC3E}">
        <p14:creationId xmlns:p14="http://schemas.microsoft.com/office/powerpoint/2010/main" val="26642028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82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67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205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70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8D11-BEC7-614C-ABDE-C0470E7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650929"/>
            <a:ext cx="10563386" cy="55260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DFB38C-93E7-1942-BCD0-F045C03C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887" y="861219"/>
            <a:ext cx="9880600" cy="5105400"/>
          </a:xfrm>
        </p:spPr>
      </p:pic>
    </p:spTree>
    <p:extLst>
      <p:ext uri="{BB962C8B-B14F-4D97-AF65-F5344CB8AC3E}">
        <p14:creationId xmlns:p14="http://schemas.microsoft.com/office/powerpoint/2010/main" val="33584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2D0EBD-E9E4-FB4C-BED0-205DADBBF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7" y="861219"/>
            <a:ext cx="10058400" cy="5105400"/>
          </a:xfrm>
        </p:spPr>
      </p:pic>
    </p:spTree>
    <p:extLst>
      <p:ext uri="{BB962C8B-B14F-4D97-AF65-F5344CB8AC3E}">
        <p14:creationId xmlns:p14="http://schemas.microsoft.com/office/powerpoint/2010/main" val="316664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6886D8-CA45-4849-9DFC-915AA8F8D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837" y="867569"/>
            <a:ext cx="9918700" cy="5092700"/>
          </a:xfrm>
        </p:spPr>
      </p:pic>
    </p:spTree>
    <p:extLst>
      <p:ext uri="{BB962C8B-B14F-4D97-AF65-F5344CB8AC3E}">
        <p14:creationId xmlns:p14="http://schemas.microsoft.com/office/powerpoint/2010/main" val="75232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6558</TotalTime>
  <Words>0</Words>
  <Application>Microsoft Macintosh PowerPoint</Application>
  <PresentationFormat>Widescreen</PresentationFormat>
  <Paragraphs>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2019-08-24T18:50:39Z</dcterms:created>
  <dcterms:modified xsi:type="dcterms:W3CDTF">2019-09-09T13:08:14Z</dcterms:modified>
</cp:coreProperties>
</file>