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784"/>
  </p:normalViewPr>
  <p:slideViewPr>
    <p:cSldViewPr snapToGrid="0" snapToObjects="1">
      <p:cViewPr varScale="1">
        <p:scale>
          <a:sx n="89" d="100"/>
          <a:sy n="89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1CCA-DDC5-FB44-895C-EB0BE1B64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E2F9B-E001-4A4E-B800-2AA437675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D0A7E-D7CB-7044-AF88-D0129EEF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E3DB8-2B88-BF4E-8A6C-C979372B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562CB-917A-CC46-B314-F96D98AA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3E65-A317-B24C-8F2C-41794809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B111B-3CCA-8F4F-B20E-3B7A84EBF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F5D67-9DB1-A54F-8A2F-F3E5B530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A892-0814-2143-80C7-ADBA39E9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E5B5A-F452-1146-A2F8-F45C4065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2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05CF0-DDE2-8144-9C17-4B21ED9E2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25A6F-0229-1547-8551-759AC0CEF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426FB-919D-A54E-BA9F-4A3AE307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F1BA-2D05-304B-8471-A32573D4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F161-1E76-D141-AE3C-8282DB7F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1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30A5-3E18-8B40-9151-60FDB5A6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BFCD-85AB-3047-B65E-F5E9E90B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973E2-1C9B-C74A-B514-5C335D7B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A9FB8-5D1B-1746-9461-89B4DC08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3AC7D-C28E-AB4E-8714-AA93AB8F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7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5BD5-6A68-3245-A938-6A91F718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BE1B-AB74-6C4A-8FD2-7C192C05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A5AA-3215-D045-BF51-96A61732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F9AD4-CEF6-E24A-B622-72851390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8865-8D7B-4543-864D-C4C3A20B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6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1EAE-AF3C-3B44-8359-DDD14CC5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0A0D-C883-F247-B967-6A72204D6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88319-C17A-F346-ADA1-2805892E5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3A1AD-0B48-5A4D-9FF6-47A124D3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2A0B0-F2D9-0542-A31F-0AC9534F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010C9-F51B-5648-B2C9-0B9E490F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ED19-3E35-F941-8F76-B5B433C8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62462-7598-A049-9952-1E23E31E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03033-C949-3E40-BEB7-63BFE6395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40EFB-E1EE-4549-9933-7ED820821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FC397-87D8-7B4D-8369-A04479F35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DA3D6-6FF2-CA4E-9BDC-DE5B490E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4EACE-8BB6-5047-9D3A-1B390E38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8A6BE-0343-FC44-AC32-0E2CBE69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7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6F22-F28E-D84F-9308-EDCEEC4C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6F08E-6790-764A-809A-EB6A62DE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F73B8-B210-BF4F-A188-F51548E7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EA03F-910E-9240-B1FC-3A720801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0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152C8-11F0-BE4E-91F6-DA6E28FA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486E9-AE9F-784D-8DE5-6EE37ED3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898E4-4B63-3E45-878C-07BCB799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9CEE-5896-6047-AE28-988F41ED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60A6-5452-CE4D-BE65-AB3C36DD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A458D-850B-BF4A-B4FB-D8986C961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6BE26-E160-374A-8463-241C536B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520B2-42AB-9F46-B405-84493679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CF615-EB11-7349-A85F-ED2C12DA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8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BD0C-EEC4-A746-B9FF-80BB6FF6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1CB42-ACBA-FB49-BECA-7ED904617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8D9AD-EBD0-9043-9323-F86913BA4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8585F-58C7-DE42-A71C-FE7C5BE3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B3995-3868-CF42-9586-F88C7C01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2BB28-6008-DB4B-96DF-ECC0E7BE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DA465-58F0-5143-97E1-9217942C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65902-363A-9D41-A4B8-716553A4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F6428-5C61-6C41-85A4-B6F132E2C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2F234-4EF2-BD4A-96FE-2767A965AC1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8A2E-F10A-8A40-A1F9-374C28EA8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63FB-B134-7349-AD68-4C39A0826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FEB6-DC5F-704A-A840-EBEB2848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CCEC7-0BCF-8F40-AA58-E3D9C244B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2589E-8731-A34A-AE89-B22545EB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0" y="2978150"/>
            <a:ext cx="25400" cy="90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EE52B-F10D-2F4C-9D68-A96D16A77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768350"/>
            <a:ext cx="103378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5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AF0790-AA1A-1C4D-B0D0-467FECB09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631" y="952500"/>
            <a:ext cx="10058400" cy="4800600"/>
          </a:xfrm>
        </p:spPr>
      </p:pic>
    </p:spTree>
    <p:extLst>
      <p:ext uri="{BB962C8B-B14F-4D97-AF65-F5344CB8AC3E}">
        <p14:creationId xmlns:p14="http://schemas.microsoft.com/office/powerpoint/2010/main" val="384475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CF3ED1-02EA-A148-BB5E-8C25C7188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531" y="946150"/>
            <a:ext cx="10134600" cy="4813300"/>
          </a:xfrm>
        </p:spPr>
      </p:pic>
    </p:spTree>
    <p:extLst>
      <p:ext uri="{BB962C8B-B14F-4D97-AF65-F5344CB8AC3E}">
        <p14:creationId xmlns:p14="http://schemas.microsoft.com/office/powerpoint/2010/main" val="92424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02E2D-55F6-E442-AA5D-47A85DE7B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131" y="882650"/>
            <a:ext cx="10185400" cy="4940300"/>
          </a:xfrm>
        </p:spPr>
      </p:pic>
    </p:spTree>
    <p:extLst>
      <p:ext uri="{BB962C8B-B14F-4D97-AF65-F5344CB8AC3E}">
        <p14:creationId xmlns:p14="http://schemas.microsoft.com/office/powerpoint/2010/main" val="145844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E3E45D-B018-904B-AB33-608E222D2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881" y="876300"/>
            <a:ext cx="10121900" cy="4953000"/>
          </a:xfrm>
        </p:spPr>
      </p:pic>
    </p:spTree>
    <p:extLst>
      <p:ext uri="{BB962C8B-B14F-4D97-AF65-F5344CB8AC3E}">
        <p14:creationId xmlns:p14="http://schemas.microsoft.com/office/powerpoint/2010/main" val="5937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C4F133-F9C3-334C-BD90-96B518E39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414" y="863600"/>
            <a:ext cx="10974705" cy="5313363"/>
          </a:xfrm>
        </p:spPr>
      </p:pic>
    </p:spTree>
    <p:extLst>
      <p:ext uri="{BB962C8B-B14F-4D97-AF65-F5344CB8AC3E}">
        <p14:creationId xmlns:p14="http://schemas.microsoft.com/office/powerpoint/2010/main" val="268107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8C451C-7F45-A145-B0B8-5C4A0B3A3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569" y="787400"/>
            <a:ext cx="10363200" cy="5346700"/>
          </a:xfrm>
        </p:spPr>
      </p:pic>
    </p:spTree>
    <p:extLst>
      <p:ext uri="{BB962C8B-B14F-4D97-AF65-F5344CB8AC3E}">
        <p14:creationId xmlns:p14="http://schemas.microsoft.com/office/powerpoint/2010/main" val="13268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ACACE7-19E8-7244-B01A-C33D0187B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919" y="1009650"/>
            <a:ext cx="10096500" cy="4902200"/>
          </a:xfrm>
        </p:spPr>
      </p:pic>
    </p:spTree>
    <p:extLst>
      <p:ext uri="{BB962C8B-B14F-4D97-AF65-F5344CB8AC3E}">
        <p14:creationId xmlns:p14="http://schemas.microsoft.com/office/powerpoint/2010/main" val="76453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A7B83-CD43-9246-8C8B-2537AA5EA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119" y="1009650"/>
            <a:ext cx="10198100" cy="4902200"/>
          </a:xfrm>
        </p:spPr>
      </p:pic>
    </p:spTree>
    <p:extLst>
      <p:ext uri="{BB962C8B-B14F-4D97-AF65-F5344CB8AC3E}">
        <p14:creationId xmlns:p14="http://schemas.microsoft.com/office/powerpoint/2010/main" val="3253624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7BDCDC-EEDB-4644-833F-0BD3CF3FE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419" y="1003300"/>
            <a:ext cx="9969500" cy="4914900"/>
          </a:xfrm>
        </p:spPr>
      </p:pic>
    </p:spTree>
    <p:extLst>
      <p:ext uri="{BB962C8B-B14F-4D97-AF65-F5344CB8AC3E}">
        <p14:creationId xmlns:p14="http://schemas.microsoft.com/office/powerpoint/2010/main" val="145448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781B3F-9939-0846-BBC4-EF50C2160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769" y="958850"/>
            <a:ext cx="9956800" cy="5003800"/>
          </a:xfrm>
        </p:spPr>
      </p:pic>
    </p:spTree>
    <p:extLst>
      <p:ext uri="{BB962C8B-B14F-4D97-AF65-F5344CB8AC3E}">
        <p14:creationId xmlns:p14="http://schemas.microsoft.com/office/powerpoint/2010/main" val="91310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B3FCD-0103-9142-862C-24E09E435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027" y="1825625"/>
            <a:ext cx="9577945" cy="4351338"/>
          </a:xfrm>
        </p:spPr>
      </p:pic>
    </p:spTree>
    <p:extLst>
      <p:ext uri="{BB962C8B-B14F-4D97-AF65-F5344CB8AC3E}">
        <p14:creationId xmlns:p14="http://schemas.microsoft.com/office/powerpoint/2010/main" val="446113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0FBF90-80FC-7046-BB45-FEE25BFE8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219" y="958850"/>
            <a:ext cx="9867900" cy="5003800"/>
          </a:xfrm>
        </p:spPr>
      </p:pic>
    </p:spTree>
    <p:extLst>
      <p:ext uri="{BB962C8B-B14F-4D97-AF65-F5344CB8AC3E}">
        <p14:creationId xmlns:p14="http://schemas.microsoft.com/office/powerpoint/2010/main" val="2713828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4F5E12-02E4-DE42-89C1-38FD08961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069" y="1181100"/>
            <a:ext cx="9982200" cy="4559300"/>
          </a:xfrm>
        </p:spPr>
      </p:pic>
    </p:spTree>
    <p:extLst>
      <p:ext uri="{BB962C8B-B14F-4D97-AF65-F5344CB8AC3E}">
        <p14:creationId xmlns:p14="http://schemas.microsoft.com/office/powerpoint/2010/main" val="210218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A28EC3-16E2-6540-B02E-16F45D7A9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219" y="933450"/>
            <a:ext cx="9867900" cy="5054600"/>
          </a:xfrm>
        </p:spPr>
      </p:pic>
    </p:spTree>
    <p:extLst>
      <p:ext uri="{BB962C8B-B14F-4D97-AF65-F5344CB8AC3E}">
        <p14:creationId xmlns:p14="http://schemas.microsoft.com/office/powerpoint/2010/main" val="1950496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89DA97-E2AF-C642-AAF1-B769A98B6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419" y="838200"/>
            <a:ext cx="9969500" cy="5245100"/>
          </a:xfrm>
        </p:spPr>
      </p:pic>
    </p:spTree>
    <p:extLst>
      <p:ext uri="{BB962C8B-B14F-4D97-AF65-F5344CB8AC3E}">
        <p14:creationId xmlns:p14="http://schemas.microsoft.com/office/powerpoint/2010/main" val="28177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435C45-0896-824B-B40C-7663B3A2E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919" y="876300"/>
            <a:ext cx="10096500" cy="5168900"/>
          </a:xfrm>
        </p:spPr>
      </p:pic>
    </p:spTree>
    <p:extLst>
      <p:ext uri="{BB962C8B-B14F-4D97-AF65-F5344CB8AC3E}">
        <p14:creationId xmlns:p14="http://schemas.microsoft.com/office/powerpoint/2010/main" val="1356635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754764-3C81-664C-A53B-64F213025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769" y="1009650"/>
            <a:ext cx="10210800" cy="4902200"/>
          </a:xfrm>
        </p:spPr>
      </p:pic>
    </p:spTree>
    <p:extLst>
      <p:ext uri="{BB962C8B-B14F-4D97-AF65-F5344CB8AC3E}">
        <p14:creationId xmlns:p14="http://schemas.microsoft.com/office/powerpoint/2010/main" val="2369584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71D8C6-3839-C240-9601-3B3BC2013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419" y="958850"/>
            <a:ext cx="9969500" cy="5003800"/>
          </a:xfrm>
        </p:spPr>
      </p:pic>
    </p:spTree>
    <p:extLst>
      <p:ext uri="{BB962C8B-B14F-4D97-AF65-F5344CB8AC3E}">
        <p14:creationId xmlns:p14="http://schemas.microsoft.com/office/powerpoint/2010/main" val="2206722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9E6D96-E729-E84C-B394-4F0BD7473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419" y="1143000"/>
            <a:ext cx="9969500" cy="4635500"/>
          </a:xfrm>
        </p:spPr>
      </p:pic>
    </p:spTree>
    <p:extLst>
      <p:ext uri="{BB962C8B-B14F-4D97-AF65-F5344CB8AC3E}">
        <p14:creationId xmlns:p14="http://schemas.microsoft.com/office/powerpoint/2010/main" val="338296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33FAA0-C447-684E-B50C-F74C6C1E6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619" y="958850"/>
            <a:ext cx="9817100" cy="5003800"/>
          </a:xfrm>
        </p:spPr>
      </p:pic>
    </p:spTree>
    <p:extLst>
      <p:ext uri="{BB962C8B-B14F-4D97-AF65-F5344CB8AC3E}">
        <p14:creationId xmlns:p14="http://schemas.microsoft.com/office/powerpoint/2010/main" val="2354796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62ABB2-327F-B148-A814-5F71A6E2C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319" y="920750"/>
            <a:ext cx="9791700" cy="5080000"/>
          </a:xfrm>
        </p:spPr>
      </p:pic>
    </p:spTree>
    <p:extLst>
      <p:ext uri="{BB962C8B-B14F-4D97-AF65-F5344CB8AC3E}">
        <p14:creationId xmlns:p14="http://schemas.microsoft.com/office/powerpoint/2010/main" val="116606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8FAEAC-00AC-0A48-96A1-987A1EBA1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254" y="472440"/>
            <a:ext cx="10885106" cy="5704523"/>
          </a:xfrm>
        </p:spPr>
      </p:pic>
    </p:spTree>
    <p:extLst>
      <p:ext uri="{BB962C8B-B14F-4D97-AF65-F5344CB8AC3E}">
        <p14:creationId xmlns:p14="http://schemas.microsoft.com/office/powerpoint/2010/main" val="2670214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B68155-939D-5F4B-81C0-FA616A72E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119" y="1016000"/>
            <a:ext cx="9690100" cy="4889500"/>
          </a:xfrm>
        </p:spPr>
      </p:pic>
    </p:spTree>
    <p:extLst>
      <p:ext uri="{BB962C8B-B14F-4D97-AF65-F5344CB8AC3E}">
        <p14:creationId xmlns:p14="http://schemas.microsoft.com/office/powerpoint/2010/main" val="4245459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559715-6C98-4945-9A55-679172EF7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369" y="1079500"/>
            <a:ext cx="9753600" cy="4762500"/>
          </a:xfrm>
        </p:spPr>
      </p:pic>
    </p:spTree>
    <p:extLst>
      <p:ext uri="{BB962C8B-B14F-4D97-AF65-F5344CB8AC3E}">
        <p14:creationId xmlns:p14="http://schemas.microsoft.com/office/powerpoint/2010/main" val="3142319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87545A-AAA9-8B47-AAEF-4BAA97097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669" y="1066800"/>
            <a:ext cx="9779000" cy="4787900"/>
          </a:xfrm>
        </p:spPr>
      </p:pic>
    </p:spTree>
    <p:extLst>
      <p:ext uri="{BB962C8B-B14F-4D97-AF65-F5344CB8AC3E}">
        <p14:creationId xmlns:p14="http://schemas.microsoft.com/office/powerpoint/2010/main" val="1300437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A0800D-4B70-8A46-9AC1-097B9924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719" y="984250"/>
            <a:ext cx="9740900" cy="4953000"/>
          </a:xfrm>
        </p:spPr>
      </p:pic>
    </p:spTree>
    <p:extLst>
      <p:ext uri="{BB962C8B-B14F-4D97-AF65-F5344CB8AC3E}">
        <p14:creationId xmlns:p14="http://schemas.microsoft.com/office/powerpoint/2010/main" val="473399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5A97A7-6DFE-D34F-963D-DB5FED4D0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819" y="914400"/>
            <a:ext cx="10172700" cy="5092700"/>
          </a:xfrm>
        </p:spPr>
      </p:pic>
    </p:spTree>
    <p:extLst>
      <p:ext uri="{BB962C8B-B14F-4D97-AF65-F5344CB8AC3E}">
        <p14:creationId xmlns:p14="http://schemas.microsoft.com/office/powerpoint/2010/main" val="3600909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1C8E19-E766-7848-B2A4-632597A19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969" y="1085850"/>
            <a:ext cx="9804400" cy="4749800"/>
          </a:xfrm>
        </p:spPr>
      </p:pic>
    </p:spTree>
    <p:extLst>
      <p:ext uri="{BB962C8B-B14F-4D97-AF65-F5344CB8AC3E}">
        <p14:creationId xmlns:p14="http://schemas.microsoft.com/office/powerpoint/2010/main" val="179858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7E39FE-2D6E-B24A-855A-A31B05A43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819" y="901700"/>
            <a:ext cx="9918700" cy="5118100"/>
          </a:xfrm>
        </p:spPr>
      </p:pic>
    </p:spTree>
    <p:extLst>
      <p:ext uri="{BB962C8B-B14F-4D97-AF65-F5344CB8AC3E}">
        <p14:creationId xmlns:p14="http://schemas.microsoft.com/office/powerpoint/2010/main" val="158535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D1D19C-5493-ED42-B2F9-1D930BB3C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569" y="914400"/>
            <a:ext cx="9855200" cy="5092700"/>
          </a:xfrm>
        </p:spPr>
      </p:pic>
    </p:spTree>
    <p:extLst>
      <p:ext uri="{BB962C8B-B14F-4D97-AF65-F5344CB8AC3E}">
        <p14:creationId xmlns:p14="http://schemas.microsoft.com/office/powerpoint/2010/main" val="871615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C1297A-EF35-B74A-9195-9C59E65F3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569" y="990600"/>
            <a:ext cx="10109200" cy="4940300"/>
          </a:xfrm>
        </p:spPr>
      </p:pic>
    </p:spTree>
    <p:extLst>
      <p:ext uri="{BB962C8B-B14F-4D97-AF65-F5344CB8AC3E}">
        <p14:creationId xmlns:p14="http://schemas.microsoft.com/office/powerpoint/2010/main" val="183739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CE7569-9DC1-3844-8A60-981036CD8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469" y="882650"/>
            <a:ext cx="9931400" cy="5156200"/>
          </a:xfrm>
        </p:spPr>
      </p:pic>
    </p:spTree>
    <p:extLst>
      <p:ext uri="{BB962C8B-B14F-4D97-AF65-F5344CB8AC3E}">
        <p14:creationId xmlns:p14="http://schemas.microsoft.com/office/powerpoint/2010/main" val="282326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154C9B-D4C9-B149-A4EE-761E7497E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397" y="965153"/>
            <a:ext cx="10871470" cy="4768898"/>
          </a:xfrm>
        </p:spPr>
      </p:pic>
    </p:spTree>
    <p:extLst>
      <p:ext uri="{BB962C8B-B14F-4D97-AF65-F5344CB8AC3E}">
        <p14:creationId xmlns:p14="http://schemas.microsoft.com/office/powerpoint/2010/main" val="3324799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93AD8B-DBC6-B946-A0F8-3DFA30824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219" y="1047750"/>
            <a:ext cx="9867900" cy="4826000"/>
          </a:xfrm>
        </p:spPr>
      </p:pic>
    </p:spTree>
    <p:extLst>
      <p:ext uri="{BB962C8B-B14F-4D97-AF65-F5344CB8AC3E}">
        <p14:creationId xmlns:p14="http://schemas.microsoft.com/office/powerpoint/2010/main" val="380207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AFCFCA-8F10-8A4E-8BEF-69129E69C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419" y="1136650"/>
            <a:ext cx="9969500" cy="4648200"/>
          </a:xfrm>
        </p:spPr>
      </p:pic>
    </p:spTree>
    <p:extLst>
      <p:ext uri="{BB962C8B-B14F-4D97-AF65-F5344CB8AC3E}">
        <p14:creationId xmlns:p14="http://schemas.microsoft.com/office/powerpoint/2010/main" val="3922957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B1A9D4-9233-4641-B49A-0741B51C1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019" y="927100"/>
            <a:ext cx="10020300" cy="5067300"/>
          </a:xfrm>
        </p:spPr>
      </p:pic>
    </p:spTree>
    <p:extLst>
      <p:ext uri="{BB962C8B-B14F-4D97-AF65-F5344CB8AC3E}">
        <p14:creationId xmlns:p14="http://schemas.microsoft.com/office/powerpoint/2010/main" val="3029341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4162AF-D431-7C4D-AFCF-CCE2CECD3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769" y="914400"/>
            <a:ext cx="10464800" cy="5092700"/>
          </a:xfrm>
        </p:spPr>
      </p:pic>
    </p:spTree>
    <p:extLst>
      <p:ext uri="{BB962C8B-B14F-4D97-AF65-F5344CB8AC3E}">
        <p14:creationId xmlns:p14="http://schemas.microsoft.com/office/powerpoint/2010/main" val="3196968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EA7C23-7657-DF4C-840A-0C540D43D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19" y="762000"/>
            <a:ext cx="10579100" cy="5397500"/>
          </a:xfrm>
        </p:spPr>
      </p:pic>
    </p:spTree>
    <p:extLst>
      <p:ext uri="{BB962C8B-B14F-4D97-AF65-F5344CB8AC3E}">
        <p14:creationId xmlns:p14="http://schemas.microsoft.com/office/powerpoint/2010/main" val="254902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E4CF74-AB2C-2B41-8195-9BA551BFC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19" y="1066800"/>
            <a:ext cx="10579100" cy="4787900"/>
          </a:xfrm>
        </p:spPr>
      </p:pic>
    </p:spTree>
    <p:extLst>
      <p:ext uri="{BB962C8B-B14F-4D97-AF65-F5344CB8AC3E}">
        <p14:creationId xmlns:p14="http://schemas.microsoft.com/office/powerpoint/2010/main" val="2006964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B22655-B46C-624E-A0D1-7FB733F74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669" y="812800"/>
            <a:ext cx="10541000" cy="5295900"/>
          </a:xfrm>
        </p:spPr>
      </p:pic>
    </p:spTree>
    <p:extLst>
      <p:ext uri="{BB962C8B-B14F-4D97-AF65-F5344CB8AC3E}">
        <p14:creationId xmlns:p14="http://schemas.microsoft.com/office/powerpoint/2010/main" val="28373570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1AA60B-31A5-1D4A-A18C-118F1D932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169" y="806450"/>
            <a:ext cx="10414000" cy="5308600"/>
          </a:xfrm>
        </p:spPr>
      </p:pic>
    </p:spTree>
    <p:extLst>
      <p:ext uri="{BB962C8B-B14F-4D97-AF65-F5344CB8AC3E}">
        <p14:creationId xmlns:p14="http://schemas.microsoft.com/office/powerpoint/2010/main" val="3422299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A7B96C-9D43-4E46-9CDE-ECE7F79B3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319" y="787400"/>
            <a:ext cx="10553700" cy="5346700"/>
          </a:xfrm>
        </p:spPr>
      </p:pic>
    </p:spTree>
    <p:extLst>
      <p:ext uri="{BB962C8B-B14F-4D97-AF65-F5344CB8AC3E}">
        <p14:creationId xmlns:p14="http://schemas.microsoft.com/office/powerpoint/2010/main" val="571703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B1C3E9-E28D-5F4D-8678-CA2E97356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019" y="1111250"/>
            <a:ext cx="10274300" cy="4699000"/>
          </a:xfrm>
        </p:spPr>
      </p:pic>
    </p:spTree>
    <p:extLst>
      <p:ext uri="{BB962C8B-B14F-4D97-AF65-F5344CB8AC3E}">
        <p14:creationId xmlns:p14="http://schemas.microsoft.com/office/powerpoint/2010/main" val="106499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E95CD-DF66-424D-9F39-73E7AD466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781" y="819150"/>
            <a:ext cx="9944100" cy="5067300"/>
          </a:xfrm>
        </p:spPr>
      </p:pic>
    </p:spTree>
    <p:extLst>
      <p:ext uri="{BB962C8B-B14F-4D97-AF65-F5344CB8AC3E}">
        <p14:creationId xmlns:p14="http://schemas.microsoft.com/office/powerpoint/2010/main" val="2156634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B6B6F5-4BB9-4F44-8C04-B66605B65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269" y="1200150"/>
            <a:ext cx="10337800" cy="4521200"/>
          </a:xfrm>
        </p:spPr>
      </p:pic>
    </p:spTree>
    <p:extLst>
      <p:ext uri="{BB962C8B-B14F-4D97-AF65-F5344CB8AC3E}">
        <p14:creationId xmlns:p14="http://schemas.microsoft.com/office/powerpoint/2010/main" val="398732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C788E4-2BBE-6346-BFC8-B4FA76437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919" y="831850"/>
            <a:ext cx="10350500" cy="5257800"/>
          </a:xfrm>
        </p:spPr>
      </p:pic>
    </p:spTree>
    <p:extLst>
      <p:ext uri="{BB962C8B-B14F-4D97-AF65-F5344CB8AC3E}">
        <p14:creationId xmlns:p14="http://schemas.microsoft.com/office/powerpoint/2010/main" val="41037489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7158A9-47BA-474E-98EB-52966FFB5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919" y="927100"/>
            <a:ext cx="10350500" cy="5067300"/>
          </a:xfrm>
        </p:spPr>
      </p:pic>
    </p:spTree>
    <p:extLst>
      <p:ext uri="{BB962C8B-B14F-4D97-AF65-F5344CB8AC3E}">
        <p14:creationId xmlns:p14="http://schemas.microsoft.com/office/powerpoint/2010/main" val="34014193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955399-88CB-8F48-9DAF-7474AC92A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69" y="838200"/>
            <a:ext cx="10287000" cy="5245100"/>
          </a:xfrm>
        </p:spPr>
      </p:pic>
    </p:spTree>
    <p:extLst>
      <p:ext uri="{BB962C8B-B14F-4D97-AF65-F5344CB8AC3E}">
        <p14:creationId xmlns:p14="http://schemas.microsoft.com/office/powerpoint/2010/main" val="844168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07A8D3-844B-D449-8D39-5B9393205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119" y="933450"/>
            <a:ext cx="10198100" cy="5054600"/>
          </a:xfrm>
        </p:spPr>
      </p:pic>
    </p:spTree>
    <p:extLst>
      <p:ext uri="{BB962C8B-B14F-4D97-AF65-F5344CB8AC3E}">
        <p14:creationId xmlns:p14="http://schemas.microsoft.com/office/powerpoint/2010/main" val="38080831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510D31-03C4-7C4C-8BB9-A431E1506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169" y="882650"/>
            <a:ext cx="10414000" cy="5156200"/>
          </a:xfrm>
        </p:spPr>
      </p:pic>
    </p:spTree>
    <p:extLst>
      <p:ext uri="{BB962C8B-B14F-4D97-AF65-F5344CB8AC3E}">
        <p14:creationId xmlns:p14="http://schemas.microsoft.com/office/powerpoint/2010/main" val="3657347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98189F-0322-D84D-B481-900840A3E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919" y="1079500"/>
            <a:ext cx="10350500" cy="4762500"/>
          </a:xfrm>
        </p:spPr>
      </p:pic>
    </p:spTree>
    <p:extLst>
      <p:ext uri="{BB962C8B-B14F-4D97-AF65-F5344CB8AC3E}">
        <p14:creationId xmlns:p14="http://schemas.microsoft.com/office/powerpoint/2010/main" val="25985948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99D75B-3615-2A42-9DBD-A3E500BBF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269" y="863600"/>
            <a:ext cx="10337800" cy="5194300"/>
          </a:xfrm>
        </p:spPr>
      </p:pic>
    </p:spTree>
    <p:extLst>
      <p:ext uri="{BB962C8B-B14F-4D97-AF65-F5344CB8AC3E}">
        <p14:creationId xmlns:p14="http://schemas.microsoft.com/office/powerpoint/2010/main" val="9550337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D5722C-90A4-E646-A414-4B1C5FEF6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269" y="1028700"/>
            <a:ext cx="9829800" cy="4864100"/>
          </a:xfrm>
        </p:spPr>
      </p:pic>
    </p:spTree>
    <p:extLst>
      <p:ext uri="{BB962C8B-B14F-4D97-AF65-F5344CB8AC3E}">
        <p14:creationId xmlns:p14="http://schemas.microsoft.com/office/powerpoint/2010/main" val="95365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A3A76D-0841-2E46-B14F-2E8275B98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31" y="774700"/>
            <a:ext cx="10261600" cy="5156200"/>
          </a:xfrm>
        </p:spPr>
      </p:pic>
    </p:spTree>
    <p:extLst>
      <p:ext uri="{BB962C8B-B14F-4D97-AF65-F5344CB8AC3E}">
        <p14:creationId xmlns:p14="http://schemas.microsoft.com/office/powerpoint/2010/main" val="358298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76D86-AF48-674A-A41C-D0CAD377D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281" y="977900"/>
            <a:ext cx="10071100" cy="4749800"/>
          </a:xfrm>
        </p:spPr>
      </p:pic>
    </p:spTree>
    <p:extLst>
      <p:ext uri="{BB962C8B-B14F-4D97-AF65-F5344CB8AC3E}">
        <p14:creationId xmlns:p14="http://schemas.microsoft.com/office/powerpoint/2010/main" val="105662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F1D07F-9AC1-254F-89C8-3A307267B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431" y="965200"/>
            <a:ext cx="10210800" cy="4775200"/>
          </a:xfrm>
        </p:spPr>
      </p:pic>
    </p:spTree>
    <p:extLst>
      <p:ext uri="{BB962C8B-B14F-4D97-AF65-F5344CB8AC3E}">
        <p14:creationId xmlns:p14="http://schemas.microsoft.com/office/powerpoint/2010/main" val="420267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19F93A-812C-3A4E-AF33-3327AEB40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881" y="1066800"/>
            <a:ext cx="10121900" cy="4572000"/>
          </a:xfrm>
        </p:spPr>
      </p:pic>
    </p:spTree>
    <p:extLst>
      <p:ext uri="{BB962C8B-B14F-4D97-AF65-F5344CB8AC3E}">
        <p14:creationId xmlns:p14="http://schemas.microsoft.com/office/powerpoint/2010/main" val="417019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0</Words>
  <Application>Microsoft Macintosh PowerPoint</Application>
  <PresentationFormat>Widescreen</PresentationFormat>
  <Paragraphs>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2019-08-24T18:50:39Z</dcterms:created>
  <dcterms:modified xsi:type="dcterms:W3CDTF">2019-08-26T17:54:11Z</dcterms:modified>
</cp:coreProperties>
</file>