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Livvic Light"/>
      <p:regular r:id="rId22"/>
      <p:bold r:id="rId23"/>
      <p:italic r:id="rId24"/>
      <p:boldItalic r:id="rId25"/>
    </p:embeddedFont>
    <p:embeddedFont>
      <p:font typeface="Roboto"/>
      <p:regular r:id="rId26"/>
      <p:bold r:id="rId27"/>
      <p:italic r:id="rId28"/>
      <p:boldItalic r:id="rId29"/>
    </p:embeddedFont>
    <p:embeddedFont>
      <p:font typeface="Poppins"/>
      <p:regular r:id="rId30"/>
      <p:bold r:id="rId31"/>
      <p:italic r:id="rId32"/>
      <p:boldItalic r:id="rId33"/>
    </p:embeddedFont>
    <p:embeddedFont>
      <p:font typeface="Bebas Neue"/>
      <p:regular r:id="rId34"/>
    </p:embeddedFont>
    <p:embeddedFont>
      <p:font typeface="Livvic Medium"/>
      <p:regular r:id="rId35"/>
      <p:bold r:id="rId36"/>
      <p:italic r:id="rId37"/>
      <p:boldItalic r:id="rId38"/>
    </p:embeddedFont>
    <p:embeddedFont>
      <p:font typeface="Livvic"/>
      <p:regular r:id="rId39"/>
      <p:bold r:id="rId40"/>
      <p:italic r:id="rId41"/>
      <p:boldItalic r:id="rId42"/>
    </p:embeddedFont>
    <p:embeddedFont>
      <p:font typeface="Poppins Medium"/>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705D65-DFE4-4CC1-80B2-42CE80A6B957}">
  <a:tblStyle styleId="{FC705D65-DFE4-4CC1-80B2-42CE80A6B95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Livvic-bold.fntdata"/><Relationship Id="rId20" Type="http://schemas.openxmlformats.org/officeDocument/2006/relationships/slide" Target="slides/slide15.xml"/><Relationship Id="rId42" Type="http://schemas.openxmlformats.org/officeDocument/2006/relationships/font" Target="fonts/Livvic-boldItalic.fntdata"/><Relationship Id="rId41" Type="http://schemas.openxmlformats.org/officeDocument/2006/relationships/font" Target="fonts/Livvic-italic.fntdata"/><Relationship Id="rId22" Type="http://schemas.openxmlformats.org/officeDocument/2006/relationships/font" Target="fonts/LivvicLight-regular.fntdata"/><Relationship Id="rId44" Type="http://schemas.openxmlformats.org/officeDocument/2006/relationships/font" Target="fonts/PoppinsMedium-bold.fntdata"/><Relationship Id="rId21" Type="http://schemas.openxmlformats.org/officeDocument/2006/relationships/slide" Target="slides/slide16.xml"/><Relationship Id="rId43" Type="http://schemas.openxmlformats.org/officeDocument/2006/relationships/font" Target="fonts/PoppinsMedium-regular.fntdata"/><Relationship Id="rId24" Type="http://schemas.openxmlformats.org/officeDocument/2006/relationships/font" Target="fonts/LivvicLight-italic.fntdata"/><Relationship Id="rId46" Type="http://schemas.openxmlformats.org/officeDocument/2006/relationships/font" Target="fonts/PoppinsMedium-boldItalic.fntdata"/><Relationship Id="rId23" Type="http://schemas.openxmlformats.org/officeDocument/2006/relationships/font" Target="fonts/LivvicLight-bold.fntdata"/><Relationship Id="rId45" Type="http://schemas.openxmlformats.org/officeDocument/2006/relationships/font" Target="fonts/PoppinsMedium-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LivvicLight-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bold.fntdata"/><Relationship Id="rId30" Type="http://schemas.openxmlformats.org/officeDocument/2006/relationships/font" Target="fonts/Poppins-regular.fntdata"/><Relationship Id="rId11" Type="http://schemas.openxmlformats.org/officeDocument/2006/relationships/slide" Target="slides/slide6.xml"/><Relationship Id="rId33" Type="http://schemas.openxmlformats.org/officeDocument/2006/relationships/font" Target="fonts/Poppins-boldItalic.fntdata"/><Relationship Id="rId10" Type="http://schemas.openxmlformats.org/officeDocument/2006/relationships/slide" Target="slides/slide5.xml"/><Relationship Id="rId32" Type="http://schemas.openxmlformats.org/officeDocument/2006/relationships/font" Target="fonts/Poppins-italic.fntdata"/><Relationship Id="rId13" Type="http://schemas.openxmlformats.org/officeDocument/2006/relationships/slide" Target="slides/slide8.xml"/><Relationship Id="rId35" Type="http://schemas.openxmlformats.org/officeDocument/2006/relationships/font" Target="fonts/LivvicMedium-regular.fntdata"/><Relationship Id="rId12" Type="http://schemas.openxmlformats.org/officeDocument/2006/relationships/slide" Target="slides/slide7.xml"/><Relationship Id="rId34" Type="http://schemas.openxmlformats.org/officeDocument/2006/relationships/font" Target="fonts/BebasNeue-regular.fntdata"/><Relationship Id="rId15" Type="http://schemas.openxmlformats.org/officeDocument/2006/relationships/slide" Target="slides/slide10.xml"/><Relationship Id="rId37" Type="http://schemas.openxmlformats.org/officeDocument/2006/relationships/font" Target="fonts/LivvicMedium-italic.fntdata"/><Relationship Id="rId14" Type="http://schemas.openxmlformats.org/officeDocument/2006/relationships/slide" Target="slides/slide9.xml"/><Relationship Id="rId36" Type="http://schemas.openxmlformats.org/officeDocument/2006/relationships/font" Target="fonts/LivvicMedium-bold.fntdata"/><Relationship Id="rId17" Type="http://schemas.openxmlformats.org/officeDocument/2006/relationships/slide" Target="slides/slide12.xml"/><Relationship Id="rId39" Type="http://schemas.openxmlformats.org/officeDocument/2006/relationships/font" Target="fonts/Livvic-regular.fntdata"/><Relationship Id="rId16" Type="http://schemas.openxmlformats.org/officeDocument/2006/relationships/slide" Target="slides/slide11.xml"/><Relationship Id="rId38" Type="http://schemas.openxmlformats.org/officeDocument/2006/relationships/font" Target="fonts/LivvicMedium-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05bac666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05bac666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10f9e629ec3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10f9e629ec3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22e059450d5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22e059450d5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22e059450d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22e059450d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10f9e629ec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10f9e629ec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10f9e629ec3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10f9e629ec3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1105afc42a3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1105afc42a3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206b842868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206b842868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0f9e629ec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0f9e629ec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0f9e629ec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10f9e629ec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06b8428686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206b8428686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06b8428686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206b8428686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10f9e629ec3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10f9e629ec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1105afc42a3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1105afc42a3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205d2125bb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205d2125bb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22e059450d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22e059450d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idx="1" type="subTitle"/>
          </p:nvPr>
        </p:nvSpPr>
        <p:spPr>
          <a:xfrm>
            <a:off x="1641550" y="3475338"/>
            <a:ext cx="5860800" cy="409500"/>
          </a:xfrm>
          <a:prstGeom prst="rect">
            <a:avLst/>
          </a:prstGeom>
          <a:solidFill>
            <a:schemeClr val="accent2"/>
          </a:solidFill>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 name="Google Shape;10;p2"/>
          <p:cNvSpPr/>
          <p:nvPr/>
        </p:nvSpPr>
        <p:spPr>
          <a:xfrm flipH="1" rot="10800000">
            <a:off x="-527875" y="-1091222"/>
            <a:ext cx="4596342" cy="2152795"/>
          </a:xfrm>
          <a:custGeom>
            <a:rect b="b" l="l" r="r" t="t"/>
            <a:pathLst>
              <a:path extrusionOk="0" h="18133" w="38715">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205050" y="142150"/>
            <a:ext cx="289975" cy="919425"/>
            <a:chOff x="205050" y="142150"/>
            <a:chExt cx="289975" cy="919425"/>
          </a:xfrm>
        </p:grpSpPr>
        <p:sp>
          <p:nvSpPr>
            <p:cNvPr id="12" name="Google Shape;12;p2"/>
            <p:cNvSpPr/>
            <p:nvPr/>
          </p:nvSpPr>
          <p:spPr>
            <a:xfrm>
              <a:off x="425125" y="1421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25125" y="3120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425125" y="4819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25125" y="6518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25125" y="8217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25125" y="9916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05050" y="1421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05050" y="3120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05050" y="481950"/>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05050" y="651850"/>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05050" y="8217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05050" y="9916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2"/>
          <p:cNvSpPr/>
          <p:nvPr/>
        </p:nvSpPr>
        <p:spPr>
          <a:xfrm>
            <a:off x="6842050" y="321875"/>
            <a:ext cx="2301900" cy="3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txBox="1"/>
          <p:nvPr>
            <p:ph type="ctrTitle"/>
          </p:nvPr>
        </p:nvSpPr>
        <p:spPr>
          <a:xfrm>
            <a:off x="715100" y="801463"/>
            <a:ext cx="7713900" cy="25980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8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4" name="Shape 164"/>
        <p:cNvGrpSpPr/>
        <p:nvPr/>
      </p:nvGrpSpPr>
      <p:grpSpPr>
        <a:xfrm>
          <a:off x="0" y="0"/>
          <a:ext cx="0" cy="0"/>
          <a:chOff x="0" y="0"/>
          <a:chExt cx="0" cy="0"/>
        </a:xfrm>
      </p:grpSpPr>
      <p:sp>
        <p:nvSpPr>
          <p:cNvPr id="165" name="Google Shape;165;p11"/>
          <p:cNvSpPr txBox="1"/>
          <p:nvPr>
            <p:ph hasCustomPrompt="1" type="title"/>
          </p:nvPr>
        </p:nvSpPr>
        <p:spPr>
          <a:xfrm>
            <a:off x="1972700" y="1603600"/>
            <a:ext cx="5198700" cy="1511100"/>
          </a:xfrm>
          <a:prstGeom prst="rect">
            <a:avLst/>
          </a:prstGeom>
          <a:solidFill>
            <a:schemeClr val="accent2"/>
          </a:solidFill>
        </p:spPr>
        <p:txBody>
          <a:bodyPr anchorCtr="0" anchor="ctr" bIns="91425" lIns="91425" spcFirstLastPara="1" rIns="91425" wrap="square" tIns="91425">
            <a:noAutofit/>
          </a:bodyPr>
          <a:lstStyle>
            <a:lvl1pPr lvl="0" algn="ctr">
              <a:spcBef>
                <a:spcPts val="0"/>
              </a:spcBef>
              <a:spcAft>
                <a:spcPts val="0"/>
              </a:spcAft>
              <a:buSzPts val="9600"/>
              <a:buNone/>
              <a:defRPr sz="8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66" name="Google Shape;166;p11"/>
          <p:cNvSpPr txBox="1"/>
          <p:nvPr>
            <p:ph idx="1" type="subTitle"/>
          </p:nvPr>
        </p:nvSpPr>
        <p:spPr>
          <a:xfrm>
            <a:off x="1972650" y="3229300"/>
            <a:ext cx="5198700" cy="42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67" name="Google Shape;167;p11"/>
          <p:cNvSpPr/>
          <p:nvPr/>
        </p:nvSpPr>
        <p:spPr>
          <a:xfrm rot="10800000">
            <a:off x="-1099258" y="-1437382"/>
            <a:ext cx="4300158" cy="3387308"/>
          </a:xfrm>
          <a:custGeom>
            <a:rect b="b" l="l" r="r" t="t"/>
            <a:pathLst>
              <a:path extrusionOk="0" h="30495" w="38714">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4680012" y="3983502"/>
            <a:ext cx="5724690" cy="2681281"/>
          </a:xfrm>
          <a:custGeom>
            <a:rect b="b" l="l" r="r" t="t"/>
            <a:pathLst>
              <a:path extrusionOk="0" h="18133" w="38715">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flipH="1">
            <a:off x="-100" y="4447450"/>
            <a:ext cx="1762500" cy="34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
          <p:cNvSpPr/>
          <p:nvPr/>
        </p:nvSpPr>
        <p:spPr>
          <a:xfrm flipH="1" rot="-5400000">
            <a:off x="7858875" y="523500"/>
            <a:ext cx="1825800" cy="756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171" name="Shape 17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72" name="Shape 172"/>
        <p:cNvGrpSpPr/>
        <p:nvPr/>
      </p:nvGrpSpPr>
      <p:grpSpPr>
        <a:xfrm>
          <a:off x="0" y="0"/>
          <a:ext cx="0" cy="0"/>
          <a:chOff x="0" y="0"/>
          <a:chExt cx="0" cy="0"/>
        </a:xfrm>
      </p:grpSpPr>
      <p:sp>
        <p:nvSpPr>
          <p:cNvPr id="173" name="Google Shape;173;p13"/>
          <p:cNvSpPr txBox="1"/>
          <p:nvPr>
            <p:ph hasCustomPrompt="1" type="title"/>
          </p:nvPr>
        </p:nvSpPr>
        <p:spPr>
          <a:xfrm>
            <a:off x="827288" y="1490100"/>
            <a:ext cx="597300" cy="5934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4" name="Google Shape;174;p13"/>
          <p:cNvSpPr txBox="1"/>
          <p:nvPr>
            <p:ph idx="1" type="subTitle"/>
          </p:nvPr>
        </p:nvSpPr>
        <p:spPr>
          <a:xfrm>
            <a:off x="1496400" y="1638134"/>
            <a:ext cx="24177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5" name="Google Shape;175;p13"/>
          <p:cNvSpPr txBox="1"/>
          <p:nvPr>
            <p:ph idx="2"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6" name="Google Shape;176;p13"/>
          <p:cNvSpPr txBox="1"/>
          <p:nvPr>
            <p:ph idx="3" type="subTitle"/>
          </p:nvPr>
        </p:nvSpPr>
        <p:spPr>
          <a:xfrm>
            <a:off x="1496400" y="1423750"/>
            <a:ext cx="2417700" cy="362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77" name="Google Shape;177;p13"/>
          <p:cNvSpPr txBox="1"/>
          <p:nvPr>
            <p:ph hasCustomPrompt="1" idx="4" type="title"/>
          </p:nvPr>
        </p:nvSpPr>
        <p:spPr>
          <a:xfrm>
            <a:off x="827288" y="2586925"/>
            <a:ext cx="597300" cy="5934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8" name="Google Shape;178;p13"/>
          <p:cNvSpPr txBox="1"/>
          <p:nvPr>
            <p:ph idx="5" type="subTitle"/>
          </p:nvPr>
        </p:nvSpPr>
        <p:spPr>
          <a:xfrm>
            <a:off x="1496400" y="2738942"/>
            <a:ext cx="24177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9" name="Google Shape;179;p13"/>
          <p:cNvSpPr txBox="1"/>
          <p:nvPr>
            <p:ph idx="6" type="subTitle"/>
          </p:nvPr>
        </p:nvSpPr>
        <p:spPr>
          <a:xfrm>
            <a:off x="1496400" y="2524558"/>
            <a:ext cx="2417700" cy="362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80" name="Google Shape;180;p13"/>
          <p:cNvSpPr txBox="1"/>
          <p:nvPr>
            <p:ph hasCustomPrompt="1" idx="7" type="title"/>
          </p:nvPr>
        </p:nvSpPr>
        <p:spPr>
          <a:xfrm>
            <a:off x="827288" y="3686975"/>
            <a:ext cx="597300" cy="5934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1" name="Google Shape;181;p13"/>
          <p:cNvSpPr txBox="1"/>
          <p:nvPr>
            <p:ph idx="8" type="subTitle"/>
          </p:nvPr>
        </p:nvSpPr>
        <p:spPr>
          <a:xfrm>
            <a:off x="1496400" y="3839750"/>
            <a:ext cx="24177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2" name="Google Shape;182;p13"/>
          <p:cNvSpPr txBox="1"/>
          <p:nvPr>
            <p:ph idx="9" type="subTitle"/>
          </p:nvPr>
        </p:nvSpPr>
        <p:spPr>
          <a:xfrm>
            <a:off x="1496400" y="3625366"/>
            <a:ext cx="2417700" cy="362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83" name="Google Shape;183;p13"/>
          <p:cNvSpPr txBox="1"/>
          <p:nvPr>
            <p:ph hasCustomPrompt="1" idx="13" type="title"/>
          </p:nvPr>
        </p:nvSpPr>
        <p:spPr>
          <a:xfrm>
            <a:off x="4813238" y="1490100"/>
            <a:ext cx="597300" cy="5934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4" name="Google Shape;184;p13"/>
          <p:cNvSpPr txBox="1"/>
          <p:nvPr>
            <p:ph idx="14" type="subTitle"/>
          </p:nvPr>
        </p:nvSpPr>
        <p:spPr>
          <a:xfrm>
            <a:off x="5482350" y="1638134"/>
            <a:ext cx="24177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5" name="Google Shape;185;p13"/>
          <p:cNvSpPr txBox="1"/>
          <p:nvPr>
            <p:ph idx="15" type="subTitle"/>
          </p:nvPr>
        </p:nvSpPr>
        <p:spPr>
          <a:xfrm>
            <a:off x="5482350" y="1423750"/>
            <a:ext cx="2417700" cy="362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86" name="Google Shape;186;p13"/>
          <p:cNvSpPr txBox="1"/>
          <p:nvPr>
            <p:ph hasCustomPrompt="1" idx="16" type="title"/>
          </p:nvPr>
        </p:nvSpPr>
        <p:spPr>
          <a:xfrm>
            <a:off x="4813238" y="2586925"/>
            <a:ext cx="597300" cy="5934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7" name="Google Shape;187;p13"/>
          <p:cNvSpPr txBox="1"/>
          <p:nvPr>
            <p:ph idx="17" type="subTitle"/>
          </p:nvPr>
        </p:nvSpPr>
        <p:spPr>
          <a:xfrm>
            <a:off x="5482350" y="2738942"/>
            <a:ext cx="24177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8" name="Google Shape;188;p13"/>
          <p:cNvSpPr txBox="1"/>
          <p:nvPr>
            <p:ph idx="18" type="subTitle"/>
          </p:nvPr>
        </p:nvSpPr>
        <p:spPr>
          <a:xfrm>
            <a:off x="5482350" y="2524558"/>
            <a:ext cx="2417700" cy="362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89" name="Google Shape;189;p13"/>
          <p:cNvSpPr txBox="1"/>
          <p:nvPr>
            <p:ph hasCustomPrompt="1" idx="19" type="title"/>
          </p:nvPr>
        </p:nvSpPr>
        <p:spPr>
          <a:xfrm>
            <a:off x="4813238" y="3686975"/>
            <a:ext cx="597300" cy="5934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0" name="Google Shape;190;p13"/>
          <p:cNvSpPr txBox="1"/>
          <p:nvPr>
            <p:ph idx="20" type="subTitle"/>
          </p:nvPr>
        </p:nvSpPr>
        <p:spPr>
          <a:xfrm>
            <a:off x="5482350" y="3839750"/>
            <a:ext cx="24177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1" name="Google Shape;191;p13"/>
          <p:cNvSpPr txBox="1"/>
          <p:nvPr>
            <p:ph idx="21" type="subTitle"/>
          </p:nvPr>
        </p:nvSpPr>
        <p:spPr>
          <a:xfrm>
            <a:off x="5482350" y="3625366"/>
            <a:ext cx="2417700" cy="362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2" name="Google Shape;192;p13"/>
          <p:cNvSpPr/>
          <p:nvPr/>
        </p:nvSpPr>
        <p:spPr>
          <a:xfrm rot="-1443">
            <a:off x="0" y="447"/>
            <a:ext cx="2143500" cy="27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a:off x="-417227" y="3785150"/>
            <a:ext cx="4459935" cy="3175123"/>
          </a:xfrm>
          <a:custGeom>
            <a:rect b="b" l="l" r="r" t="t"/>
            <a:pathLst>
              <a:path extrusionOk="0" h="27572" w="38729">
                <a:moveTo>
                  <a:pt x="1" y="0"/>
                </a:moveTo>
                <a:lnTo>
                  <a:pt x="1" y="27572"/>
                </a:lnTo>
                <a:lnTo>
                  <a:pt x="38728" y="27572"/>
                </a:lnTo>
                <a:lnTo>
                  <a:pt x="38728" y="11917"/>
                </a:lnTo>
                <a:cubicBezTo>
                  <a:pt x="35988" y="10519"/>
                  <a:pt x="32763" y="9813"/>
                  <a:pt x="29690" y="9606"/>
                </a:cubicBezTo>
                <a:cubicBezTo>
                  <a:pt x="28304" y="9510"/>
                  <a:pt x="26910" y="9487"/>
                  <a:pt x="25514" y="9487"/>
                </a:cubicBezTo>
                <a:cubicBezTo>
                  <a:pt x="24169" y="9487"/>
                  <a:pt x="22822" y="9509"/>
                  <a:pt x="21479" y="9509"/>
                </a:cubicBezTo>
                <a:cubicBezTo>
                  <a:pt x="18356" y="9509"/>
                  <a:pt x="15253" y="9391"/>
                  <a:pt x="12236" y="8609"/>
                </a:cubicBezTo>
                <a:cubicBezTo>
                  <a:pt x="7309" y="7336"/>
                  <a:pt x="2963" y="4152"/>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 name="Google Shape;194;p13"/>
          <p:cNvGrpSpPr/>
          <p:nvPr/>
        </p:nvGrpSpPr>
        <p:grpSpPr>
          <a:xfrm rot="-5400000">
            <a:off x="501725" y="4678425"/>
            <a:ext cx="69900" cy="579625"/>
            <a:chOff x="8904375" y="2444650"/>
            <a:chExt cx="69900" cy="579625"/>
          </a:xfrm>
        </p:grpSpPr>
        <p:sp>
          <p:nvSpPr>
            <p:cNvPr id="195" name="Google Shape;195;p13"/>
            <p:cNvSpPr/>
            <p:nvPr/>
          </p:nvSpPr>
          <p:spPr>
            <a:xfrm>
              <a:off x="8904375" y="24446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
            <p:cNvSpPr/>
            <p:nvPr/>
          </p:nvSpPr>
          <p:spPr>
            <a:xfrm>
              <a:off x="8904375" y="26145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p:nvPr/>
          </p:nvSpPr>
          <p:spPr>
            <a:xfrm>
              <a:off x="8904375" y="27844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
            <p:cNvSpPr/>
            <p:nvPr/>
          </p:nvSpPr>
          <p:spPr>
            <a:xfrm>
              <a:off x="8904375" y="29543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99" name="Shape 199"/>
        <p:cNvGrpSpPr/>
        <p:nvPr/>
      </p:nvGrpSpPr>
      <p:grpSpPr>
        <a:xfrm>
          <a:off x="0" y="0"/>
          <a:ext cx="0" cy="0"/>
          <a:chOff x="0" y="0"/>
          <a:chExt cx="0" cy="0"/>
        </a:xfrm>
      </p:grpSpPr>
      <p:sp>
        <p:nvSpPr>
          <p:cNvPr id="200" name="Google Shape;200;p14"/>
          <p:cNvSpPr txBox="1"/>
          <p:nvPr>
            <p:ph type="title"/>
          </p:nvPr>
        </p:nvSpPr>
        <p:spPr>
          <a:xfrm>
            <a:off x="1096100" y="3307775"/>
            <a:ext cx="5187900" cy="510000"/>
          </a:xfrm>
          <a:prstGeom prst="rect">
            <a:avLst/>
          </a:prstGeom>
          <a:solidFill>
            <a:schemeClr val="accent2"/>
          </a:solidFill>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01" name="Google Shape;201;p14"/>
          <p:cNvSpPr txBox="1"/>
          <p:nvPr>
            <p:ph idx="1" type="subTitle"/>
          </p:nvPr>
        </p:nvSpPr>
        <p:spPr>
          <a:xfrm>
            <a:off x="1096100" y="1087537"/>
            <a:ext cx="5187900" cy="2060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None/>
              <a:defRPr sz="3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202" name="Google Shape;202;p14"/>
          <p:cNvSpPr/>
          <p:nvPr/>
        </p:nvSpPr>
        <p:spPr>
          <a:xfrm flipH="1" rot="10800000">
            <a:off x="-411712" y="-1680892"/>
            <a:ext cx="3969643" cy="3020168"/>
          </a:xfrm>
          <a:custGeom>
            <a:rect b="b" l="l" r="r" t="t"/>
            <a:pathLst>
              <a:path extrusionOk="0" h="29455" w="38715">
                <a:moveTo>
                  <a:pt x="0" y="1"/>
                </a:moveTo>
                <a:lnTo>
                  <a:pt x="0" y="29455"/>
                </a:lnTo>
                <a:lnTo>
                  <a:pt x="38714" y="29455"/>
                </a:lnTo>
                <a:lnTo>
                  <a:pt x="38714" y="21911"/>
                </a:lnTo>
                <a:cubicBezTo>
                  <a:pt x="37275" y="20375"/>
                  <a:pt x="35392" y="19323"/>
                  <a:pt x="33288" y="19115"/>
                </a:cubicBezTo>
                <a:cubicBezTo>
                  <a:pt x="32962" y="19085"/>
                  <a:pt x="32631" y="19074"/>
                  <a:pt x="32298" y="19074"/>
                </a:cubicBezTo>
                <a:cubicBezTo>
                  <a:pt x="31288" y="19074"/>
                  <a:pt x="30258" y="19177"/>
                  <a:pt x="29257" y="19177"/>
                </a:cubicBezTo>
                <a:cubicBezTo>
                  <a:pt x="28141" y="19177"/>
                  <a:pt x="27063" y="19049"/>
                  <a:pt x="26091" y="18506"/>
                </a:cubicBezTo>
                <a:cubicBezTo>
                  <a:pt x="23461" y="17025"/>
                  <a:pt x="23115" y="13399"/>
                  <a:pt x="21357" y="10935"/>
                </a:cubicBezTo>
                <a:cubicBezTo>
                  <a:pt x="19087" y="7779"/>
                  <a:pt x="14852" y="6949"/>
                  <a:pt x="11143" y="5772"/>
                </a:cubicBezTo>
                <a:cubicBezTo>
                  <a:pt x="7129" y="4499"/>
                  <a:pt x="3350" y="2534"/>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14"/>
          <p:cNvGrpSpPr/>
          <p:nvPr/>
        </p:nvGrpSpPr>
        <p:grpSpPr>
          <a:xfrm rot="5400000">
            <a:off x="1520867" y="-69697"/>
            <a:ext cx="289975" cy="919425"/>
            <a:chOff x="205050" y="142150"/>
            <a:chExt cx="289975" cy="919425"/>
          </a:xfrm>
        </p:grpSpPr>
        <p:sp>
          <p:nvSpPr>
            <p:cNvPr id="204" name="Google Shape;204;p14"/>
            <p:cNvSpPr/>
            <p:nvPr/>
          </p:nvSpPr>
          <p:spPr>
            <a:xfrm>
              <a:off x="425125" y="1421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p:nvPr/>
          </p:nvSpPr>
          <p:spPr>
            <a:xfrm>
              <a:off x="425125" y="3120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
            <p:cNvSpPr/>
            <p:nvPr/>
          </p:nvSpPr>
          <p:spPr>
            <a:xfrm>
              <a:off x="425125" y="4819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
            <p:cNvSpPr/>
            <p:nvPr/>
          </p:nvSpPr>
          <p:spPr>
            <a:xfrm>
              <a:off x="425125" y="6518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
            <p:cNvSpPr/>
            <p:nvPr/>
          </p:nvSpPr>
          <p:spPr>
            <a:xfrm>
              <a:off x="425125" y="8217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
            <p:cNvSpPr/>
            <p:nvPr/>
          </p:nvSpPr>
          <p:spPr>
            <a:xfrm>
              <a:off x="425125" y="9916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
            <p:cNvSpPr/>
            <p:nvPr/>
          </p:nvSpPr>
          <p:spPr>
            <a:xfrm>
              <a:off x="205050" y="1421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a:off x="205050" y="3120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a:off x="205050" y="481950"/>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205050" y="651850"/>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p:nvPr/>
          </p:nvSpPr>
          <p:spPr>
            <a:xfrm>
              <a:off x="205050" y="8217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
            <p:cNvSpPr/>
            <p:nvPr/>
          </p:nvSpPr>
          <p:spPr>
            <a:xfrm>
              <a:off x="205050" y="9916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
    <p:spTree>
      <p:nvGrpSpPr>
        <p:cNvPr id="216" name="Shape 216"/>
        <p:cNvGrpSpPr/>
        <p:nvPr/>
      </p:nvGrpSpPr>
      <p:grpSpPr>
        <a:xfrm>
          <a:off x="0" y="0"/>
          <a:ext cx="0" cy="0"/>
          <a:chOff x="0" y="0"/>
          <a:chExt cx="0" cy="0"/>
        </a:xfrm>
      </p:grpSpPr>
      <p:sp>
        <p:nvSpPr>
          <p:cNvPr id="217" name="Google Shape;217;p15"/>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8" name="Google Shape;218;p15"/>
          <p:cNvSpPr/>
          <p:nvPr/>
        </p:nvSpPr>
        <p:spPr>
          <a:xfrm flipH="1" rot="10800000">
            <a:off x="-518201" y="-782224"/>
            <a:ext cx="3264449" cy="1528975"/>
          </a:xfrm>
          <a:custGeom>
            <a:rect b="b" l="l" r="r" t="t"/>
            <a:pathLst>
              <a:path extrusionOk="0" h="18133" w="38715">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rot="-5400000">
            <a:off x="8148200" y="335075"/>
            <a:ext cx="1030200" cy="345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0" name="Google Shape;220;p15"/>
          <p:cNvGrpSpPr/>
          <p:nvPr/>
        </p:nvGrpSpPr>
        <p:grpSpPr>
          <a:xfrm flipH="1">
            <a:off x="422946" y="136775"/>
            <a:ext cx="510050" cy="919425"/>
            <a:chOff x="257500" y="825775"/>
            <a:chExt cx="510050" cy="919425"/>
          </a:xfrm>
        </p:grpSpPr>
        <p:sp>
          <p:nvSpPr>
            <p:cNvPr id="221" name="Google Shape;221;p15"/>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
    <p:spTree>
      <p:nvGrpSpPr>
        <p:cNvPr id="239" name="Shape 239"/>
        <p:cNvGrpSpPr/>
        <p:nvPr/>
      </p:nvGrpSpPr>
      <p:grpSpPr>
        <a:xfrm>
          <a:off x="0" y="0"/>
          <a:ext cx="0" cy="0"/>
          <a:chOff x="0" y="0"/>
          <a:chExt cx="0" cy="0"/>
        </a:xfrm>
      </p:grpSpPr>
      <p:sp>
        <p:nvSpPr>
          <p:cNvPr id="240" name="Google Shape;240;p16"/>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1" name="Google Shape;241;p16"/>
          <p:cNvSpPr/>
          <p:nvPr/>
        </p:nvSpPr>
        <p:spPr>
          <a:xfrm rot="5400000">
            <a:off x="-1638303" y="-800180"/>
            <a:ext cx="3264449" cy="1528975"/>
          </a:xfrm>
          <a:custGeom>
            <a:rect b="b" l="l" r="r" t="t"/>
            <a:pathLst>
              <a:path extrusionOk="0" h="18133" w="38715">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6"/>
          <p:cNvSpPr/>
          <p:nvPr/>
        </p:nvSpPr>
        <p:spPr>
          <a:xfrm flipH="1" rot="-5400000">
            <a:off x="7319218" y="-265262"/>
            <a:ext cx="2850876" cy="2168993"/>
          </a:xfrm>
          <a:custGeom>
            <a:rect b="b" l="l" r="r" t="t"/>
            <a:pathLst>
              <a:path extrusionOk="0" h="29455" w="38715">
                <a:moveTo>
                  <a:pt x="0" y="1"/>
                </a:moveTo>
                <a:lnTo>
                  <a:pt x="0" y="29455"/>
                </a:lnTo>
                <a:lnTo>
                  <a:pt x="38714" y="29455"/>
                </a:lnTo>
                <a:lnTo>
                  <a:pt x="38714" y="21911"/>
                </a:lnTo>
                <a:cubicBezTo>
                  <a:pt x="37275" y="20375"/>
                  <a:pt x="35392" y="19323"/>
                  <a:pt x="33288" y="19115"/>
                </a:cubicBezTo>
                <a:cubicBezTo>
                  <a:pt x="32962" y="19085"/>
                  <a:pt x="32631" y="19074"/>
                  <a:pt x="32298" y="19074"/>
                </a:cubicBezTo>
                <a:cubicBezTo>
                  <a:pt x="31288" y="19074"/>
                  <a:pt x="30258" y="19177"/>
                  <a:pt x="29257" y="19177"/>
                </a:cubicBezTo>
                <a:cubicBezTo>
                  <a:pt x="28141" y="19177"/>
                  <a:pt x="27063" y="19049"/>
                  <a:pt x="26091" y="18506"/>
                </a:cubicBezTo>
                <a:cubicBezTo>
                  <a:pt x="23461" y="17025"/>
                  <a:pt x="23115" y="13399"/>
                  <a:pt x="21357" y="10935"/>
                </a:cubicBezTo>
                <a:cubicBezTo>
                  <a:pt x="19087" y="7779"/>
                  <a:pt x="14852" y="6949"/>
                  <a:pt x="11143" y="5772"/>
                </a:cubicBezTo>
                <a:cubicBezTo>
                  <a:pt x="7129" y="4499"/>
                  <a:pt x="3350" y="2534"/>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 name="Google Shape;243;p16"/>
          <p:cNvGrpSpPr/>
          <p:nvPr/>
        </p:nvGrpSpPr>
        <p:grpSpPr>
          <a:xfrm>
            <a:off x="8599671" y="923075"/>
            <a:ext cx="289975" cy="919425"/>
            <a:chOff x="8786346" y="812300"/>
            <a:chExt cx="289975" cy="919425"/>
          </a:xfrm>
        </p:grpSpPr>
        <p:sp>
          <p:nvSpPr>
            <p:cNvPr id="244" name="Google Shape;244;p16"/>
            <p:cNvSpPr/>
            <p:nvPr/>
          </p:nvSpPr>
          <p:spPr>
            <a:xfrm flipH="1">
              <a:off x="8786346" y="81230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6"/>
            <p:cNvSpPr/>
            <p:nvPr/>
          </p:nvSpPr>
          <p:spPr>
            <a:xfrm flipH="1">
              <a:off x="8786346" y="98220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6"/>
            <p:cNvSpPr/>
            <p:nvPr/>
          </p:nvSpPr>
          <p:spPr>
            <a:xfrm flipH="1">
              <a:off x="8786346" y="115210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6"/>
            <p:cNvSpPr/>
            <p:nvPr/>
          </p:nvSpPr>
          <p:spPr>
            <a:xfrm flipH="1">
              <a:off x="8786346" y="132200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6"/>
            <p:cNvSpPr/>
            <p:nvPr/>
          </p:nvSpPr>
          <p:spPr>
            <a:xfrm flipH="1">
              <a:off x="8786346" y="149190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6"/>
            <p:cNvSpPr/>
            <p:nvPr/>
          </p:nvSpPr>
          <p:spPr>
            <a:xfrm flipH="1">
              <a:off x="8786346" y="166180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6"/>
            <p:cNvSpPr/>
            <p:nvPr/>
          </p:nvSpPr>
          <p:spPr>
            <a:xfrm flipH="1">
              <a:off x="9006396" y="81230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6"/>
            <p:cNvSpPr/>
            <p:nvPr/>
          </p:nvSpPr>
          <p:spPr>
            <a:xfrm flipH="1">
              <a:off x="9006396" y="98220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6"/>
            <p:cNvSpPr/>
            <p:nvPr/>
          </p:nvSpPr>
          <p:spPr>
            <a:xfrm flipH="1">
              <a:off x="9006396" y="1152100"/>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
            <p:cNvSpPr/>
            <p:nvPr/>
          </p:nvSpPr>
          <p:spPr>
            <a:xfrm flipH="1">
              <a:off x="9006396" y="1322000"/>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
            <p:cNvSpPr/>
            <p:nvPr/>
          </p:nvSpPr>
          <p:spPr>
            <a:xfrm flipH="1">
              <a:off x="9006396" y="149190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flipH="1">
              <a:off x="9006396" y="166180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 name="Google Shape;256;p16"/>
          <p:cNvSpPr/>
          <p:nvPr/>
        </p:nvSpPr>
        <p:spPr>
          <a:xfrm rot="10800000">
            <a:off x="-8600" y="4720225"/>
            <a:ext cx="1120500" cy="42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7" name="Google Shape;257;p16"/>
          <p:cNvGrpSpPr/>
          <p:nvPr/>
        </p:nvGrpSpPr>
        <p:grpSpPr>
          <a:xfrm rot="-5400000">
            <a:off x="534550" y="11275"/>
            <a:ext cx="69900" cy="579625"/>
            <a:chOff x="8904375" y="2444650"/>
            <a:chExt cx="69900" cy="579625"/>
          </a:xfrm>
        </p:grpSpPr>
        <p:sp>
          <p:nvSpPr>
            <p:cNvPr id="258" name="Google Shape;258;p16"/>
            <p:cNvSpPr/>
            <p:nvPr/>
          </p:nvSpPr>
          <p:spPr>
            <a:xfrm>
              <a:off x="8904375" y="24446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
            <p:cNvSpPr/>
            <p:nvPr/>
          </p:nvSpPr>
          <p:spPr>
            <a:xfrm>
              <a:off x="8904375" y="26145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6"/>
            <p:cNvSpPr/>
            <p:nvPr/>
          </p:nvSpPr>
          <p:spPr>
            <a:xfrm>
              <a:off x="8904375" y="27844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a:off x="8904375" y="29543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262" name="Shape 262"/>
        <p:cNvGrpSpPr/>
        <p:nvPr/>
      </p:nvGrpSpPr>
      <p:grpSpPr>
        <a:xfrm>
          <a:off x="0" y="0"/>
          <a:ext cx="0" cy="0"/>
          <a:chOff x="0" y="0"/>
          <a:chExt cx="0" cy="0"/>
        </a:xfrm>
      </p:grpSpPr>
      <p:sp>
        <p:nvSpPr>
          <p:cNvPr id="263" name="Google Shape;263;p17"/>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4" name="Google Shape;264;p17"/>
          <p:cNvSpPr txBox="1"/>
          <p:nvPr>
            <p:ph idx="1" type="subTitle"/>
          </p:nvPr>
        </p:nvSpPr>
        <p:spPr>
          <a:xfrm>
            <a:off x="5459313" y="2607200"/>
            <a:ext cx="2891700" cy="103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65" name="Google Shape;265;p17"/>
          <p:cNvSpPr/>
          <p:nvPr>
            <p:ph idx="2" type="pic"/>
          </p:nvPr>
        </p:nvSpPr>
        <p:spPr>
          <a:xfrm>
            <a:off x="793088" y="1643600"/>
            <a:ext cx="4137600" cy="2964900"/>
          </a:xfrm>
          <a:prstGeom prst="roundRect">
            <a:avLst>
              <a:gd fmla="val 16667" name="adj"/>
            </a:avLst>
          </a:prstGeom>
          <a:noFill/>
          <a:ln>
            <a:noFill/>
          </a:ln>
        </p:spPr>
      </p:sp>
      <p:sp>
        <p:nvSpPr>
          <p:cNvPr id="266" name="Google Shape;266;p17"/>
          <p:cNvSpPr/>
          <p:nvPr/>
        </p:nvSpPr>
        <p:spPr>
          <a:xfrm rot="5399097">
            <a:off x="-803395" y="3823275"/>
            <a:ext cx="2283000" cy="3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
    <p:spTree>
      <p:nvGrpSpPr>
        <p:cNvPr id="267" name="Shape 267"/>
        <p:cNvGrpSpPr/>
        <p:nvPr/>
      </p:nvGrpSpPr>
      <p:grpSpPr>
        <a:xfrm>
          <a:off x="0" y="0"/>
          <a:ext cx="0" cy="0"/>
          <a:chOff x="0" y="0"/>
          <a:chExt cx="0" cy="0"/>
        </a:xfrm>
      </p:grpSpPr>
      <p:sp>
        <p:nvSpPr>
          <p:cNvPr id="268" name="Google Shape;268;p18"/>
          <p:cNvSpPr txBox="1"/>
          <p:nvPr>
            <p:ph type="title"/>
          </p:nvPr>
        </p:nvSpPr>
        <p:spPr>
          <a:xfrm>
            <a:off x="5373263" y="1455014"/>
            <a:ext cx="2772600" cy="1107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9" name="Google Shape;269;p18"/>
          <p:cNvSpPr txBox="1"/>
          <p:nvPr>
            <p:ph idx="1" type="subTitle"/>
          </p:nvPr>
        </p:nvSpPr>
        <p:spPr>
          <a:xfrm>
            <a:off x="5373263" y="2606112"/>
            <a:ext cx="2772600" cy="101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70" name="Google Shape;270;p18"/>
          <p:cNvSpPr/>
          <p:nvPr/>
        </p:nvSpPr>
        <p:spPr>
          <a:xfrm>
            <a:off x="0" y="4698500"/>
            <a:ext cx="2714100" cy="44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
          <p:cNvSpPr/>
          <p:nvPr/>
        </p:nvSpPr>
        <p:spPr>
          <a:xfrm rot="-5400000">
            <a:off x="-513950" y="715075"/>
            <a:ext cx="1848000" cy="391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_1_1_2">
    <p:spTree>
      <p:nvGrpSpPr>
        <p:cNvPr id="272" name="Shape 272"/>
        <p:cNvGrpSpPr/>
        <p:nvPr/>
      </p:nvGrpSpPr>
      <p:grpSpPr>
        <a:xfrm>
          <a:off x="0" y="0"/>
          <a:ext cx="0" cy="0"/>
          <a:chOff x="0" y="0"/>
          <a:chExt cx="0" cy="0"/>
        </a:xfrm>
      </p:grpSpPr>
      <p:sp>
        <p:nvSpPr>
          <p:cNvPr id="273" name="Google Shape;273;p19"/>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4" name="Google Shape;274;p19"/>
          <p:cNvSpPr txBox="1"/>
          <p:nvPr>
            <p:ph idx="1" type="subTitle"/>
          </p:nvPr>
        </p:nvSpPr>
        <p:spPr>
          <a:xfrm>
            <a:off x="1185313" y="2640525"/>
            <a:ext cx="3003900" cy="171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75" name="Google Shape;275;p19"/>
          <p:cNvSpPr txBox="1"/>
          <p:nvPr>
            <p:ph idx="2" type="subTitle"/>
          </p:nvPr>
        </p:nvSpPr>
        <p:spPr>
          <a:xfrm>
            <a:off x="1185313" y="2426175"/>
            <a:ext cx="3003900" cy="3621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76" name="Google Shape;276;p19"/>
          <p:cNvSpPr txBox="1"/>
          <p:nvPr>
            <p:ph idx="3" type="subTitle"/>
          </p:nvPr>
        </p:nvSpPr>
        <p:spPr>
          <a:xfrm>
            <a:off x="4954788" y="2640525"/>
            <a:ext cx="3003900" cy="171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77" name="Google Shape;277;p19"/>
          <p:cNvSpPr txBox="1"/>
          <p:nvPr>
            <p:ph idx="4" type="subTitle"/>
          </p:nvPr>
        </p:nvSpPr>
        <p:spPr>
          <a:xfrm>
            <a:off x="4954788" y="2426175"/>
            <a:ext cx="3003900" cy="3621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78" name="Google Shape;278;p19"/>
          <p:cNvSpPr/>
          <p:nvPr/>
        </p:nvSpPr>
        <p:spPr>
          <a:xfrm flipH="1">
            <a:off x="4782600" y="4296878"/>
            <a:ext cx="4596342" cy="2152795"/>
          </a:xfrm>
          <a:custGeom>
            <a:rect b="b" l="l" r="r" t="t"/>
            <a:pathLst>
              <a:path extrusionOk="0" h="18133" w="38715">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rot="-5400000">
            <a:off x="-440950" y="3989875"/>
            <a:ext cx="1920900" cy="391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flipH="1" rot="10800000">
            <a:off x="-958424" y="-681819"/>
            <a:ext cx="3394241" cy="2582393"/>
          </a:xfrm>
          <a:custGeom>
            <a:rect b="b" l="l" r="r" t="t"/>
            <a:pathLst>
              <a:path extrusionOk="0" h="29455" w="38715">
                <a:moveTo>
                  <a:pt x="0" y="1"/>
                </a:moveTo>
                <a:lnTo>
                  <a:pt x="0" y="29455"/>
                </a:lnTo>
                <a:lnTo>
                  <a:pt x="38714" y="29455"/>
                </a:lnTo>
                <a:lnTo>
                  <a:pt x="38714" y="21911"/>
                </a:lnTo>
                <a:cubicBezTo>
                  <a:pt x="37275" y="20375"/>
                  <a:pt x="35392" y="19323"/>
                  <a:pt x="33288" y="19115"/>
                </a:cubicBezTo>
                <a:cubicBezTo>
                  <a:pt x="32962" y="19085"/>
                  <a:pt x="32631" y="19074"/>
                  <a:pt x="32298" y="19074"/>
                </a:cubicBezTo>
                <a:cubicBezTo>
                  <a:pt x="31288" y="19074"/>
                  <a:pt x="30258" y="19177"/>
                  <a:pt x="29257" y="19177"/>
                </a:cubicBezTo>
                <a:cubicBezTo>
                  <a:pt x="28141" y="19177"/>
                  <a:pt x="27063" y="19049"/>
                  <a:pt x="26091" y="18506"/>
                </a:cubicBezTo>
                <a:cubicBezTo>
                  <a:pt x="23461" y="17025"/>
                  <a:pt x="23115" y="13399"/>
                  <a:pt x="21357" y="10935"/>
                </a:cubicBezTo>
                <a:cubicBezTo>
                  <a:pt x="19087" y="7779"/>
                  <a:pt x="14852" y="6949"/>
                  <a:pt x="11143" y="5772"/>
                </a:cubicBezTo>
                <a:cubicBezTo>
                  <a:pt x="7129" y="4499"/>
                  <a:pt x="3350" y="2534"/>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_1">
    <p:spTree>
      <p:nvGrpSpPr>
        <p:cNvPr id="281" name="Shape 281"/>
        <p:cNvGrpSpPr/>
        <p:nvPr/>
      </p:nvGrpSpPr>
      <p:grpSpPr>
        <a:xfrm>
          <a:off x="0" y="0"/>
          <a:ext cx="0" cy="0"/>
          <a:chOff x="0" y="0"/>
          <a:chExt cx="0" cy="0"/>
        </a:xfrm>
      </p:grpSpPr>
      <p:sp>
        <p:nvSpPr>
          <p:cNvPr id="282" name="Google Shape;282;p20"/>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3" name="Google Shape;283;p20"/>
          <p:cNvSpPr txBox="1"/>
          <p:nvPr>
            <p:ph idx="1" type="subTitle"/>
          </p:nvPr>
        </p:nvSpPr>
        <p:spPr>
          <a:xfrm>
            <a:off x="872875" y="3549625"/>
            <a:ext cx="216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84" name="Google Shape;284;p20"/>
          <p:cNvSpPr txBox="1"/>
          <p:nvPr>
            <p:ph idx="2" type="subTitle"/>
          </p:nvPr>
        </p:nvSpPr>
        <p:spPr>
          <a:xfrm>
            <a:off x="872875" y="3335275"/>
            <a:ext cx="2165400" cy="3621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85" name="Google Shape;285;p20"/>
          <p:cNvSpPr txBox="1"/>
          <p:nvPr>
            <p:ph idx="3" type="subTitle"/>
          </p:nvPr>
        </p:nvSpPr>
        <p:spPr>
          <a:xfrm>
            <a:off x="3489300" y="3549625"/>
            <a:ext cx="216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86" name="Google Shape;286;p20"/>
          <p:cNvSpPr txBox="1"/>
          <p:nvPr>
            <p:ph idx="4" type="subTitle"/>
          </p:nvPr>
        </p:nvSpPr>
        <p:spPr>
          <a:xfrm>
            <a:off x="3489300" y="3335275"/>
            <a:ext cx="2165400" cy="3621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87" name="Google Shape;287;p20"/>
          <p:cNvSpPr txBox="1"/>
          <p:nvPr>
            <p:ph idx="5" type="subTitle"/>
          </p:nvPr>
        </p:nvSpPr>
        <p:spPr>
          <a:xfrm>
            <a:off x="6105725" y="3549625"/>
            <a:ext cx="216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88" name="Google Shape;288;p20"/>
          <p:cNvSpPr txBox="1"/>
          <p:nvPr>
            <p:ph idx="6" type="subTitle"/>
          </p:nvPr>
        </p:nvSpPr>
        <p:spPr>
          <a:xfrm>
            <a:off x="6105725" y="3335275"/>
            <a:ext cx="2165400" cy="3621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89" name="Google Shape;289;p20"/>
          <p:cNvSpPr/>
          <p:nvPr/>
        </p:nvSpPr>
        <p:spPr>
          <a:xfrm>
            <a:off x="-227327" y="4457023"/>
            <a:ext cx="3265610" cy="1529519"/>
          </a:xfrm>
          <a:custGeom>
            <a:rect b="b" l="l" r="r" t="t"/>
            <a:pathLst>
              <a:path extrusionOk="0" h="18133" w="38715">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0"/>
          <p:cNvSpPr/>
          <p:nvPr/>
        </p:nvSpPr>
        <p:spPr>
          <a:xfrm rot="-5400000">
            <a:off x="-208625" y="620425"/>
            <a:ext cx="1600500" cy="345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
          <p:cNvSpPr txBox="1"/>
          <p:nvPr>
            <p:ph type="title"/>
          </p:nvPr>
        </p:nvSpPr>
        <p:spPr>
          <a:xfrm>
            <a:off x="2017950" y="2882285"/>
            <a:ext cx="5108100" cy="8418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8" name="Google Shape;28;p3"/>
          <p:cNvSpPr txBox="1"/>
          <p:nvPr>
            <p:ph hasCustomPrompt="1" idx="2" type="title"/>
          </p:nvPr>
        </p:nvSpPr>
        <p:spPr>
          <a:xfrm>
            <a:off x="3787200" y="1129800"/>
            <a:ext cx="1569600" cy="15684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9" name="Google Shape;29;p3"/>
          <p:cNvSpPr txBox="1"/>
          <p:nvPr>
            <p:ph idx="1" type="subTitle"/>
          </p:nvPr>
        </p:nvSpPr>
        <p:spPr>
          <a:xfrm>
            <a:off x="2017950" y="3718444"/>
            <a:ext cx="5108100" cy="4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 name="Google Shape;30;p3"/>
          <p:cNvSpPr/>
          <p:nvPr/>
        </p:nvSpPr>
        <p:spPr>
          <a:xfrm flipH="1">
            <a:off x="-595608" y="3573075"/>
            <a:ext cx="4300158" cy="3387308"/>
          </a:xfrm>
          <a:custGeom>
            <a:rect b="b" l="l" r="r" t="t"/>
            <a:pathLst>
              <a:path extrusionOk="0" h="30495" w="38714">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3"/>
          <p:cNvGrpSpPr/>
          <p:nvPr/>
        </p:nvGrpSpPr>
        <p:grpSpPr>
          <a:xfrm>
            <a:off x="533563" y="3088600"/>
            <a:ext cx="510050" cy="919425"/>
            <a:chOff x="257500" y="825775"/>
            <a:chExt cx="510050" cy="919425"/>
          </a:xfrm>
        </p:grpSpPr>
        <p:sp>
          <p:nvSpPr>
            <p:cNvPr id="32" name="Google Shape;32;p3"/>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 name="Google Shape;50;p3"/>
          <p:cNvSpPr/>
          <p:nvPr/>
        </p:nvSpPr>
        <p:spPr>
          <a:xfrm rot="10800000">
            <a:off x="4846137" y="-1482932"/>
            <a:ext cx="5724690" cy="2681281"/>
          </a:xfrm>
          <a:custGeom>
            <a:rect b="b" l="l" r="r" t="t"/>
            <a:pathLst>
              <a:path extrusionOk="0" h="18133" w="38715">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3"/>
          <p:cNvGrpSpPr/>
          <p:nvPr/>
        </p:nvGrpSpPr>
        <p:grpSpPr>
          <a:xfrm rot="-5400000">
            <a:off x="7787500" y="-170500"/>
            <a:ext cx="289975" cy="919425"/>
            <a:chOff x="205050" y="142150"/>
            <a:chExt cx="289975" cy="919425"/>
          </a:xfrm>
        </p:grpSpPr>
        <p:sp>
          <p:nvSpPr>
            <p:cNvPr id="52" name="Google Shape;52;p3"/>
            <p:cNvSpPr/>
            <p:nvPr/>
          </p:nvSpPr>
          <p:spPr>
            <a:xfrm>
              <a:off x="425125" y="1421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425125" y="3120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425125" y="4819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425125" y="6518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425125" y="8217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425125" y="9916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205050" y="1421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205050" y="3120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205050" y="481950"/>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205050" y="651850"/>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205050" y="8217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205050" y="9916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91" name="Shape 291"/>
        <p:cNvGrpSpPr/>
        <p:nvPr/>
      </p:nvGrpSpPr>
      <p:grpSpPr>
        <a:xfrm>
          <a:off x="0" y="0"/>
          <a:ext cx="0" cy="0"/>
          <a:chOff x="0" y="0"/>
          <a:chExt cx="0" cy="0"/>
        </a:xfrm>
      </p:grpSpPr>
      <p:sp>
        <p:nvSpPr>
          <p:cNvPr id="292" name="Google Shape;292;p21"/>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3" name="Google Shape;293;p21"/>
          <p:cNvSpPr txBox="1"/>
          <p:nvPr>
            <p:ph idx="1" type="subTitle"/>
          </p:nvPr>
        </p:nvSpPr>
        <p:spPr>
          <a:xfrm>
            <a:off x="1764563" y="1715957"/>
            <a:ext cx="2135700" cy="73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94" name="Google Shape;294;p21"/>
          <p:cNvSpPr txBox="1"/>
          <p:nvPr>
            <p:ph idx="2" type="subTitle"/>
          </p:nvPr>
        </p:nvSpPr>
        <p:spPr>
          <a:xfrm>
            <a:off x="1764563" y="1501575"/>
            <a:ext cx="2135700" cy="362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5" name="Google Shape;295;p21"/>
          <p:cNvSpPr txBox="1"/>
          <p:nvPr>
            <p:ph idx="3" type="subTitle"/>
          </p:nvPr>
        </p:nvSpPr>
        <p:spPr>
          <a:xfrm>
            <a:off x="1764563" y="3284557"/>
            <a:ext cx="2135700" cy="73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96" name="Google Shape;296;p21"/>
          <p:cNvSpPr txBox="1"/>
          <p:nvPr>
            <p:ph idx="4" type="subTitle"/>
          </p:nvPr>
        </p:nvSpPr>
        <p:spPr>
          <a:xfrm>
            <a:off x="1764563" y="3070175"/>
            <a:ext cx="2135700" cy="362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7" name="Google Shape;297;p21"/>
          <p:cNvSpPr txBox="1"/>
          <p:nvPr>
            <p:ph idx="5" type="subTitle"/>
          </p:nvPr>
        </p:nvSpPr>
        <p:spPr>
          <a:xfrm>
            <a:off x="6061963" y="1715957"/>
            <a:ext cx="2135700" cy="73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98" name="Google Shape;298;p21"/>
          <p:cNvSpPr txBox="1"/>
          <p:nvPr>
            <p:ph idx="6" type="subTitle"/>
          </p:nvPr>
        </p:nvSpPr>
        <p:spPr>
          <a:xfrm>
            <a:off x="6061963" y="1501575"/>
            <a:ext cx="2135700" cy="362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9" name="Google Shape;299;p21"/>
          <p:cNvSpPr txBox="1"/>
          <p:nvPr>
            <p:ph idx="7" type="subTitle"/>
          </p:nvPr>
        </p:nvSpPr>
        <p:spPr>
          <a:xfrm>
            <a:off x="6061963" y="3284557"/>
            <a:ext cx="2135700" cy="73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00" name="Google Shape;300;p21"/>
          <p:cNvSpPr txBox="1"/>
          <p:nvPr>
            <p:ph idx="8" type="subTitle"/>
          </p:nvPr>
        </p:nvSpPr>
        <p:spPr>
          <a:xfrm>
            <a:off x="6061963" y="3070175"/>
            <a:ext cx="2135700" cy="362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01" name="Google Shape;301;p21"/>
          <p:cNvSpPr/>
          <p:nvPr/>
        </p:nvSpPr>
        <p:spPr>
          <a:xfrm rot="-9182791">
            <a:off x="6451991" y="-747140"/>
            <a:ext cx="3830783" cy="1794229"/>
          </a:xfrm>
          <a:custGeom>
            <a:rect b="b" l="l" r="r" t="t"/>
            <a:pathLst>
              <a:path extrusionOk="0" h="18133" w="38715">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1"/>
          <p:cNvSpPr/>
          <p:nvPr/>
        </p:nvSpPr>
        <p:spPr>
          <a:xfrm rot="5398519">
            <a:off x="-290387" y="493100"/>
            <a:ext cx="1392300" cy="3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1"/>
          <p:cNvSpPr/>
          <p:nvPr/>
        </p:nvSpPr>
        <p:spPr>
          <a:xfrm rot="10800000">
            <a:off x="8100000" y="4853150"/>
            <a:ext cx="1044000" cy="289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1"/>
          <p:cNvSpPr/>
          <p:nvPr/>
        </p:nvSpPr>
        <p:spPr>
          <a:xfrm flipH="1">
            <a:off x="-329445" y="4176277"/>
            <a:ext cx="2215118" cy="1744924"/>
          </a:xfrm>
          <a:custGeom>
            <a:rect b="b" l="l" r="r" t="t"/>
            <a:pathLst>
              <a:path extrusionOk="0" h="30495" w="38714">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 name="Google Shape;305;p21"/>
          <p:cNvGrpSpPr/>
          <p:nvPr/>
        </p:nvGrpSpPr>
        <p:grpSpPr>
          <a:xfrm rot="10800000">
            <a:off x="8515125" y="442525"/>
            <a:ext cx="289975" cy="919425"/>
            <a:chOff x="205050" y="142150"/>
            <a:chExt cx="289975" cy="919425"/>
          </a:xfrm>
        </p:grpSpPr>
        <p:sp>
          <p:nvSpPr>
            <p:cNvPr id="306" name="Google Shape;306;p21"/>
            <p:cNvSpPr/>
            <p:nvPr/>
          </p:nvSpPr>
          <p:spPr>
            <a:xfrm>
              <a:off x="425125" y="1421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1"/>
            <p:cNvSpPr/>
            <p:nvPr/>
          </p:nvSpPr>
          <p:spPr>
            <a:xfrm>
              <a:off x="425125" y="3120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1"/>
            <p:cNvSpPr/>
            <p:nvPr/>
          </p:nvSpPr>
          <p:spPr>
            <a:xfrm>
              <a:off x="425125" y="4819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1"/>
            <p:cNvSpPr/>
            <p:nvPr/>
          </p:nvSpPr>
          <p:spPr>
            <a:xfrm>
              <a:off x="425125" y="6518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1"/>
            <p:cNvSpPr/>
            <p:nvPr/>
          </p:nvSpPr>
          <p:spPr>
            <a:xfrm>
              <a:off x="425125" y="8217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1"/>
            <p:cNvSpPr/>
            <p:nvPr/>
          </p:nvSpPr>
          <p:spPr>
            <a:xfrm>
              <a:off x="425125" y="9916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1"/>
            <p:cNvSpPr/>
            <p:nvPr/>
          </p:nvSpPr>
          <p:spPr>
            <a:xfrm>
              <a:off x="205050" y="1421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1"/>
            <p:cNvSpPr/>
            <p:nvPr/>
          </p:nvSpPr>
          <p:spPr>
            <a:xfrm>
              <a:off x="205050" y="3120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1"/>
            <p:cNvSpPr/>
            <p:nvPr/>
          </p:nvSpPr>
          <p:spPr>
            <a:xfrm>
              <a:off x="205050" y="481950"/>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1"/>
            <p:cNvSpPr/>
            <p:nvPr/>
          </p:nvSpPr>
          <p:spPr>
            <a:xfrm>
              <a:off x="205050" y="651850"/>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1"/>
            <p:cNvSpPr/>
            <p:nvPr/>
          </p:nvSpPr>
          <p:spPr>
            <a:xfrm>
              <a:off x="205050" y="8217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1"/>
            <p:cNvSpPr/>
            <p:nvPr/>
          </p:nvSpPr>
          <p:spPr>
            <a:xfrm>
              <a:off x="205050" y="9916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318" name="Shape 318"/>
        <p:cNvGrpSpPr/>
        <p:nvPr/>
      </p:nvGrpSpPr>
      <p:grpSpPr>
        <a:xfrm>
          <a:off x="0" y="0"/>
          <a:ext cx="0" cy="0"/>
          <a:chOff x="0" y="0"/>
          <a:chExt cx="0" cy="0"/>
        </a:xfrm>
      </p:grpSpPr>
      <p:sp>
        <p:nvSpPr>
          <p:cNvPr id="319" name="Google Shape;319;p22"/>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0" name="Google Shape;320;p22"/>
          <p:cNvSpPr txBox="1"/>
          <p:nvPr>
            <p:ph idx="1" type="subTitle"/>
          </p:nvPr>
        </p:nvSpPr>
        <p:spPr>
          <a:xfrm>
            <a:off x="746200" y="1918550"/>
            <a:ext cx="2417700" cy="71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21" name="Google Shape;321;p22"/>
          <p:cNvSpPr txBox="1"/>
          <p:nvPr>
            <p:ph idx="2" type="subTitle"/>
          </p:nvPr>
        </p:nvSpPr>
        <p:spPr>
          <a:xfrm>
            <a:off x="746200" y="1704166"/>
            <a:ext cx="2417700" cy="362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2" name="Google Shape;322;p22"/>
          <p:cNvSpPr txBox="1"/>
          <p:nvPr>
            <p:ph idx="3" type="subTitle"/>
          </p:nvPr>
        </p:nvSpPr>
        <p:spPr>
          <a:xfrm>
            <a:off x="3363150" y="1918550"/>
            <a:ext cx="2417700" cy="71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23" name="Google Shape;323;p22"/>
          <p:cNvSpPr txBox="1"/>
          <p:nvPr>
            <p:ph idx="4" type="subTitle"/>
          </p:nvPr>
        </p:nvSpPr>
        <p:spPr>
          <a:xfrm>
            <a:off x="3363150" y="1704166"/>
            <a:ext cx="2417700" cy="362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4" name="Google Shape;324;p22"/>
          <p:cNvSpPr txBox="1"/>
          <p:nvPr>
            <p:ph idx="5" type="subTitle"/>
          </p:nvPr>
        </p:nvSpPr>
        <p:spPr>
          <a:xfrm>
            <a:off x="5980100" y="1918550"/>
            <a:ext cx="2417700" cy="71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25" name="Google Shape;325;p22"/>
          <p:cNvSpPr txBox="1"/>
          <p:nvPr>
            <p:ph idx="6" type="subTitle"/>
          </p:nvPr>
        </p:nvSpPr>
        <p:spPr>
          <a:xfrm>
            <a:off x="5980100" y="1704166"/>
            <a:ext cx="2417700" cy="362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6" name="Google Shape;326;p22"/>
          <p:cNvSpPr txBox="1"/>
          <p:nvPr>
            <p:ph idx="7" type="subTitle"/>
          </p:nvPr>
        </p:nvSpPr>
        <p:spPr>
          <a:xfrm>
            <a:off x="746200" y="3343650"/>
            <a:ext cx="2417700" cy="71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27" name="Google Shape;327;p22"/>
          <p:cNvSpPr txBox="1"/>
          <p:nvPr>
            <p:ph idx="8" type="subTitle"/>
          </p:nvPr>
        </p:nvSpPr>
        <p:spPr>
          <a:xfrm>
            <a:off x="746200" y="3129266"/>
            <a:ext cx="2417700" cy="362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8" name="Google Shape;328;p22"/>
          <p:cNvSpPr txBox="1"/>
          <p:nvPr>
            <p:ph idx="9" type="subTitle"/>
          </p:nvPr>
        </p:nvSpPr>
        <p:spPr>
          <a:xfrm>
            <a:off x="3363150" y="3343650"/>
            <a:ext cx="2417700" cy="71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29" name="Google Shape;329;p22"/>
          <p:cNvSpPr txBox="1"/>
          <p:nvPr>
            <p:ph idx="13" type="subTitle"/>
          </p:nvPr>
        </p:nvSpPr>
        <p:spPr>
          <a:xfrm>
            <a:off x="3363150" y="3129266"/>
            <a:ext cx="2417700" cy="362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30" name="Google Shape;330;p22"/>
          <p:cNvSpPr txBox="1"/>
          <p:nvPr>
            <p:ph idx="14" type="subTitle"/>
          </p:nvPr>
        </p:nvSpPr>
        <p:spPr>
          <a:xfrm>
            <a:off x="5980100" y="3343650"/>
            <a:ext cx="2417700" cy="71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31" name="Google Shape;331;p22"/>
          <p:cNvSpPr txBox="1"/>
          <p:nvPr>
            <p:ph idx="15" type="subTitle"/>
          </p:nvPr>
        </p:nvSpPr>
        <p:spPr>
          <a:xfrm>
            <a:off x="5980100" y="3129266"/>
            <a:ext cx="2417700" cy="362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32" name="Google Shape;332;p22"/>
          <p:cNvSpPr/>
          <p:nvPr/>
        </p:nvSpPr>
        <p:spPr>
          <a:xfrm flipH="1" rot="10800000">
            <a:off x="5440689" y="-1643428"/>
            <a:ext cx="3913985" cy="3082968"/>
          </a:xfrm>
          <a:custGeom>
            <a:rect b="b" l="l" r="r" t="t"/>
            <a:pathLst>
              <a:path extrusionOk="0" h="30495" w="38714">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2"/>
          <p:cNvSpPr/>
          <p:nvPr/>
        </p:nvSpPr>
        <p:spPr>
          <a:xfrm rot="-5400000">
            <a:off x="-751400" y="885800"/>
            <a:ext cx="2148300" cy="345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2"/>
          <p:cNvSpPr/>
          <p:nvPr/>
        </p:nvSpPr>
        <p:spPr>
          <a:xfrm>
            <a:off x="7373625" y="4660000"/>
            <a:ext cx="1770300" cy="3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2"/>
          <p:cNvSpPr/>
          <p:nvPr/>
        </p:nvSpPr>
        <p:spPr>
          <a:xfrm>
            <a:off x="-117137" y="4488100"/>
            <a:ext cx="3480285" cy="2152795"/>
          </a:xfrm>
          <a:custGeom>
            <a:rect b="b" l="l" r="r" t="t"/>
            <a:pathLst>
              <a:path extrusionOk="0" h="18133" w="38715">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6" name="Google Shape;336;p22"/>
          <p:cNvGrpSpPr/>
          <p:nvPr/>
        </p:nvGrpSpPr>
        <p:grpSpPr>
          <a:xfrm rot="10800000">
            <a:off x="8462188" y="971000"/>
            <a:ext cx="510050" cy="919425"/>
            <a:chOff x="257500" y="825775"/>
            <a:chExt cx="510050" cy="919425"/>
          </a:xfrm>
        </p:grpSpPr>
        <p:sp>
          <p:nvSpPr>
            <p:cNvPr id="337" name="Google Shape;337;p22"/>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2"/>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2"/>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2"/>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2"/>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2"/>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2"/>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2"/>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2"/>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2"/>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2"/>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2"/>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355" name="Shape 355"/>
        <p:cNvGrpSpPr/>
        <p:nvPr/>
      </p:nvGrpSpPr>
      <p:grpSpPr>
        <a:xfrm>
          <a:off x="0" y="0"/>
          <a:ext cx="0" cy="0"/>
          <a:chOff x="0" y="0"/>
          <a:chExt cx="0" cy="0"/>
        </a:xfrm>
      </p:grpSpPr>
      <p:sp>
        <p:nvSpPr>
          <p:cNvPr id="356" name="Google Shape;356;p23"/>
          <p:cNvSpPr txBox="1"/>
          <p:nvPr>
            <p:ph hasCustomPrompt="1" type="title"/>
          </p:nvPr>
        </p:nvSpPr>
        <p:spPr>
          <a:xfrm>
            <a:off x="1275150" y="1444753"/>
            <a:ext cx="1350300" cy="5274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Clr>
                <a:schemeClr val="accent5"/>
              </a:buClr>
              <a:buSzPts val="30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357" name="Google Shape;357;p23"/>
          <p:cNvSpPr txBox="1"/>
          <p:nvPr>
            <p:ph idx="2"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8" name="Google Shape;358;p23"/>
          <p:cNvSpPr txBox="1"/>
          <p:nvPr>
            <p:ph idx="1" type="subTitle"/>
          </p:nvPr>
        </p:nvSpPr>
        <p:spPr>
          <a:xfrm>
            <a:off x="867600" y="2305550"/>
            <a:ext cx="216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59" name="Google Shape;359;p23"/>
          <p:cNvSpPr txBox="1"/>
          <p:nvPr>
            <p:ph idx="3" type="subTitle"/>
          </p:nvPr>
        </p:nvSpPr>
        <p:spPr>
          <a:xfrm>
            <a:off x="867600" y="2091200"/>
            <a:ext cx="2165400" cy="3621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0" name="Google Shape;360;p23"/>
          <p:cNvSpPr txBox="1"/>
          <p:nvPr>
            <p:ph hasCustomPrompt="1" idx="4" type="title"/>
          </p:nvPr>
        </p:nvSpPr>
        <p:spPr>
          <a:xfrm>
            <a:off x="3896900" y="1444753"/>
            <a:ext cx="1350300" cy="5274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Clr>
                <a:schemeClr val="accent5"/>
              </a:buClr>
              <a:buSzPts val="30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361" name="Google Shape;361;p23"/>
          <p:cNvSpPr txBox="1"/>
          <p:nvPr>
            <p:ph idx="5" type="subTitle"/>
          </p:nvPr>
        </p:nvSpPr>
        <p:spPr>
          <a:xfrm>
            <a:off x="3489350" y="2305550"/>
            <a:ext cx="216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62" name="Google Shape;362;p23"/>
          <p:cNvSpPr txBox="1"/>
          <p:nvPr>
            <p:ph idx="6" type="subTitle"/>
          </p:nvPr>
        </p:nvSpPr>
        <p:spPr>
          <a:xfrm>
            <a:off x="3489350" y="2091200"/>
            <a:ext cx="2165400" cy="3621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3" name="Google Shape;363;p23"/>
          <p:cNvSpPr txBox="1"/>
          <p:nvPr>
            <p:ph hasCustomPrompt="1" idx="7" type="title"/>
          </p:nvPr>
        </p:nvSpPr>
        <p:spPr>
          <a:xfrm>
            <a:off x="6518650" y="1444753"/>
            <a:ext cx="1350300" cy="5274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Clr>
                <a:schemeClr val="accent5"/>
              </a:buClr>
              <a:buSzPts val="30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364" name="Google Shape;364;p23"/>
          <p:cNvSpPr txBox="1"/>
          <p:nvPr>
            <p:ph idx="8" type="subTitle"/>
          </p:nvPr>
        </p:nvSpPr>
        <p:spPr>
          <a:xfrm>
            <a:off x="6111100" y="2305550"/>
            <a:ext cx="216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65" name="Google Shape;365;p23"/>
          <p:cNvSpPr txBox="1"/>
          <p:nvPr>
            <p:ph idx="9" type="subTitle"/>
          </p:nvPr>
        </p:nvSpPr>
        <p:spPr>
          <a:xfrm>
            <a:off x="6111100" y="2091200"/>
            <a:ext cx="2165400" cy="3621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6" name="Google Shape;366;p23"/>
          <p:cNvSpPr/>
          <p:nvPr/>
        </p:nvSpPr>
        <p:spPr>
          <a:xfrm rot="-9500089">
            <a:off x="6993399" y="-343681"/>
            <a:ext cx="3394280" cy="2582423"/>
          </a:xfrm>
          <a:custGeom>
            <a:rect b="b" l="l" r="r" t="t"/>
            <a:pathLst>
              <a:path extrusionOk="0" h="29455" w="38715">
                <a:moveTo>
                  <a:pt x="0" y="1"/>
                </a:moveTo>
                <a:lnTo>
                  <a:pt x="0" y="29455"/>
                </a:lnTo>
                <a:lnTo>
                  <a:pt x="38714" y="29455"/>
                </a:lnTo>
                <a:lnTo>
                  <a:pt x="38714" y="21911"/>
                </a:lnTo>
                <a:cubicBezTo>
                  <a:pt x="37275" y="20375"/>
                  <a:pt x="35392" y="19323"/>
                  <a:pt x="33288" y="19115"/>
                </a:cubicBezTo>
                <a:cubicBezTo>
                  <a:pt x="32962" y="19085"/>
                  <a:pt x="32631" y="19074"/>
                  <a:pt x="32298" y="19074"/>
                </a:cubicBezTo>
                <a:cubicBezTo>
                  <a:pt x="31288" y="19074"/>
                  <a:pt x="30258" y="19177"/>
                  <a:pt x="29257" y="19177"/>
                </a:cubicBezTo>
                <a:cubicBezTo>
                  <a:pt x="28141" y="19177"/>
                  <a:pt x="27063" y="19049"/>
                  <a:pt x="26091" y="18506"/>
                </a:cubicBezTo>
                <a:cubicBezTo>
                  <a:pt x="23461" y="17025"/>
                  <a:pt x="23115" y="13399"/>
                  <a:pt x="21357" y="10935"/>
                </a:cubicBezTo>
                <a:cubicBezTo>
                  <a:pt x="19087" y="7779"/>
                  <a:pt x="14852" y="6949"/>
                  <a:pt x="11143" y="5772"/>
                </a:cubicBezTo>
                <a:cubicBezTo>
                  <a:pt x="7129" y="4499"/>
                  <a:pt x="3350" y="2534"/>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3"/>
          <p:cNvSpPr/>
          <p:nvPr/>
        </p:nvSpPr>
        <p:spPr>
          <a:xfrm>
            <a:off x="-1327426" y="4506243"/>
            <a:ext cx="3437698" cy="1610120"/>
          </a:xfrm>
          <a:custGeom>
            <a:rect b="b" l="l" r="r" t="t"/>
            <a:pathLst>
              <a:path extrusionOk="0" h="18133" w="38715">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3"/>
          <p:cNvSpPr/>
          <p:nvPr/>
        </p:nvSpPr>
        <p:spPr>
          <a:xfrm>
            <a:off x="0" y="0"/>
            <a:ext cx="2301900" cy="461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9" name="Google Shape;369;p23"/>
          <p:cNvGrpSpPr/>
          <p:nvPr/>
        </p:nvGrpSpPr>
        <p:grpSpPr>
          <a:xfrm flipH="1" rot="10800000">
            <a:off x="209950" y="3893190"/>
            <a:ext cx="510050" cy="919425"/>
            <a:chOff x="257500" y="825775"/>
            <a:chExt cx="510050" cy="919425"/>
          </a:xfrm>
        </p:grpSpPr>
        <p:sp>
          <p:nvSpPr>
            <p:cNvPr id="370" name="Google Shape;370;p23"/>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3"/>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3"/>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3"/>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3"/>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3"/>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3"/>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3"/>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3"/>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3"/>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3"/>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3"/>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3"/>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3"/>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3"/>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3"/>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3"/>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3"/>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388" name="Shape 388"/>
        <p:cNvGrpSpPr/>
        <p:nvPr/>
      </p:nvGrpSpPr>
      <p:grpSpPr>
        <a:xfrm>
          <a:off x="0" y="0"/>
          <a:ext cx="0" cy="0"/>
          <a:chOff x="0" y="0"/>
          <a:chExt cx="0" cy="0"/>
        </a:xfrm>
      </p:grpSpPr>
      <p:sp>
        <p:nvSpPr>
          <p:cNvPr id="389" name="Google Shape;389;p24"/>
          <p:cNvSpPr txBox="1"/>
          <p:nvPr>
            <p:ph type="title"/>
          </p:nvPr>
        </p:nvSpPr>
        <p:spPr>
          <a:xfrm>
            <a:off x="2024200" y="514725"/>
            <a:ext cx="5095500" cy="95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6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90" name="Google Shape;390;p24"/>
          <p:cNvSpPr txBox="1"/>
          <p:nvPr>
            <p:ph idx="1" type="subTitle"/>
          </p:nvPr>
        </p:nvSpPr>
        <p:spPr>
          <a:xfrm>
            <a:off x="2024150" y="1625750"/>
            <a:ext cx="5095500" cy="119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1" name="Google Shape;391;p24"/>
          <p:cNvSpPr/>
          <p:nvPr/>
        </p:nvSpPr>
        <p:spPr>
          <a:xfrm>
            <a:off x="-776550" y="4087225"/>
            <a:ext cx="3480285" cy="2152795"/>
          </a:xfrm>
          <a:custGeom>
            <a:rect b="b" l="l" r="r" t="t"/>
            <a:pathLst>
              <a:path extrusionOk="0" h="18133" w="38715">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4"/>
          <p:cNvSpPr/>
          <p:nvPr/>
        </p:nvSpPr>
        <p:spPr>
          <a:xfrm>
            <a:off x="7625825" y="3004225"/>
            <a:ext cx="1518300" cy="34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4"/>
          <p:cNvSpPr/>
          <p:nvPr/>
        </p:nvSpPr>
        <p:spPr>
          <a:xfrm>
            <a:off x="0" y="2289825"/>
            <a:ext cx="1210200" cy="34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4" name="Google Shape;394;p24"/>
          <p:cNvGrpSpPr/>
          <p:nvPr/>
        </p:nvGrpSpPr>
        <p:grpSpPr>
          <a:xfrm rot="10800000">
            <a:off x="671963" y="3892950"/>
            <a:ext cx="510050" cy="919425"/>
            <a:chOff x="257500" y="825775"/>
            <a:chExt cx="510050" cy="919425"/>
          </a:xfrm>
        </p:grpSpPr>
        <p:sp>
          <p:nvSpPr>
            <p:cNvPr id="395" name="Google Shape;395;p24"/>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4"/>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4"/>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4"/>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4"/>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4"/>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4"/>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4"/>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4"/>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4"/>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4"/>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4"/>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4"/>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4"/>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4"/>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4"/>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4"/>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4"/>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3" name="Google Shape;413;p24"/>
          <p:cNvSpPr txBox="1"/>
          <p:nvPr/>
        </p:nvSpPr>
        <p:spPr>
          <a:xfrm>
            <a:off x="2024207" y="3577289"/>
            <a:ext cx="50955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Livvic"/>
                <a:ea typeface="Livvic"/>
                <a:cs typeface="Livvic"/>
                <a:sym typeface="Livvic"/>
              </a:rPr>
              <a:t>CREDITS:</a:t>
            </a:r>
            <a:r>
              <a:rPr lang="en" sz="1200">
                <a:solidFill>
                  <a:schemeClr val="dk1"/>
                </a:solidFill>
                <a:latin typeface="Livvic"/>
                <a:ea typeface="Livvic"/>
                <a:cs typeface="Livvic"/>
                <a:sym typeface="Livvic"/>
              </a:rPr>
              <a:t> This presentation template was created by </a:t>
            </a:r>
            <a:r>
              <a:rPr b="1" lang="en" sz="1200">
                <a:solidFill>
                  <a:schemeClr val="hlink"/>
                </a:solidFill>
                <a:uFill>
                  <a:noFill/>
                </a:uFill>
                <a:latin typeface="Livvic"/>
                <a:ea typeface="Livvic"/>
                <a:cs typeface="Livvic"/>
                <a:sym typeface="Livvic"/>
                <a:hlinkClick r:id="rId2"/>
              </a:rPr>
              <a:t>Slidesgo</a:t>
            </a:r>
            <a:r>
              <a:rPr lang="en" sz="1200">
                <a:solidFill>
                  <a:schemeClr val="dk1"/>
                </a:solidFill>
                <a:latin typeface="Livvic"/>
                <a:ea typeface="Livvic"/>
                <a:cs typeface="Livvic"/>
                <a:sym typeface="Livvic"/>
              </a:rPr>
              <a:t>, and includes icons by </a:t>
            </a:r>
            <a:r>
              <a:rPr b="1" lang="en" sz="1200">
                <a:solidFill>
                  <a:schemeClr val="hlink"/>
                </a:solidFill>
                <a:uFill>
                  <a:noFill/>
                </a:uFill>
                <a:latin typeface="Livvic"/>
                <a:ea typeface="Livvic"/>
                <a:cs typeface="Livvic"/>
                <a:sym typeface="Livvic"/>
                <a:hlinkClick r:id="rId3"/>
              </a:rPr>
              <a:t>Flaticon</a:t>
            </a:r>
            <a:r>
              <a:rPr lang="en" sz="1200">
                <a:solidFill>
                  <a:schemeClr val="dk1"/>
                </a:solidFill>
                <a:latin typeface="Livvic"/>
                <a:ea typeface="Livvic"/>
                <a:cs typeface="Livvic"/>
                <a:sym typeface="Livvic"/>
              </a:rPr>
              <a:t>, and infographics &amp; images by </a:t>
            </a:r>
            <a:r>
              <a:rPr b="1" lang="en" sz="1200">
                <a:solidFill>
                  <a:schemeClr val="hlink"/>
                </a:solidFill>
                <a:uFill>
                  <a:noFill/>
                </a:uFill>
                <a:latin typeface="Livvic"/>
                <a:ea typeface="Livvic"/>
                <a:cs typeface="Livvic"/>
                <a:sym typeface="Livvic"/>
                <a:hlinkClick r:id="rId4"/>
              </a:rPr>
              <a:t>Freepik</a:t>
            </a:r>
            <a:r>
              <a:rPr lang="en" sz="1200">
                <a:solidFill>
                  <a:schemeClr val="dk1"/>
                </a:solidFill>
                <a:latin typeface="Livvic"/>
                <a:ea typeface="Livvic"/>
                <a:cs typeface="Livvic"/>
                <a:sym typeface="Livvic"/>
              </a:rPr>
              <a:t> </a:t>
            </a:r>
            <a:endParaRPr b="1" sz="1200">
              <a:solidFill>
                <a:schemeClr val="dk1"/>
              </a:solidFill>
              <a:latin typeface="Livvic"/>
              <a:ea typeface="Livvic"/>
              <a:cs typeface="Livvic"/>
              <a:sym typeface="Livvic"/>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414" name="Shape 414"/>
        <p:cNvGrpSpPr/>
        <p:nvPr/>
      </p:nvGrpSpPr>
      <p:grpSpPr>
        <a:xfrm>
          <a:off x="0" y="0"/>
          <a:ext cx="0" cy="0"/>
          <a:chOff x="0" y="0"/>
          <a:chExt cx="0" cy="0"/>
        </a:xfrm>
      </p:grpSpPr>
      <p:sp>
        <p:nvSpPr>
          <p:cNvPr id="415" name="Google Shape;415;p25"/>
          <p:cNvSpPr/>
          <p:nvPr/>
        </p:nvSpPr>
        <p:spPr>
          <a:xfrm>
            <a:off x="-776550" y="4087225"/>
            <a:ext cx="3480285" cy="2152795"/>
          </a:xfrm>
          <a:custGeom>
            <a:rect b="b" l="l" r="r" t="t"/>
            <a:pathLst>
              <a:path extrusionOk="0" h="18133" w="38715">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5"/>
          <p:cNvSpPr/>
          <p:nvPr/>
        </p:nvSpPr>
        <p:spPr>
          <a:xfrm>
            <a:off x="7625825" y="3004225"/>
            <a:ext cx="1518300" cy="34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5"/>
          <p:cNvSpPr/>
          <p:nvPr/>
        </p:nvSpPr>
        <p:spPr>
          <a:xfrm>
            <a:off x="0" y="2289825"/>
            <a:ext cx="1210200" cy="34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8" name="Google Shape;418;p25"/>
          <p:cNvGrpSpPr/>
          <p:nvPr/>
        </p:nvGrpSpPr>
        <p:grpSpPr>
          <a:xfrm rot="10800000">
            <a:off x="671963" y="3892950"/>
            <a:ext cx="510050" cy="919425"/>
            <a:chOff x="257500" y="825775"/>
            <a:chExt cx="510050" cy="919425"/>
          </a:xfrm>
        </p:grpSpPr>
        <p:sp>
          <p:nvSpPr>
            <p:cNvPr id="419" name="Google Shape;419;p25"/>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5"/>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5"/>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5"/>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5"/>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5"/>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5"/>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5"/>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5"/>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5"/>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5"/>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5"/>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5"/>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5"/>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5"/>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5"/>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5"/>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5"/>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7" name="Google Shape;437;p25"/>
          <p:cNvSpPr/>
          <p:nvPr/>
        </p:nvSpPr>
        <p:spPr>
          <a:xfrm rot="-5400000">
            <a:off x="641200" y="110946"/>
            <a:ext cx="1189500" cy="95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5"/>
          <p:cNvSpPr/>
          <p:nvPr/>
        </p:nvSpPr>
        <p:spPr>
          <a:xfrm flipH="1" rot="10800000">
            <a:off x="5400589" y="-1322603"/>
            <a:ext cx="3913985" cy="3082968"/>
          </a:xfrm>
          <a:custGeom>
            <a:rect b="b" l="l" r="r" t="t"/>
            <a:pathLst>
              <a:path extrusionOk="0" h="30495" w="38714">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9" name="Google Shape;439;p25"/>
          <p:cNvGrpSpPr/>
          <p:nvPr/>
        </p:nvGrpSpPr>
        <p:grpSpPr>
          <a:xfrm rot="10800000">
            <a:off x="8642800" y="602475"/>
            <a:ext cx="69900" cy="579625"/>
            <a:chOff x="8904375" y="2444650"/>
            <a:chExt cx="69900" cy="579625"/>
          </a:xfrm>
        </p:grpSpPr>
        <p:sp>
          <p:nvSpPr>
            <p:cNvPr id="440" name="Google Shape;440;p25"/>
            <p:cNvSpPr/>
            <p:nvPr/>
          </p:nvSpPr>
          <p:spPr>
            <a:xfrm>
              <a:off x="8904375" y="24446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5"/>
            <p:cNvSpPr/>
            <p:nvPr/>
          </p:nvSpPr>
          <p:spPr>
            <a:xfrm>
              <a:off x="8904375" y="26145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5"/>
            <p:cNvSpPr/>
            <p:nvPr/>
          </p:nvSpPr>
          <p:spPr>
            <a:xfrm>
              <a:off x="8904375" y="27844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5"/>
            <p:cNvSpPr/>
            <p:nvPr/>
          </p:nvSpPr>
          <p:spPr>
            <a:xfrm>
              <a:off x="8904375" y="29543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444" name="Shape 444"/>
        <p:cNvGrpSpPr/>
        <p:nvPr/>
      </p:nvGrpSpPr>
      <p:grpSpPr>
        <a:xfrm>
          <a:off x="0" y="0"/>
          <a:ext cx="0" cy="0"/>
          <a:chOff x="0" y="0"/>
          <a:chExt cx="0" cy="0"/>
        </a:xfrm>
      </p:grpSpPr>
      <p:sp>
        <p:nvSpPr>
          <p:cNvPr id="445" name="Google Shape;445;p26"/>
          <p:cNvSpPr/>
          <p:nvPr/>
        </p:nvSpPr>
        <p:spPr>
          <a:xfrm rot="10800000">
            <a:off x="-1099258" y="-1473882"/>
            <a:ext cx="4300158" cy="3387308"/>
          </a:xfrm>
          <a:custGeom>
            <a:rect b="b" l="l" r="r" t="t"/>
            <a:pathLst>
              <a:path extrusionOk="0" h="30495" w="38714">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6"/>
          <p:cNvSpPr/>
          <p:nvPr/>
        </p:nvSpPr>
        <p:spPr>
          <a:xfrm flipH="1">
            <a:off x="4680012" y="3983502"/>
            <a:ext cx="5724690" cy="2681281"/>
          </a:xfrm>
          <a:custGeom>
            <a:rect b="b" l="l" r="r" t="t"/>
            <a:pathLst>
              <a:path extrusionOk="0" h="18133" w="38715">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6"/>
          <p:cNvSpPr/>
          <p:nvPr/>
        </p:nvSpPr>
        <p:spPr>
          <a:xfrm flipH="1">
            <a:off x="-100" y="4447450"/>
            <a:ext cx="1762500" cy="34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6"/>
          <p:cNvSpPr/>
          <p:nvPr/>
        </p:nvSpPr>
        <p:spPr>
          <a:xfrm flipH="1" rot="-5400000">
            <a:off x="7848600" y="538800"/>
            <a:ext cx="1834200" cy="756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9" name="Google Shape;449;p26"/>
          <p:cNvGrpSpPr/>
          <p:nvPr/>
        </p:nvGrpSpPr>
        <p:grpSpPr>
          <a:xfrm flipH="1" rot="10800000">
            <a:off x="533563" y="947526"/>
            <a:ext cx="510050" cy="919425"/>
            <a:chOff x="257500" y="825775"/>
            <a:chExt cx="510050" cy="919425"/>
          </a:xfrm>
        </p:grpSpPr>
        <p:sp>
          <p:nvSpPr>
            <p:cNvPr id="450" name="Google Shape;450;p26"/>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6"/>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6"/>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6"/>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6"/>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6"/>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6"/>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6"/>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6"/>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6"/>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6"/>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6"/>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6"/>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6"/>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6"/>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6"/>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6"/>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6"/>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8" name="Google Shape;468;p26"/>
          <p:cNvGrpSpPr/>
          <p:nvPr/>
        </p:nvGrpSpPr>
        <p:grpSpPr>
          <a:xfrm flipH="1" rot="-5400000">
            <a:off x="6790525" y="4254451"/>
            <a:ext cx="289975" cy="919425"/>
            <a:chOff x="205050" y="142150"/>
            <a:chExt cx="289975" cy="919425"/>
          </a:xfrm>
        </p:grpSpPr>
        <p:sp>
          <p:nvSpPr>
            <p:cNvPr id="469" name="Google Shape;469;p26"/>
            <p:cNvSpPr/>
            <p:nvPr/>
          </p:nvSpPr>
          <p:spPr>
            <a:xfrm>
              <a:off x="425125" y="1421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6"/>
            <p:cNvSpPr/>
            <p:nvPr/>
          </p:nvSpPr>
          <p:spPr>
            <a:xfrm>
              <a:off x="425125" y="3120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6"/>
            <p:cNvSpPr/>
            <p:nvPr/>
          </p:nvSpPr>
          <p:spPr>
            <a:xfrm>
              <a:off x="425125" y="4819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6"/>
            <p:cNvSpPr/>
            <p:nvPr/>
          </p:nvSpPr>
          <p:spPr>
            <a:xfrm>
              <a:off x="425125" y="6518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6"/>
            <p:cNvSpPr/>
            <p:nvPr/>
          </p:nvSpPr>
          <p:spPr>
            <a:xfrm>
              <a:off x="425125" y="8217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6"/>
            <p:cNvSpPr/>
            <p:nvPr/>
          </p:nvSpPr>
          <p:spPr>
            <a:xfrm>
              <a:off x="425125" y="9916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6"/>
            <p:cNvSpPr/>
            <p:nvPr/>
          </p:nvSpPr>
          <p:spPr>
            <a:xfrm>
              <a:off x="205050" y="1421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6"/>
            <p:cNvSpPr/>
            <p:nvPr/>
          </p:nvSpPr>
          <p:spPr>
            <a:xfrm>
              <a:off x="205050" y="3120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6"/>
            <p:cNvSpPr/>
            <p:nvPr/>
          </p:nvSpPr>
          <p:spPr>
            <a:xfrm>
              <a:off x="205050" y="481950"/>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6"/>
            <p:cNvSpPr/>
            <p:nvPr/>
          </p:nvSpPr>
          <p:spPr>
            <a:xfrm>
              <a:off x="205050" y="651850"/>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6"/>
            <p:cNvSpPr/>
            <p:nvPr/>
          </p:nvSpPr>
          <p:spPr>
            <a:xfrm>
              <a:off x="205050" y="8217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6"/>
            <p:cNvSpPr/>
            <p:nvPr/>
          </p:nvSpPr>
          <p:spPr>
            <a:xfrm>
              <a:off x="205050" y="9916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sp>
        <p:nvSpPr>
          <p:cNvPr id="65" name="Google Shape;65;p4"/>
          <p:cNvSpPr txBox="1"/>
          <p:nvPr>
            <p:ph idx="1" type="body"/>
          </p:nvPr>
        </p:nvSpPr>
        <p:spPr>
          <a:xfrm>
            <a:off x="720000" y="1152475"/>
            <a:ext cx="7704000" cy="2777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2"/>
              </a:buClr>
              <a:buSzPts val="1400"/>
              <a:buChar char="●"/>
              <a:defRPr sz="12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
        <p:nvSpPr>
          <p:cNvPr id="66" name="Google Shape;66;p4"/>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7" name="Google Shape;67;p4"/>
          <p:cNvSpPr/>
          <p:nvPr/>
        </p:nvSpPr>
        <p:spPr>
          <a:xfrm>
            <a:off x="0" y="0"/>
            <a:ext cx="2063100" cy="266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flipH="1" rot="-5398638">
            <a:off x="7610182" y="926825"/>
            <a:ext cx="2272200" cy="391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5"/>
          <p:cNvSpPr txBox="1"/>
          <p:nvPr>
            <p:ph idx="1" type="subTitle"/>
          </p:nvPr>
        </p:nvSpPr>
        <p:spPr>
          <a:xfrm>
            <a:off x="1013150" y="1724525"/>
            <a:ext cx="2985900" cy="362100"/>
          </a:xfrm>
          <a:prstGeom prst="rect">
            <a:avLst/>
          </a:prstGeom>
          <a:solidFill>
            <a:schemeClr val="accent2"/>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1" name="Google Shape;71;p5"/>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2" name="Google Shape;72;p5"/>
          <p:cNvSpPr txBox="1"/>
          <p:nvPr>
            <p:ph idx="2" type="body"/>
          </p:nvPr>
        </p:nvSpPr>
        <p:spPr>
          <a:xfrm>
            <a:off x="838850" y="2100410"/>
            <a:ext cx="3334500" cy="1702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2"/>
              </a:buClr>
              <a:buSzPts val="1400"/>
              <a:buChar char="●"/>
              <a:defRPr>
                <a:solidFill>
                  <a:srgbClr val="434343"/>
                </a:solidFill>
              </a:defRPr>
            </a:lvl1pPr>
            <a:lvl2pPr indent="-317500" lvl="1" marL="914400" rtl="0">
              <a:lnSpc>
                <a:spcPct val="115000"/>
              </a:lnSpc>
              <a:spcBef>
                <a:spcPts val="0"/>
              </a:spcBef>
              <a:spcAft>
                <a:spcPts val="0"/>
              </a:spcAft>
              <a:buClr>
                <a:srgbClr val="000000"/>
              </a:buClr>
              <a:buSzPts val="1400"/>
              <a:buFont typeface="Arial"/>
              <a:buChar char="○"/>
              <a:defRPr>
                <a:solidFill>
                  <a:srgbClr val="434343"/>
                </a:solidFill>
              </a:defRPr>
            </a:lvl2pPr>
            <a:lvl3pPr indent="-317500" lvl="2" marL="1371600" rtl="0">
              <a:lnSpc>
                <a:spcPct val="115000"/>
              </a:lnSpc>
              <a:spcBef>
                <a:spcPts val="0"/>
              </a:spcBef>
              <a:spcAft>
                <a:spcPts val="0"/>
              </a:spcAft>
              <a:buClr>
                <a:srgbClr val="000000"/>
              </a:buClr>
              <a:buSzPts val="1400"/>
              <a:buFont typeface="Arial"/>
              <a:buChar char="■"/>
              <a:defRPr>
                <a:solidFill>
                  <a:srgbClr val="434343"/>
                </a:solidFill>
              </a:defRPr>
            </a:lvl3pPr>
            <a:lvl4pPr indent="-317500" lvl="3" marL="1828800" rtl="0">
              <a:lnSpc>
                <a:spcPct val="115000"/>
              </a:lnSpc>
              <a:spcBef>
                <a:spcPts val="0"/>
              </a:spcBef>
              <a:spcAft>
                <a:spcPts val="0"/>
              </a:spcAft>
              <a:buClr>
                <a:srgbClr val="000000"/>
              </a:buClr>
              <a:buSzPts val="1400"/>
              <a:buFont typeface="Arial"/>
              <a:buChar char="●"/>
              <a:defRPr>
                <a:solidFill>
                  <a:srgbClr val="434343"/>
                </a:solidFill>
              </a:defRPr>
            </a:lvl4pPr>
            <a:lvl5pPr indent="-317500" lvl="4" marL="2286000" rtl="0">
              <a:lnSpc>
                <a:spcPct val="115000"/>
              </a:lnSpc>
              <a:spcBef>
                <a:spcPts val="0"/>
              </a:spcBef>
              <a:spcAft>
                <a:spcPts val="0"/>
              </a:spcAft>
              <a:buClr>
                <a:srgbClr val="000000"/>
              </a:buClr>
              <a:buSzPts val="1400"/>
              <a:buFont typeface="Arial"/>
              <a:buChar char="○"/>
              <a:defRPr>
                <a:solidFill>
                  <a:srgbClr val="434343"/>
                </a:solidFill>
              </a:defRPr>
            </a:lvl5pPr>
            <a:lvl6pPr indent="-317500" lvl="5" marL="2743200" rtl="0">
              <a:lnSpc>
                <a:spcPct val="115000"/>
              </a:lnSpc>
              <a:spcBef>
                <a:spcPts val="0"/>
              </a:spcBef>
              <a:spcAft>
                <a:spcPts val="0"/>
              </a:spcAft>
              <a:buClr>
                <a:srgbClr val="000000"/>
              </a:buClr>
              <a:buSzPts val="1400"/>
              <a:buFont typeface="Arial"/>
              <a:buChar char="■"/>
              <a:defRPr>
                <a:solidFill>
                  <a:srgbClr val="434343"/>
                </a:solidFill>
              </a:defRPr>
            </a:lvl6pPr>
            <a:lvl7pPr indent="-317500" lvl="6" marL="3200400" rtl="0">
              <a:lnSpc>
                <a:spcPct val="115000"/>
              </a:lnSpc>
              <a:spcBef>
                <a:spcPts val="0"/>
              </a:spcBef>
              <a:spcAft>
                <a:spcPts val="0"/>
              </a:spcAft>
              <a:buClr>
                <a:srgbClr val="000000"/>
              </a:buClr>
              <a:buSzPts val="1400"/>
              <a:buFont typeface="Arial"/>
              <a:buChar char="●"/>
              <a:defRPr>
                <a:solidFill>
                  <a:srgbClr val="434343"/>
                </a:solidFill>
              </a:defRPr>
            </a:lvl7pPr>
            <a:lvl8pPr indent="-317500" lvl="7" marL="3657600" rtl="0">
              <a:lnSpc>
                <a:spcPct val="115000"/>
              </a:lnSpc>
              <a:spcBef>
                <a:spcPts val="0"/>
              </a:spcBef>
              <a:spcAft>
                <a:spcPts val="0"/>
              </a:spcAft>
              <a:buClr>
                <a:srgbClr val="000000"/>
              </a:buClr>
              <a:buSzPts val="1400"/>
              <a:buFont typeface="Arial"/>
              <a:buChar char="○"/>
              <a:defRPr>
                <a:solidFill>
                  <a:srgbClr val="434343"/>
                </a:solidFill>
              </a:defRPr>
            </a:lvl8pPr>
            <a:lvl9pPr indent="-317500" lvl="8" marL="4114800" rtl="0">
              <a:lnSpc>
                <a:spcPct val="115000"/>
              </a:lnSpc>
              <a:spcBef>
                <a:spcPts val="0"/>
              </a:spcBef>
              <a:spcAft>
                <a:spcPts val="0"/>
              </a:spcAft>
              <a:buClr>
                <a:srgbClr val="000000"/>
              </a:buClr>
              <a:buSzPts val="1400"/>
              <a:buFont typeface="Arial"/>
              <a:buChar char="■"/>
              <a:defRPr>
                <a:solidFill>
                  <a:srgbClr val="434343"/>
                </a:solidFill>
              </a:defRPr>
            </a:lvl9pPr>
          </a:lstStyle>
          <a:p/>
        </p:txBody>
      </p:sp>
      <p:sp>
        <p:nvSpPr>
          <p:cNvPr id="73" name="Google Shape;73;p5"/>
          <p:cNvSpPr txBox="1"/>
          <p:nvPr>
            <p:ph idx="3" type="subTitle"/>
          </p:nvPr>
        </p:nvSpPr>
        <p:spPr>
          <a:xfrm>
            <a:off x="5144950" y="1724525"/>
            <a:ext cx="2985900" cy="362100"/>
          </a:xfrm>
          <a:prstGeom prst="rect">
            <a:avLst/>
          </a:prstGeom>
          <a:solidFill>
            <a:schemeClr val="accent2"/>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4" name="Google Shape;74;p5"/>
          <p:cNvSpPr txBox="1"/>
          <p:nvPr>
            <p:ph idx="4" type="body"/>
          </p:nvPr>
        </p:nvSpPr>
        <p:spPr>
          <a:xfrm>
            <a:off x="4970650" y="2100410"/>
            <a:ext cx="3334500" cy="1702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2"/>
              </a:buClr>
              <a:buSzPts val="1400"/>
              <a:buFont typeface="Arial"/>
              <a:buChar char="●"/>
              <a:defRPr>
                <a:solidFill>
                  <a:srgbClr val="434343"/>
                </a:solidFill>
              </a:defRPr>
            </a:lvl1pPr>
            <a:lvl2pPr indent="-317500" lvl="1" marL="914400" rtl="0">
              <a:lnSpc>
                <a:spcPct val="115000"/>
              </a:lnSpc>
              <a:spcBef>
                <a:spcPts val="0"/>
              </a:spcBef>
              <a:spcAft>
                <a:spcPts val="0"/>
              </a:spcAft>
              <a:buClr>
                <a:srgbClr val="000000"/>
              </a:buClr>
              <a:buSzPts val="1400"/>
              <a:buFont typeface="Arial"/>
              <a:buChar char="○"/>
              <a:defRPr>
                <a:solidFill>
                  <a:srgbClr val="434343"/>
                </a:solidFill>
              </a:defRPr>
            </a:lvl2pPr>
            <a:lvl3pPr indent="-317500" lvl="2" marL="1371600" rtl="0">
              <a:lnSpc>
                <a:spcPct val="115000"/>
              </a:lnSpc>
              <a:spcBef>
                <a:spcPts val="0"/>
              </a:spcBef>
              <a:spcAft>
                <a:spcPts val="0"/>
              </a:spcAft>
              <a:buClr>
                <a:srgbClr val="000000"/>
              </a:buClr>
              <a:buSzPts val="1400"/>
              <a:buFont typeface="Arial"/>
              <a:buChar char="■"/>
              <a:defRPr>
                <a:solidFill>
                  <a:srgbClr val="434343"/>
                </a:solidFill>
              </a:defRPr>
            </a:lvl3pPr>
            <a:lvl4pPr indent="-317500" lvl="3" marL="1828800" rtl="0">
              <a:lnSpc>
                <a:spcPct val="115000"/>
              </a:lnSpc>
              <a:spcBef>
                <a:spcPts val="0"/>
              </a:spcBef>
              <a:spcAft>
                <a:spcPts val="0"/>
              </a:spcAft>
              <a:buClr>
                <a:srgbClr val="000000"/>
              </a:buClr>
              <a:buSzPts val="1400"/>
              <a:buFont typeface="Arial"/>
              <a:buChar char="●"/>
              <a:defRPr>
                <a:solidFill>
                  <a:srgbClr val="434343"/>
                </a:solidFill>
              </a:defRPr>
            </a:lvl4pPr>
            <a:lvl5pPr indent="-317500" lvl="4" marL="2286000" rtl="0">
              <a:lnSpc>
                <a:spcPct val="115000"/>
              </a:lnSpc>
              <a:spcBef>
                <a:spcPts val="0"/>
              </a:spcBef>
              <a:spcAft>
                <a:spcPts val="0"/>
              </a:spcAft>
              <a:buClr>
                <a:srgbClr val="000000"/>
              </a:buClr>
              <a:buSzPts val="1400"/>
              <a:buFont typeface="Arial"/>
              <a:buChar char="○"/>
              <a:defRPr>
                <a:solidFill>
                  <a:srgbClr val="434343"/>
                </a:solidFill>
              </a:defRPr>
            </a:lvl5pPr>
            <a:lvl6pPr indent="-317500" lvl="5" marL="2743200" rtl="0">
              <a:lnSpc>
                <a:spcPct val="115000"/>
              </a:lnSpc>
              <a:spcBef>
                <a:spcPts val="0"/>
              </a:spcBef>
              <a:spcAft>
                <a:spcPts val="0"/>
              </a:spcAft>
              <a:buClr>
                <a:srgbClr val="000000"/>
              </a:buClr>
              <a:buSzPts val="1400"/>
              <a:buFont typeface="Arial"/>
              <a:buChar char="■"/>
              <a:defRPr>
                <a:solidFill>
                  <a:srgbClr val="434343"/>
                </a:solidFill>
              </a:defRPr>
            </a:lvl6pPr>
            <a:lvl7pPr indent="-317500" lvl="6" marL="3200400" rtl="0">
              <a:lnSpc>
                <a:spcPct val="115000"/>
              </a:lnSpc>
              <a:spcBef>
                <a:spcPts val="0"/>
              </a:spcBef>
              <a:spcAft>
                <a:spcPts val="0"/>
              </a:spcAft>
              <a:buClr>
                <a:srgbClr val="000000"/>
              </a:buClr>
              <a:buSzPts val="1400"/>
              <a:buFont typeface="Arial"/>
              <a:buChar char="●"/>
              <a:defRPr>
                <a:solidFill>
                  <a:srgbClr val="434343"/>
                </a:solidFill>
              </a:defRPr>
            </a:lvl7pPr>
            <a:lvl8pPr indent="-317500" lvl="7" marL="3657600" rtl="0">
              <a:lnSpc>
                <a:spcPct val="115000"/>
              </a:lnSpc>
              <a:spcBef>
                <a:spcPts val="0"/>
              </a:spcBef>
              <a:spcAft>
                <a:spcPts val="0"/>
              </a:spcAft>
              <a:buClr>
                <a:srgbClr val="000000"/>
              </a:buClr>
              <a:buSzPts val="1400"/>
              <a:buFont typeface="Arial"/>
              <a:buChar char="○"/>
              <a:defRPr>
                <a:solidFill>
                  <a:srgbClr val="434343"/>
                </a:solidFill>
              </a:defRPr>
            </a:lvl8pPr>
            <a:lvl9pPr indent="-317500" lvl="8" marL="4114800" rtl="0">
              <a:lnSpc>
                <a:spcPct val="115000"/>
              </a:lnSpc>
              <a:spcBef>
                <a:spcPts val="0"/>
              </a:spcBef>
              <a:spcAft>
                <a:spcPts val="0"/>
              </a:spcAft>
              <a:buClr>
                <a:srgbClr val="000000"/>
              </a:buClr>
              <a:buSzPts val="1400"/>
              <a:buFont typeface="Arial"/>
              <a:buChar char="■"/>
              <a:defRPr>
                <a:solidFill>
                  <a:srgbClr val="434343"/>
                </a:solidFill>
              </a:defRPr>
            </a:lvl9pPr>
          </a:lstStyle>
          <a:p/>
        </p:txBody>
      </p:sp>
      <p:sp>
        <p:nvSpPr>
          <p:cNvPr id="75" name="Google Shape;75;p5"/>
          <p:cNvSpPr/>
          <p:nvPr/>
        </p:nvSpPr>
        <p:spPr>
          <a:xfrm flipH="1" rot="10800000">
            <a:off x="-451050" y="-1687625"/>
            <a:ext cx="4119313" cy="2932627"/>
          </a:xfrm>
          <a:custGeom>
            <a:rect b="b" l="l" r="r" t="t"/>
            <a:pathLst>
              <a:path extrusionOk="0" h="27572" w="38729">
                <a:moveTo>
                  <a:pt x="1" y="0"/>
                </a:moveTo>
                <a:lnTo>
                  <a:pt x="1" y="27572"/>
                </a:lnTo>
                <a:lnTo>
                  <a:pt x="38728" y="27572"/>
                </a:lnTo>
                <a:lnTo>
                  <a:pt x="38728" y="11917"/>
                </a:lnTo>
                <a:cubicBezTo>
                  <a:pt x="35988" y="10519"/>
                  <a:pt x="32763" y="9813"/>
                  <a:pt x="29690" y="9606"/>
                </a:cubicBezTo>
                <a:cubicBezTo>
                  <a:pt x="28304" y="9510"/>
                  <a:pt x="26910" y="9487"/>
                  <a:pt x="25514" y="9487"/>
                </a:cubicBezTo>
                <a:cubicBezTo>
                  <a:pt x="24169" y="9487"/>
                  <a:pt x="22822" y="9509"/>
                  <a:pt x="21479" y="9509"/>
                </a:cubicBezTo>
                <a:cubicBezTo>
                  <a:pt x="18356" y="9509"/>
                  <a:pt x="15253" y="9391"/>
                  <a:pt x="12236" y="8609"/>
                </a:cubicBezTo>
                <a:cubicBezTo>
                  <a:pt x="7309" y="7336"/>
                  <a:pt x="2963" y="4152"/>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flipH="1" rot="-5398182">
            <a:off x="8010299" y="539250"/>
            <a:ext cx="1701600" cy="623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0" y="4510325"/>
            <a:ext cx="1981500" cy="345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5"/>
          <p:cNvGrpSpPr/>
          <p:nvPr/>
        </p:nvGrpSpPr>
        <p:grpSpPr>
          <a:xfrm flipH="1">
            <a:off x="365179" y="188275"/>
            <a:ext cx="289975" cy="919425"/>
            <a:chOff x="205050" y="142150"/>
            <a:chExt cx="289975" cy="919425"/>
          </a:xfrm>
        </p:grpSpPr>
        <p:sp>
          <p:nvSpPr>
            <p:cNvPr id="79" name="Google Shape;79;p5"/>
            <p:cNvSpPr/>
            <p:nvPr/>
          </p:nvSpPr>
          <p:spPr>
            <a:xfrm>
              <a:off x="425125" y="1421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425125" y="3120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a:off x="425125" y="4819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p:nvPr/>
          </p:nvSpPr>
          <p:spPr>
            <a:xfrm>
              <a:off x="425125" y="6518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
            <p:cNvSpPr/>
            <p:nvPr/>
          </p:nvSpPr>
          <p:spPr>
            <a:xfrm>
              <a:off x="425125" y="8217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
            <p:cNvSpPr/>
            <p:nvPr/>
          </p:nvSpPr>
          <p:spPr>
            <a:xfrm>
              <a:off x="425125" y="9916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205050" y="1421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205050" y="3120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205050" y="481950"/>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a:off x="205050" y="651850"/>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a:off x="205050" y="8217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205050" y="9916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p6"/>
          <p:cNvSpPr/>
          <p:nvPr/>
        </p:nvSpPr>
        <p:spPr>
          <a:xfrm flipH="1" rot="10800000">
            <a:off x="-1289399" y="-701997"/>
            <a:ext cx="2999735" cy="2282247"/>
          </a:xfrm>
          <a:custGeom>
            <a:rect b="b" l="l" r="r" t="t"/>
            <a:pathLst>
              <a:path extrusionOk="0" h="29455" w="38715">
                <a:moveTo>
                  <a:pt x="0" y="1"/>
                </a:moveTo>
                <a:lnTo>
                  <a:pt x="0" y="29455"/>
                </a:lnTo>
                <a:lnTo>
                  <a:pt x="38714" y="29455"/>
                </a:lnTo>
                <a:lnTo>
                  <a:pt x="38714" y="21911"/>
                </a:lnTo>
                <a:cubicBezTo>
                  <a:pt x="37275" y="20375"/>
                  <a:pt x="35392" y="19323"/>
                  <a:pt x="33288" y="19115"/>
                </a:cubicBezTo>
                <a:cubicBezTo>
                  <a:pt x="32962" y="19085"/>
                  <a:pt x="32631" y="19074"/>
                  <a:pt x="32298" y="19074"/>
                </a:cubicBezTo>
                <a:cubicBezTo>
                  <a:pt x="31288" y="19074"/>
                  <a:pt x="30258" y="19177"/>
                  <a:pt x="29257" y="19177"/>
                </a:cubicBezTo>
                <a:cubicBezTo>
                  <a:pt x="28141" y="19177"/>
                  <a:pt x="27063" y="19049"/>
                  <a:pt x="26091" y="18506"/>
                </a:cubicBezTo>
                <a:cubicBezTo>
                  <a:pt x="23461" y="17025"/>
                  <a:pt x="23115" y="13399"/>
                  <a:pt x="21357" y="10935"/>
                </a:cubicBezTo>
                <a:cubicBezTo>
                  <a:pt x="19087" y="7779"/>
                  <a:pt x="14852" y="6949"/>
                  <a:pt x="11143" y="5772"/>
                </a:cubicBezTo>
                <a:cubicBezTo>
                  <a:pt x="7129" y="4499"/>
                  <a:pt x="3350" y="2534"/>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p:nvPr/>
        </p:nvSpPr>
        <p:spPr>
          <a:xfrm flipH="1">
            <a:off x="5274547" y="3867875"/>
            <a:ext cx="4119313" cy="2932627"/>
          </a:xfrm>
          <a:custGeom>
            <a:rect b="b" l="l" r="r" t="t"/>
            <a:pathLst>
              <a:path extrusionOk="0" h="27572" w="38729">
                <a:moveTo>
                  <a:pt x="1" y="0"/>
                </a:moveTo>
                <a:lnTo>
                  <a:pt x="1" y="27572"/>
                </a:lnTo>
                <a:lnTo>
                  <a:pt x="38728" y="27572"/>
                </a:lnTo>
                <a:lnTo>
                  <a:pt x="38728" y="11917"/>
                </a:lnTo>
                <a:cubicBezTo>
                  <a:pt x="35988" y="10519"/>
                  <a:pt x="32763" y="9813"/>
                  <a:pt x="29690" y="9606"/>
                </a:cubicBezTo>
                <a:cubicBezTo>
                  <a:pt x="28304" y="9510"/>
                  <a:pt x="26910" y="9487"/>
                  <a:pt x="25514" y="9487"/>
                </a:cubicBezTo>
                <a:cubicBezTo>
                  <a:pt x="24169" y="9487"/>
                  <a:pt x="22822" y="9509"/>
                  <a:pt x="21479" y="9509"/>
                </a:cubicBezTo>
                <a:cubicBezTo>
                  <a:pt x="18356" y="9509"/>
                  <a:pt x="15253" y="9391"/>
                  <a:pt x="12236" y="8609"/>
                </a:cubicBezTo>
                <a:cubicBezTo>
                  <a:pt x="7309" y="7336"/>
                  <a:pt x="2963" y="4152"/>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rot="5397625">
            <a:off x="-36476" y="4526830"/>
            <a:ext cx="868500" cy="3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6" name="Shape 96"/>
        <p:cNvGrpSpPr/>
        <p:nvPr/>
      </p:nvGrpSpPr>
      <p:grpSpPr>
        <a:xfrm>
          <a:off x="0" y="0"/>
          <a:ext cx="0" cy="0"/>
          <a:chOff x="0" y="0"/>
          <a:chExt cx="0" cy="0"/>
        </a:xfrm>
      </p:grpSpPr>
      <p:sp>
        <p:nvSpPr>
          <p:cNvPr id="97" name="Google Shape;97;p7"/>
          <p:cNvSpPr txBox="1"/>
          <p:nvPr>
            <p:ph idx="1" type="body"/>
          </p:nvPr>
        </p:nvSpPr>
        <p:spPr>
          <a:xfrm>
            <a:off x="720000" y="1588850"/>
            <a:ext cx="5129700" cy="2398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2"/>
              </a:buClr>
              <a:buSzPts val="1400"/>
              <a:buChar char="●"/>
              <a:defRPr sz="16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98" name="Google Shape;98;p7"/>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9" name="Google Shape;99;p7"/>
          <p:cNvSpPr/>
          <p:nvPr/>
        </p:nvSpPr>
        <p:spPr>
          <a:xfrm>
            <a:off x="0" y="4666425"/>
            <a:ext cx="2243400" cy="477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
          <p:cNvSpPr/>
          <p:nvPr/>
        </p:nvSpPr>
        <p:spPr>
          <a:xfrm rot="10800000">
            <a:off x="6299798" y="-936711"/>
            <a:ext cx="4034103" cy="1889459"/>
          </a:xfrm>
          <a:custGeom>
            <a:rect b="b" l="l" r="r" t="t"/>
            <a:pathLst>
              <a:path extrusionOk="0" h="18133" w="38715">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1" name="Shape 101"/>
        <p:cNvGrpSpPr/>
        <p:nvPr/>
      </p:nvGrpSpPr>
      <p:grpSpPr>
        <a:xfrm>
          <a:off x="0" y="0"/>
          <a:ext cx="0" cy="0"/>
          <a:chOff x="0" y="0"/>
          <a:chExt cx="0" cy="0"/>
        </a:xfrm>
      </p:grpSpPr>
      <p:sp>
        <p:nvSpPr>
          <p:cNvPr id="102" name="Google Shape;102;p8"/>
          <p:cNvSpPr txBox="1"/>
          <p:nvPr>
            <p:ph type="title"/>
          </p:nvPr>
        </p:nvSpPr>
        <p:spPr>
          <a:xfrm>
            <a:off x="1636900" y="1307100"/>
            <a:ext cx="58701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103" name="Google Shape;103;p8"/>
          <p:cNvSpPr/>
          <p:nvPr/>
        </p:nvSpPr>
        <p:spPr>
          <a:xfrm>
            <a:off x="-478499" y="3122162"/>
            <a:ext cx="3907215" cy="2972672"/>
          </a:xfrm>
          <a:custGeom>
            <a:rect b="b" l="l" r="r" t="t"/>
            <a:pathLst>
              <a:path extrusionOk="0" h="29455" w="38715">
                <a:moveTo>
                  <a:pt x="0" y="1"/>
                </a:moveTo>
                <a:lnTo>
                  <a:pt x="0" y="29455"/>
                </a:lnTo>
                <a:lnTo>
                  <a:pt x="38714" y="29455"/>
                </a:lnTo>
                <a:lnTo>
                  <a:pt x="38714" y="21911"/>
                </a:lnTo>
                <a:cubicBezTo>
                  <a:pt x="37275" y="20375"/>
                  <a:pt x="35392" y="19323"/>
                  <a:pt x="33288" y="19115"/>
                </a:cubicBezTo>
                <a:cubicBezTo>
                  <a:pt x="32962" y="19085"/>
                  <a:pt x="32631" y="19074"/>
                  <a:pt x="32298" y="19074"/>
                </a:cubicBezTo>
                <a:cubicBezTo>
                  <a:pt x="31288" y="19074"/>
                  <a:pt x="30258" y="19177"/>
                  <a:pt x="29257" y="19177"/>
                </a:cubicBezTo>
                <a:cubicBezTo>
                  <a:pt x="28141" y="19177"/>
                  <a:pt x="27063" y="19049"/>
                  <a:pt x="26091" y="18506"/>
                </a:cubicBezTo>
                <a:cubicBezTo>
                  <a:pt x="23461" y="17025"/>
                  <a:pt x="23115" y="13399"/>
                  <a:pt x="21357" y="10935"/>
                </a:cubicBezTo>
                <a:cubicBezTo>
                  <a:pt x="19087" y="7779"/>
                  <a:pt x="14852" y="6949"/>
                  <a:pt x="11143" y="5772"/>
                </a:cubicBezTo>
                <a:cubicBezTo>
                  <a:pt x="7129" y="4499"/>
                  <a:pt x="3350" y="2534"/>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 name="Google Shape;104;p8"/>
          <p:cNvGrpSpPr/>
          <p:nvPr/>
        </p:nvGrpSpPr>
        <p:grpSpPr>
          <a:xfrm>
            <a:off x="533563" y="3434050"/>
            <a:ext cx="510050" cy="919425"/>
            <a:chOff x="257500" y="825775"/>
            <a:chExt cx="510050" cy="919425"/>
          </a:xfrm>
        </p:grpSpPr>
        <p:sp>
          <p:nvSpPr>
            <p:cNvPr id="105" name="Google Shape;105;p8"/>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8"/>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8"/>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8"/>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8"/>
          <p:cNvSpPr/>
          <p:nvPr/>
        </p:nvSpPr>
        <p:spPr>
          <a:xfrm rot="-10051593">
            <a:off x="6565895" y="-699648"/>
            <a:ext cx="4596334" cy="2152791"/>
          </a:xfrm>
          <a:custGeom>
            <a:rect b="b" l="l" r="r" t="t"/>
            <a:pathLst>
              <a:path extrusionOk="0" h="18133" w="38715">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4" name="Shape 124"/>
        <p:cNvGrpSpPr/>
        <p:nvPr/>
      </p:nvGrpSpPr>
      <p:grpSpPr>
        <a:xfrm>
          <a:off x="0" y="0"/>
          <a:ext cx="0" cy="0"/>
          <a:chOff x="0" y="0"/>
          <a:chExt cx="0" cy="0"/>
        </a:xfrm>
      </p:grpSpPr>
      <p:sp>
        <p:nvSpPr>
          <p:cNvPr id="125" name="Google Shape;125;p9"/>
          <p:cNvSpPr txBox="1"/>
          <p:nvPr>
            <p:ph type="title"/>
          </p:nvPr>
        </p:nvSpPr>
        <p:spPr>
          <a:xfrm>
            <a:off x="2101550" y="1709400"/>
            <a:ext cx="4941000" cy="64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6" name="Google Shape;126;p9"/>
          <p:cNvSpPr txBox="1"/>
          <p:nvPr>
            <p:ph idx="1" type="subTitle"/>
          </p:nvPr>
        </p:nvSpPr>
        <p:spPr>
          <a:xfrm>
            <a:off x="2101550" y="2336375"/>
            <a:ext cx="4941000" cy="10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7" name="Google Shape;127;p9"/>
          <p:cNvSpPr/>
          <p:nvPr/>
        </p:nvSpPr>
        <p:spPr>
          <a:xfrm rot="10800000">
            <a:off x="3475427" y="-2254626"/>
            <a:ext cx="5668570" cy="4035576"/>
          </a:xfrm>
          <a:custGeom>
            <a:rect b="b" l="l" r="r" t="t"/>
            <a:pathLst>
              <a:path extrusionOk="0" h="27572" w="38729">
                <a:moveTo>
                  <a:pt x="1" y="0"/>
                </a:moveTo>
                <a:lnTo>
                  <a:pt x="1" y="27572"/>
                </a:lnTo>
                <a:lnTo>
                  <a:pt x="38728" y="27572"/>
                </a:lnTo>
                <a:lnTo>
                  <a:pt x="38728" y="11917"/>
                </a:lnTo>
                <a:cubicBezTo>
                  <a:pt x="35988" y="10519"/>
                  <a:pt x="32763" y="9813"/>
                  <a:pt x="29690" y="9606"/>
                </a:cubicBezTo>
                <a:cubicBezTo>
                  <a:pt x="28304" y="9510"/>
                  <a:pt x="26910" y="9487"/>
                  <a:pt x="25514" y="9487"/>
                </a:cubicBezTo>
                <a:cubicBezTo>
                  <a:pt x="24169" y="9487"/>
                  <a:pt x="22822" y="9509"/>
                  <a:pt x="21479" y="9509"/>
                </a:cubicBezTo>
                <a:cubicBezTo>
                  <a:pt x="18356" y="9509"/>
                  <a:pt x="15253" y="9391"/>
                  <a:pt x="12236" y="8609"/>
                </a:cubicBezTo>
                <a:cubicBezTo>
                  <a:pt x="7309" y="7336"/>
                  <a:pt x="2963" y="4152"/>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9"/>
          <p:cNvGrpSpPr/>
          <p:nvPr/>
        </p:nvGrpSpPr>
        <p:grpSpPr>
          <a:xfrm>
            <a:off x="7829325" y="170475"/>
            <a:ext cx="510050" cy="919425"/>
            <a:chOff x="257500" y="825775"/>
            <a:chExt cx="510050" cy="919425"/>
          </a:xfrm>
        </p:grpSpPr>
        <p:sp>
          <p:nvSpPr>
            <p:cNvPr id="129" name="Google Shape;129;p9"/>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9"/>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9"/>
          <p:cNvSpPr/>
          <p:nvPr/>
        </p:nvSpPr>
        <p:spPr>
          <a:xfrm>
            <a:off x="5" y="3467378"/>
            <a:ext cx="2999735" cy="2282247"/>
          </a:xfrm>
          <a:custGeom>
            <a:rect b="b" l="l" r="r" t="t"/>
            <a:pathLst>
              <a:path extrusionOk="0" h="29455" w="38715">
                <a:moveTo>
                  <a:pt x="0" y="1"/>
                </a:moveTo>
                <a:lnTo>
                  <a:pt x="0" y="29455"/>
                </a:lnTo>
                <a:lnTo>
                  <a:pt x="38714" y="29455"/>
                </a:lnTo>
                <a:lnTo>
                  <a:pt x="38714" y="21911"/>
                </a:lnTo>
                <a:cubicBezTo>
                  <a:pt x="37275" y="20375"/>
                  <a:pt x="35392" y="19323"/>
                  <a:pt x="33288" y="19115"/>
                </a:cubicBezTo>
                <a:cubicBezTo>
                  <a:pt x="32962" y="19085"/>
                  <a:pt x="32631" y="19074"/>
                  <a:pt x="32298" y="19074"/>
                </a:cubicBezTo>
                <a:cubicBezTo>
                  <a:pt x="31288" y="19074"/>
                  <a:pt x="30258" y="19177"/>
                  <a:pt x="29257" y="19177"/>
                </a:cubicBezTo>
                <a:cubicBezTo>
                  <a:pt x="28141" y="19177"/>
                  <a:pt x="27063" y="19049"/>
                  <a:pt x="26091" y="18506"/>
                </a:cubicBezTo>
                <a:cubicBezTo>
                  <a:pt x="23461" y="17025"/>
                  <a:pt x="23115" y="13399"/>
                  <a:pt x="21357" y="10935"/>
                </a:cubicBezTo>
                <a:cubicBezTo>
                  <a:pt x="19087" y="7779"/>
                  <a:pt x="14852" y="6949"/>
                  <a:pt x="11143" y="5772"/>
                </a:cubicBezTo>
                <a:cubicBezTo>
                  <a:pt x="7129" y="4499"/>
                  <a:pt x="3350" y="2534"/>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 name="Google Shape;148;p9"/>
          <p:cNvGrpSpPr/>
          <p:nvPr/>
        </p:nvGrpSpPr>
        <p:grpSpPr>
          <a:xfrm flipH="1">
            <a:off x="419829" y="3467375"/>
            <a:ext cx="289975" cy="919425"/>
            <a:chOff x="205050" y="142150"/>
            <a:chExt cx="289975" cy="919425"/>
          </a:xfrm>
        </p:grpSpPr>
        <p:sp>
          <p:nvSpPr>
            <p:cNvPr id="149" name="Google Shape;149;p9"/>
            <p:cNvSpPr/>
            <p:nvPr/>
          </p:nvSpPr>
          <p:spPr>
            <a:xfrm>
              <a:off x="425125" y="1421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
            <p:cNvSpPr/>
            <p:nvPr/>
          </p:nvSpPr>
          <p:spPr>
            <a:xfrm>
              <a:off x="425125" y="3120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425125" y="4819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
            <p:cNvSpPr/>
            <p:nvPr/>
          </p:nvSpPr>
          <p:spPr>
            <a:xfrm>
              <a:off x="425125" y="6518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
            <p:cNvSpPr/>
            <p:nvPr/>
          </p:nvSpPr>
          <p:spPr>
            <a:xfrm>
              <a:off x="425125" y="8217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
            <p:cNvSpPr/>
            <p:nvPr/>
          </p:nvSpPr>
          <p:spPr>
            <a:xfrm>
              <a:off x="425125" y="9916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
            <p:cNvSpPr/>
            <p:nvPr/>
          </p:nvSpPr>
          <p:spPr>
            <a:xfrm>
              <a:off x="205050" y="1421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
            <p:cNvSpPr/>
            <p:nvPr/>
          </p:nvSpPr>
          <p:spPr>
            <a:xfrm>
              <a:off x="205050" y="3120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a:off x="205050" y="481950"/>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205050" y="651850"/>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205050" y="8217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
            <p:cNvSpPr/>
            <p:nvPr/>
          </p:nvSpPr>
          <p:spPr>
            <a:xfrm>
              <a:off x="205050" y="9916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1" name="Shape 161"/>
        <p:cNvGrpSpPr/>
        <p:nvPr/>
      </p:nvGrpSpPr>
      <p:grpSpPr>
        <a:xfrm>
          <a:off x="0" y="0"/>
          <a:ext cx="0" cy="0"/>
          <a:chOff x="0" y="0"/>
          <a:chExt cx="0" cy="0"/>
        </a:xfrm>
      </p:grpSpPr>
      <p:sp>
        <p:nvSpPr>
          <p:cNvPr id="162" name="Google Shape;162;p10"/>
          <p:cNvSpPr/>
          <p:nvPr>
            <p:ph idx="2" type="pic"/>
          </p:nvPr>
        </p:nvSpPr>
        <p:spPr>
          <a:xfrm>
            <a:off x="0" y="-1300"/>
            <a:ext cx="9151800" cy="5143500"/>
          </a:xfrm>
          <a:prstGeom prst="rect">
            <a:avLst/>
          </a:prstGeom>
          <a:noFill/>
          <a:ln>
            <a:noFill/>
          </a:ln>
        </p:spPr>
      </p:sp>
      <p:sp>
        <p:nvSpPr>
          <p:cNvPr id="163" name="Google Shape;163;p10"/>
          <p:cNvSpPr txBox="1"/>
          <p:nvPr>
            <p:ph type="title"/>
          </p:nvPr>
        </p:nvSpPr>
        <p:spPr>
          <a:xfrm>
            <a:off x="720000" y="535000"/>
            <a:ext cx="7704000" cy="6165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535000"/>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1pPr>
            <a:lvl2pPr indent="-317500" lvl="1" marL="9144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2pPr>
            <a:lvl3pPr indent="-317500" lvl="2" marL="13716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3pPr>
            <a:lvl4pPr indent="-317500" lvl="3" marL="18288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4pPr>
            <a:lvl5pPr indent="-317500" lvl="4" marL="22860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5pPr>
            <a:lvl6pPr indent="-317500" lvl="5" marL="27432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6pPr>
            <a:lvl7pPr indent="-317500" lvl="6" marL="32004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7pPr>
            <a:lvl8pPr indent="-317500" lvl="7" marL="36576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8pPr>
            <a:lvl9pPr indent="-317500" lvl="8" marL="41148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484" name="Shape 484"/>
        <p:cNvGrpSpPr/>
        <p:nvPr/>
      </p:nvGrpSpPr>
      <p:grpSpPr>
        <a:xfrm>
          <a:off x="0" y="0"/>
          <a:ext cx="0" cy="0"/>
          <a:chOff x="0" y="0"/>
          <a:chExt cx="0" cy="0"/>
        </a:xfrm>
      </p:grpSpPr>
      <p:sp>
        <p:nvSpPr>
          <p:cNvPr id="485" name="Google Shape;485;p27"/>
          <p:cNvSpPr/>
          <p:nvPr/>
        </p:nvSpPr>
        <p:spPr>
          <a:xfrm>
            <a:off x="4338825" y="2953250"/>
            <a:ext cx="4931099" cy="3884224"/>
          </a:xfrm>
          <a:custGeom>
            <a:rect b="b" l="l" r="r" t="t"/>
            <a:pathLst>
              <a:path extrusionOk="0" h="30495" w="38714">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7"/>
          <p:cNvSpPr/>
          <p:nvPr/>
        </p:nvSpPr>
        <p:spPr>
          <a:xfrm rot="-5400000">
            <a:off x="-852775" y="3260075"/>
            <a:ext cx="3024900" cy="75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7"/>
          <p:cNvSpPr txBox="1"/>
          <p:nvPr>
            <p:ph type="ctrTitle"/>
          </p:nvPr>
        </p:nvSpPr>
        <p:spPr>
          <a:xfrm>
            <a:off x="750075" y="355238"/>
            <a:ext cx="7713900" cy="2598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solidFill>
                  <a:schemeClr val="dk1"/>
                </a:solidFill>
              </a:rPr>
              <a:t>Federated Learning</a:t>
            </a:r>
            <a:endParaRPr sz="6000">
              <a:solidFill>
                <a:schemeClr val="dk1"/>
              </a:solidFill>
            </a:endParaRPr>
          </a:p>
        </p:txBody>
      </p:sp>
      <p:sp>
        <p:nvSpPr>
          <p:cNvPr id="488" name="Google Shape;488;p27"/>
          <p:cNvSpPr txBox="1"/>
          <p:nvPr>
            <p:ph idx="1" type="subTitle"/>
          </p:nvPr>
        </p:nvSpPr>
        <p:spPr>
          <a:xfrm>
            <a:off x="1519075" y="3262725"/>
            <a:ext cx="5860800" cy="160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Livvic Medium"/>
                <a:ea typeface="Livvic Medium"/>
                <a:cs typeface="Livvic Medium"/>
                <a:sym typeface="Livvic Medium"/>
              </a:rPr>
              <a:t>Amrita Aash ( MT22011 )</a:t>
            </a:r>
            <a:br>
              <a:rPr lang="en" sz="2400">
                <a:latin typeface="Livvic Medium"/>
                <a:ea typeface="Livvic Medium"/>
                <a:cs typeface="Livvic Medium"/>
                <a:sym typeface="Livvic Medium"/>
              </a:rPr>
            </a:br>
            <a:r>
              <a:rPr lang="en" sz="2400">
                <a:latin typeface="Livvic Medium"/>
                <a:ea typeface="Livvic Medium"/>
                <a:cs typeface="Livvic Medium"/>
                <a:sym typeface="Livvic Medium"/>
              </a:rPr>
              <a:t>Shubham Agrawal ( MT22124 )</a:t>
            </a:r>
            <a:br>
              <a:rPr lang="en" sz="2400"/>
            </a:br>
            <a:br>
              <a:rPr lang="en" sz="2400"/>
            </a:br>
            <a:r>
              <a:rPr lang="en" sz="2400"/>
              <a:t>Group Number: 49</a:t>
            </a:r>
            <a:endParaRPr sz="2400"/>
          </a:p>
        </p:txBody>
      </p:sp>
      <p:grpSp>
        <p:nvGrpSpPr>
          <p:cNvPr id="489" name="Google Shape;489;p27"/>
          <p:cNvGrpSpPr/>
          <p:nvPr/>
        </p:nvGrpSpPr>
        <p:grpSpPr>
          <a:xfrm rot="5400000">
            <a:off x="7707025" y="4148775"/>
            <a:ext cx="510050" cy="919425"/>
            <a:chOff x="257500" y="825775"/>
            <a:chExt cx="510050" cy="919425"/>
          </a:xfrm>
        </p:grpSpPr>
        <p:sp>
          <p:nvSpPr>
            <p:cNvPr id="490" name="Google Shape;490;p27"/>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7"/>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7"/>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7"/>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7"/>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7"/>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7"/>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7"/>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7"/>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7"/>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7"/>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7"/>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7"/>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7"/>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7"/>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7"/>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7"/>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7"/>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36"/>
          <p:cNvSpPr txBox="1"/>
          <p:nvPr>
            <p:ph type="title"/>
          </p:nvPr>
        </p:nvSpPr>
        <p:spPr>
          <a:xfrm>
            <a:off x="720000" y="4125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Privacy and Security in FL</a:t>
            </a:r>
            <a:endParaRPr/>
          </a:p>
        </p:txBody>
      </p:sp>
      <p:sp>
        <p:nvSpPr>
          <p:cNvPr id="740" name="Google Shape;740;p36"/>
          <p:cNvSpPr txBox="1"/>
          <p:nvPr>
            <p:ph idx="4294967295" type="subTitle"/>
          </p:nvPr>
        </p:nvSpPr>
        <p:spPr>
          <a:xfrm>
            <a:off x="616650" y="1145925"/>
            <a:ext cx="7910700" cy="38577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111111"/>
                </a:solidFill>
                <a:latin typeface="Livvic Medium"/>
                <a:ea typeface="Livvic Medium"/>
                <a:cs typeface="Livvic Medium"/>
                <a:sym typeface="Livvic Medium"/>
              </a:rPr>
              <a:t>Although the data does not leave the client, it does not mean that federated learning is completely immune to privacy and security issues. Various researches have revealed new privacy and security threats and have proved that even the model update information can uncover private information about the clients or inject security threats. Malicious servers, clients and even eavesdroppers in the channels may contribute to loss in privacy. </a:t>
            </a:r>
            <a:endParaRPr sz="2000">
              <a:solidFill>
                <a:srgbClr val="111111"/>
              </a:solidFill>
              <a:latin typeface="Livvic Medium"/>
              <a:ea typeface="Livvic Medium"/>
              <a:cs typeface="Livvic Medium"/>
              <a:sym typeface="Livvic Medium"/>
            </a:endParaRPr>
          </a:p>
          <a:p>
            <a:pPr indent="0" lvl="0" marL="914400" rtl="0" algn="l">
              <a:lnSpc>
                <a:spcPct val="115000"/>
              </a:lnSpc>
              <a:spcBef>
                <a:spcPts val="0"/>
              </a:spcBef>
              <a:spcAft>
                <a:spcPts val="0"/>
              </a:spcAft>
              <a:buNone/>
            </a:pPr>
            <a:r>
              <a:t/>
            </a:r>
            <a:endParaRPr sz="2000">
              <a:solidFill>
                <a:srgbClr val="111111"/>
              </a:solidFill>
              <a:latin typeface="Livvic Medium"/>
              <a:ea typeface="Livvic Medium"/>
              <a:cs typeface="Livvic Medium"/>
              <a:sym typeface="Livvic Medium"/>
            </a:endParaRPr>
          </a:p>
          <a:p>
            <a:pPr indent="0" lvl="0" marL="0" rtl="0" algn="l">
              <a:lnSpc>
                <a:spcPct val="115000"/>
              </a:lnSpc>
              <a:spcBef>
                <a:spcPts val="0"/>
              </a:spcBef>
              <a:spcAft>
                <a:spcPts val="0"/>
              </a:spcAft>
              <a:buNone/>
            </a:pPr>
            <a:r>
              <a:rPr lang="en" sz="2000">
                <a:solidFill>
                  <a:srgbClr val="111111"/>
                </a:solidFill>
                <a:latin typeface="Livvic Medium"/>
                <a:ea typeface="Livvic Medium"/>
                <a:cs typeface="Livvic Medium"/>
                <a:sym typeface="Livvic Medium"/>
              </a:rPr>
              <a:t>Various works have been done to counter such data leaks by hostile actors. Two of the major ones are </a:t>
            </a:r>
            <a:r>
              <a:rPr b="1" i="1" lang="en" sz="2000">
                <a:solidFill>
                  <a:srgbClr val="111111"/>
                </a:solidFill>
              </a:rPr>
              <a:t>Cryptographic Methods and Differential Privacy.</a:t>
            </a:r>
            <a:endParaRPr b="1" i="1" sz="2000">
              <a:solidFill>
                <a:srgbClr val="11111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7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37"/>
          <p:cNvSpPr txBox="1"/>
          <p:nvPr>
            <p:ph type="title"/>
          </p:nvPr>
        </p:nvSpPr>
        <p:spPr>
          <a:xfrm>
            <a:off x="720000" y="1851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Privacy and Security in FL</a:t>
            </a:r>
            <a:endParaRPr/>
          </a:p>
        </p:txBody>
      </p:sp>
      <p:sp>
        <p:nvSpPr>
          <p:cNvPr id="746" name="Google Shape;746;p37"/>
          <p:cNvSpPr txBox="1"/>
          <p:nvPr/>
        </p:nvSpPr>
        <p:spPr>
          <a:xfrm>
            <a:off x="2493900" y="944725"/>
            <a:ext cx="4156200" cy="630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Poppins"/>
                <a:ea typeface="Poppins"/>
                <a:cs typeface="Poppins"/>
                <a:sym typeface="Poppins"/>
              </a:rPr>
              <a:t>Cryptographic Methods</a:t>
            </a:r>
            <a:endParaRPr sz="2400">
              <a:solidFill>
                <a:schemeClr val="dk1"/>
              </a:solidFill>
              <a:latin typeface="Poppins Medium"/>
              <a:ea typeface="Poppins Medium"/>
              <a:cs typeface="Poppins Medium"/>
              <a:sym typeface="Poppins Medium"/>
            </a:endParaRPr>
          </a:p>
        </p:txBody>
      </p:sp>
      <p:sp>
        <p:nvSpPr>
          <p:cNvPr id="747" name="Google Shape;747;p37"/>
          <p:cNvSpPr txBox="1"/>
          <p:nvPr>
            <p:ph idx="4294967295" type="subTitle"/>
          </p:nvPr>
        </p:nvSpPr>
        <p:spPr>
          <a:xfrm>
            <a:off x="582975" y="1697000"/>
            <a:ext cx="7910700" cy="3315300"/>
          </a:xfrm>
          <a:prstGeom prst="rect">
            <a:avLst/>
          </a:prstGeom>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rgbClr val="111111"/>
              </a:buClr>
              <a:buSzPts val="2400"/>
              <a:buChar char="❏"/>
            </a:pPr>
            <a:r>
              <a:rPr lang="en" sz="2400">
                <a:solidFill>
                  <a:srgbClr val="111111"/>
                </a:solidFill>
              </a:rPr>
              <a:t>Here, the clients and server need to encrypt their messages before transmission,  perform computations over encrypted messages, and decrypt the encrypted output to get the final result. </a:t>
            </a:r>
            <a:endParaRPr sz="2400">
              <a:solidFill>
                <a:srgbClr val="111111"/>
              </a:solidFill>
            </a:endParaRPr>
          </a:p>
          <a:p>
            <a:pPr indent="-381000" lvl="0" marL="457200" rtl="0" algn="l">
              <a:lnSpc>
                <a:spcPct val="115000"/>
              </a:lnSpc>
              <a:spcBef>
                <a:spcPts val="0"/>
              </a:spcBef>
              <a:spcAft>
                <a:spcPts val="0"/>
              </a:spcAft>
              <a:buClr>
                <a:srgbClr val="111111"/>
              </a:buClr>
              <a:buSzPts val="2400"/>
              <a:buChar char="❏"/>
            </a:pPr>
            <a:r>
              <a:rPr lang="en" sz="2400">
                <a:solidFill>
                  <a:srgbClr val="111111"/>
                </a:solidFill>
              </a:rPr>
              <a:t>Two of the popular cryptographic methods are </a:t>
            </a:r>
            <a:r>
              <a:rPr b="1" lang="en" sz="2400">
                <a:solidFill>
                  <a:srgbClr val="111111"/>
                </a:solidFill>
              </a:rPr>
              <a:t>Homomorphic Encryption</a:t>
            </a:r>
            <a:r>
              <a:rPr lang="en" sz="2400">
                <a:solidFill>
                  <a:srgbClr val="111111"/>
                </a:solidFill>
              </a:rPr>
              <a:t> [3,4,5,6] and </a:t>
            </a:r>
            <a:r>
              <a:rPr b="1" lang="en" sz="2400">
                <a:solidFill>
                  <a:srgbClr val="111111"/>
                </a:solidFill>
              </a:rPr>
              <a:t>Secure Multiparty Computation (SMC)</a:t>
            </a:r>
            <a:r>
              <a:rPr lang="en" sz="2400">
                <a:solidFill>
                  <a:srgbClr val="111111"/>
                </a:solidFill>
              </a:rPr>
              <a:t> [7, 8, 9,10].</a:t>
            </a:r>
            <a:endParaRPr sz="2400">
              <a:solidFill>
                <a:srgbClr val="111111"/>
              </a:solidFill>
            </a:endParaRPr>
          </a:p>
        </p:txBody>
      </p:sp>
      <p:sp>
        <p:nvSpPr>
          <p:cNvPr id="748" name="Google Shape;748;p37"/>
          <p:cNvSpPr/>
          <p:nvPr/>
        </p:nvSpPr>
        <p:spPr>
          <a:xfrm rot="-5400000">
            <a:off x="7732575" y="4197900"/>
            <a:ext cx="1500000" cy="391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38"/>
          <p:cNvSpPr txBox="1"/>
          <p:nvPr>
            <p:ph type="title"/>
          </p:nvPr>
        </p:nvSpPr>
        <p:spPr>
          <a:xfrm>
            <a:off x="720000" y="1063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Privacy and Security in FL</a:t>
            </a:r>
            <a:endParaRPr/>
          </a:p>
        </p:txBody>
      </p:sp>
      <p:sp>
        <p:nvSpPr>
          <p:cNvPr id="754" name="Google Shape;754;p38"/>
          <p:cNvSpPr txBox="1"/>
          <p:nvPr/>
        </p:nvSpPr>
        <p:spPr>
          <a:xfrm>
            <a:off x="2782125" y="780938"/>
            <a:ext cx="3305700" cy="630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400">
                <a:solidFill>
                  <a:srgbClr val="111111"/>
                </a:solidFill>
                <a:latin typeface="Poppins"/>
                <a:ea typeface="Poppins"/>
                <a:cs typeface="Poppins"/>
                <a:sym typeface="Poppins"/>
              </a:rPr>
              <a:t>Differential Privacy</a:t>
            </a:r>
            <a:endParaRPr b="1" sz="2400">
              <a:solidFill>
                <a:schemeClr val="dk1"/>
              </a:solidFill>
              <a:latin typeface="Poppins"/>
              <a:ea typeface="Poppins"/>
              <a:cs typeface="Poppins"/>
              <a:sym typeface="Poppins"/>
            </a:endParaRPr>
          </a:p>
        </p:txBody>
      </p:sp>
      <p:sp>
        <p:nvSpPr>
          <p:cNvPr id="755" name="Google Shape;755;p38"/>
          <p:cNvSpPr txBox="1"/>
          <p:nvPr>
            <p:ph idx="4294967295" type="subTitle"/>
          </p:nvPr>
        </p:nvSpPr>
        <p:spPr>
          <a:xfrm>
            <a:off x="192450" y="1551700"/>
            <a:ext cx="4408800" cy="3507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111111"/>
                </a:solidFill>
              </a:rPr>
              <a:t>To protect the privacy of clients, differential privacy adds a small amount of random noise to obscure the contribution of individual clients in the overall aggregated model[11], all while ensuring that the model still draws patterns from the overall population. Through a concept called privacy ‘budget’, it is even possible to calculate the degree of privacy loss. </a:t>
            </a:r>
            <a:endParaRPr sz="1200">
              <a:solidFill>
                <a:srgbClr val="111111"/>
              </a:solidFill>
              <a:latin typeface="Roboto"/>
              <a:ea typeface="Roboto"/>
              <a:cs typeface="Roboto"/>
              <a:sym typeface="Roboto"/>
            </a:endParaRPr>
          </a:p>
        </p:txBody>
      </p:sp>
      <p:pic>
        <p:nvPicPr>
          <p:cNvPr id="756" name="Google Shape;756;p38"/>
          <p:cNvPicPr preferRelativeResize="0"/>
          <p:nvPr/>
        </p:nvPicPr>
        <p:blipFill>
          <a:blip r:embed="rId3">
            <a:alphaModFix/>
          </a:blip>
          <a:stretch>
            <a:fillRect/>
          </a:stretch>
        </p:blipFill>
        <p:spPr>
          <a:xfrm>
            <a:off x="4933550" y="1512825"/>
            <a:ext cx="3873925" cy="3408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39"/>
          <p:cNvSpPr/>
          <p:nvPr/>
        </p:nvSpPr>
        <p:spPr>
          <a:xfrm rot="10800000">
            <a:off x="7761750" y="1303025"/>
            <a:ext cx="1379400" cy="39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2" name="Google Shape;762;p39"/>
          <p:cNvGrpSpPr/>
          <p:nvPr/>
        </p:nvGrpSpPr>
        <p:grpSpPr>
          <a:xfrm rot="10800000">
            <a:off x="8022475" y="450875"/>
            <a:ext cx="510050" cy="919425"/>
            <a:chOff x="257500" y="825775"/>
            <a:chExt cx="510050" cy="919425"/>
          </a:xfrm>
        </p:grpSpPr>
        <p:sp>
          <p:nvSpPr>
            <p:cNvPr id="763" name="Google Shape;763;p39"/>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9"/>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9"/>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9"/>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9"/>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9"/>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9"/>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9"/>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9"/>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9"/>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9"/>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9"/>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9"/>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9"/>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9"/>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9"/>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9"/>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9"/>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1" name="Google Shape;781;p39"/>
          <p:cNvSpPr txBox="1"/>
          <p:nvPr>
            <p:ph type="title"/>
          </p:nvPr>
        </p:nvSpPr>
        <p:spPr>
          <a:xfrm>
            <a:off x="720000" y="2331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Challenges</a:t>
            </a:r>
            <a:endParaRPr/>
          </a:p>
        </p:txBody>
      </p:sp>
      <p:grpSp>
        <p:nvGrpSpPr>
          <p:cNvPr id="782" name="Google Shape;782;p39"/>
          <p:cNvGrpSpPr/>
          <p:nvPr/>
        </p:nvGrpSpPr>
        <p:grpSpPr>
          <a:xfrm rot="-5400000">
            <a:off x="1177675" y="319550"/>
            <a:ext cx="69900" cy="579625"/>
            <a:chOff x="8904375" y="2444650"/>
            <a:chExt cx="69900" cy="579625"/>
          </a:xfrm>
        </p:grpSpPr>
        <p:sp>
          <p:nvSpPr>
            <p:cNvPr id="783" name="Google Shape;783;p39"/>
            <p:cNvSpPr/>
            <p:nvPr/>
          </p:nvSpPr>
          <p:spPr>
            <a:xfrm>
              <a:off x="8904375" y="24446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9"/>
            <p:cNvSpPr/>
            <p:nvPr/>
          </p:nvSpPr>
          <p:spPr>
            <a:xfrm>
              <a:off x="8904375" y="26145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9"/>
            <p:cNvSpPr/>
            <p:nvPr/>
          </p:nvSpPr>
          <p:spPr>
            <a:xfrm>
              <a:off x="8904375" y="27844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9"/>
            <p:cNvSpPr/>
            <p:nvPr/>
          </p:nvSpPr>
          <p:spPr>
            <a:xfrm>
              <a:off x="8904375" y="29543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87" name="Google Shape;787;p39"/>
          <p:cNvPicPr preferRelativeResize="0"/>
          <p:nvPr/>
        </p:nvPicPr>
        <p:blipFill>
          <a:blip r:embed="rId3">
            <a:alphaModFix/>
          </a:blip>
          <a:stretch>
            <a:fillRect/>
          </a:stretch>
        </p:blipFill>
        <p:spPr>
          <a:xfrm>
            <a:off x="857250" y="872750"/>
            <a:ext cx="7304126" cy="1330650"/>
          </a:xfrm>
          <a:prstGeom prst="rect">
            <a:avLst/>
          </a:prstGeom>
          <a:noFill/>
          <a:ln>
            <a:noFill/>
          </a:ln>
        </p:spPr>
      </p:pic>
      <p:sp>
        <p:nvSpPr>
          <p:cNvPr id="788" name="Google Shape;788;p39"/>
          <p:cNvSpPr txBox="1"/>
          <p:nvPr/>
        </p:nvSpPr>
        <p:spPr>
          <a:xfrm>
            <a:off x="139950" y="2203400"/>
            <a:ext cx="25455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Livvic"/>
                <a:ea typeface="Livvic"/>
                <a:cs typeface="Livvic"/>
                <a:sym typeface="Livvic"/>
              </a:rPr>
              <a:t>Potentially comprises of millions of edge devices, making the communication slow and expensive. Thus requiring transmission of smaller model updates instead of the entire dataset.</a:t>
            </a:r>
            <a:endParaRPr sz="1800">
              <a:latin typeface="Livvic"/>
              <a:ea typeface="Livvic"/>
              <a:cs typeface="Livvic"/>
              <a:sym typeface="Livvic"/>
            </a:endParaRPr>
          </a:p>
        </p:txBody>
      </p:sp>
      <p:sp>
        <p:nvSpPr>
          <p:cNvPr id="789" name="Google Shape;789;p39"/>
          <p:cNvSpPr txBox="1"/>
          <p:nvPr/>
        </p:nvSpPr>
        <p:spPr>
          <a:xfrm>
            <a:off x="2685450" y="2203400"/>
            <a:ext cx="20469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Livvic"/>
                <a:ea typeface="Livvic"/>
                <a:cs typeface="Livvic"/>
                <a:sym typeface="Livvic"/>
              </a:rPr>
              <a:t>Every edge device has different capabilities and specification. Moreover the device participation and network connectivity is unreliable.</a:t>
            </a:r>
            <a:endParaRPr sz="1800">
              <a:latin typeface="Livvic"/>
              <a:ea typeface="Livvic"/>
              <a:cs typeface="Livvic"/>
              <a:sym typeface="Livvic"/>
            </a:endParaRPr>
          </a:p>
        </p:txBody>
      </p:sp>
      <p:sp>
        <p:nvSpPr>
          <p:cNvPr id="790" name="Google Shape;790;p39"/>
          <p:cNvSpPr txBox="1"/>
          <p:nvPr/>
        </p:nvSpPr>
        <p:spPr>
          <a:xfrm>
            <a:off x="4679875" y="2194150"/>
            <a:ext cx="18543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Livvic"/>
                <a:ea typeface="Livvic"/>
                <a:cs typeface="Livvic"/>
                <a:sym typeface="Livvic"/>
              </a:rPr>
              <a:t>Edge devices generate and collect data in a non identical and non </a:t>
            </a:r>
            <a:r>
              <a:rPr lang="en" sz="1800">
                <a:latin typeface="Livvic"/>
                <a:ea typeface="Livvic"/>
                <a:cs typeface="Livvic"/>
                <a:sym typeface="Livvic"/>
              </a:rPr>
              <a:t>independent fashion adding another layer of complexity.</a:t>
            </a:r>
            <a:endParaRPr sz="1800">
              <a:latin typeface="Livvic"/>
              <a:ea typeface="Livvic"/>
              <a:cs typeface="Livvic"/>
              <a:sym typeface="Livvic"/>
            </a:endParaRPr>
          </a:p>
        </p:txBody>
      </p:sp>
      <p:sp>
        <p:nvSpPr>
          <p:cNvPr id="791" name="Google Shape;791;p39"/>
          <p:cNvSpPr txBox="1"/>
          <p:nvPr/>
        </p:nvSpPr>
        <p:spPr>
          <a:xfrm>
            <a:off x="6555525" y="2191450"/>
            <a:ext cx="23670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Livvic"/>
                <a:ea typeface="Livvic"/>
                <a:cs typeface="Livvic"/>
                <a:sym typeface="Livvic"/>
              </a:rPr>
              <a:t>Communicating model updates may still reveal sensitive </a:t>
            </a:r>
            <a:r>
              <a:rPr lang="en" sz="1800">
                <a:latin typeface="Livvic"/>
                <a:ea typeface="Livvic"/>
                <a:cs typeface="Livvic"/>
                <a:sym typeface="Livvic"/>
              </a:rPr>
              <a:t>information. While methods to </a:t>
            </a:r>
            <a:r>
              <a:rPr lang="en" sz="1800">
                <a:latin typeface="Livvic"/>
                <a:ea typeface="Livvic"/>
                <a:cs typeface="Livvic"/>
                <a:sym typeface="Livvic"/>
              </a:rPr>
              <a:t>counter data leaks exist, but they often come at the cost of speed &amp; model performance</a:t>
            </a:r>
            <a:endParaRPr sz="1800">
              <a:latin typeface="Livvic"/>
              <a:ea typeface="Livvic"/>
              <a:cs typeface="Livvic"/>
              <a:sym typeface="Livv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40"/>
          <p:cNvSpPr/>
          <p:nvPr/>
        </p:nvSpPr>
        <p:spPr>
          <a:xfrm>
            <a:off x="2899425" y="2725475"/>
            <a:ext cx="6244568" cy="4918844"/>
          </a:xfrm>
          <a:custGeom>
            <a:rect b="b" l="l" r="r" t="t"/>
            <a:pathLst>
              <a:path extrusionOk="0" h="30495" w="38714">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0"/>
          <p:cNvSpPr txBox="1"/>
          <p:nvPr>
            <p:ph type="title"/>
          </p:nvPr>
        </p:nvSpPr>
        <p:spPr>
          <a:xfrm>
            <a:off x="1740750" y="219925"/>
            <a:ext cx="5615700" cy="61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Conclusion &amp; Future Work</a:t>
            </a:r>
            <a:endParaRPr sz="3000"/>
          </a:p>
        </p:txBody>
      </p:sp>
      <p:sp>
        <p:nvSpPr>
          <p:cNvPr id="798" name="Google Shape;798;p40"/>
          <p:cNvSpPr/>
          <p:nvPr/>
        </p:nvSpPr>
        <p:spPr>
          <a:xfrm flipH="1" rot="5400000">
            <a:off x="7519150" y="693149"/>
            <a:ext cx="1731600" cy="345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9" name="Google Shape;799;p40"/>
          <p:cNvGrpSpPr/>
          <p:nvPr/>
        </p:nvGrpSpPr>
        <p:grpSpPr>
          <a:xfrm flipH="1" rot="5400000">
            <a:off x="7497563" y="3553700"/>
            <a:ext cx="510050" cy="919425"/>
            <a:chOff x="257500" y="825775"/>
            <a:chExt cx="510050" cy="919425"/>
          </a:xfrm>
        </p:grpSpPr>
        <p:sp>
          <p:nvSpPr>
            <p:cNvPr id="800" name="Google Shape;800;p40"/>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0"/>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0"/>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0"/>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0"/>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0"/>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0"/>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0"/>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0"/>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0"/>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0"/>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0"/>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0"/>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0"/>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0"/>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0"/>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0"/>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0"/>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8" name="Google Shape;818;p40"/>
          <p:cNvSpPr txBox="1"/>
          <p:nvPr>
            <p:ph idx="1" type="subTitle"/>
          </p:nvPr>
        </p:nvSpPr>
        <p:spPr>
          <a:xfrm>
            <a:off x="131200" y="927200"/>
            <a:ext cx="8843700" cy="4846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FL has emerged as an innovative learning paradigm which taps the growing computational power and the humongous data of edge devices while ensuring privacy and security.</a:t>
            </a:r>
            <a:endParaRPr sz="2200"/>
          </a:p>
          <a:p>
            <a:pPr indent="-368300" lvl="0" marL="457200" rtl="0" algn="l">
              <a:spcBef>
                <a:spcPts val="0"/>
              </a:spcBef>
              <a:spcAft>
                <a:spcPts val="0"/>
              </a:spcAft>
              <a:buSzPts val="2200"/>
              <a:buChar char="●"/>
            </a:pPr>
            <a:r>
              <a:rPr lang="en" sz="2200"/>
              <a:t>Many areas for future exploration are still open , such as: </a:t>
            </a:r>
            <a:endParaRPr sz="2200"/>
          </a:p>
          <a:p>
            <a:pPr indent="-368300" lvl="1" marL="914400" rtl="0" algn="l">
              <a:spcBef>
                <a:spcPts val="0"/>
              </a:spcBef>
              <a:spcAft>
                <a:spcPts val="0"/>
              </a:spcAft>
              <a:buSzPts val="2200"/>
              <a:buChar char="○"/>
            </a:pPr>
            <a:r>
              <a:rPr lang="en" sz="2200"/>
              <a:t>dealing with dynamic and asynchronous client participation</a:t>
            </a:r>
            <a:endParaRPr sz="2200"/>
          </a:p>
          <a:p>
            <a:pPr indent="-368300" lvl="1" marL="914400" rtl="0" algn="l">
              <a:spcBef>
                <a:spcPts val="0"/>
              </a:spcBef>
              <a:spcAft>
                <a:spcPts val="0"/>
              </a:spcAft>
              <a:buSzPts val="2200"/>
              <a:buChar char="○"/>
            </a:pPr>
            <a:r>
              <a:rPr lang="en" sz="2200"/>
              <a:t>ensuring fairness and accountability</a:t>
            </a:r>
            <a:endParaRPr sz="2200"/>
          </a:p>
          <a:p>
            <a:pPr indent="-368300" lvl="1" marL="914400" rtl="0" algn="l">
              <a:spcBef>
                <a:spcPts val="0"/>
              </a:spcBef>
              <a:spcAft>
                <a:spcPts val="0"/>
              </a:spcAft>
              <a:buSzPts val="2200"/>
              <a:buChar char="○"/>
            </a:pPr>
            <a:r>
              <a:rPr lang="en" sz="2200"/>
              <a:t>incorporating domain knowledge and transfer learning in federated settings</a:t>
            </a:r>
            <a:endParaRPr sz="2200"/>
          </a:p>
          <a:p>
            <a:pPr indent="-368300" lvl="1" marL="914400" rtl="0" algn="l">
              <a:spcBef>
                <a:spcPts val="0"/>
              </a:spcBef>
              <a:spcAft>
                <a:spcPts val="0"/>
              </a:spcAft>
              <a:buSzPts val="2200"/>
              <a:buChar char="○"/>
            </a:pPr>
            <a:r>
              <a:rPr lang="en" sz="2200"/>
              <a:t>evaluating and benchmarking federated learning systems</a:t>
            </a:r>
            <a:endParaRPr sz="2200"/>
          </a:p>
          <a:p>
            <a:pPr indent="-368300" lvl="0" marL="457200" rtl="0" algn="l">
              <a:spcBef>
                <a:spcPts val="0"/>
              </a:spcBef>
              <a:spcAft>
                <a:spcPts val="0"/>
              </a:spcAft>
              <a:buSzPts val="2200"/>
              <a:buChar char="●"/>
            </a:pPr>
            <a:r>
              <a:rPr lang="en" sz="2200"/>
              <a:t>Despite these open questions, Federated Learning is a rapidly advancing field with great potential to transform machine learning and enable new AI applications.</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41"/>
          <p:cNvSpPr/>
          <p:nvPr/>
        </p:nvSpPr>
        <p:spPr>
          <a:xfrm>
            <a:off x="5580667" y="2527861"/>
            <a:ext cx="3563333" cy="2615632"/>
          </a:xfrm>
          <a:custGeom>
            <a:rect b="b" l="l" r="r" t="t"/>
            <a:pathLst>
              <a:path extrusionOk="0" h="30495" w="38714">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4" name="Google Shape;824;p41"/>
          <p:cNvGrpSpPr/>
          <p:nvPr/>
        </p:nvGrpSpPr>
        <p:grpSpPr>
          <a:xfrm rot="5400000">
            <a:off x="8429263" y="4317638"/>
            <a:ext cx="510050" cy="919425"/>
            <a:chOff x="257500" y="825775"/>
            <a:chExt cx="510050" cy="919425"/>
          </a:xfrm>
        </p:grpSpPr>
        <p:sp>
          <p:nvSpPr>
            <p:cNvPr id="825" name="Google Shape;825;p41"/>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1"/>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1"/>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1"/>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1"/>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1"/>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1"/>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1"/>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1"/>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1"/>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1"/>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1"/>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1"/>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1"/>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1"/>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1"/>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1"/>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1"/>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3" name="Google Shape;843;p41"/>
          <p:cNvSpPr txBox="1"/>
          <p:nvPr>
            <p:ph idx="4294967295" type="title"/>
          </p:nvPr>
        </p:nvSpPr>
        <p:spPr>
          <a:xfrm>
            <a:off x="2119375" y="1600425"/>
            <a:ext cx="5095500" cy="89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t>Thanks !</a:t>
            </a:r>
            <a:endParaRPr sz="5000"/>
          </a:p>
        </p:txBody>
      </p:sp>
      <p:sp>
        <p:nvSpPr>
          <p:cNvPr id="844" name="Google Shape;844;p41"/>
          <p:cNvSpPr/>
          <p:nvPr/>
        </p:nvSpPr>
        <p:spPr>
          <a:xfrm flipH="1">
            <a:off x="0" y="2148825"/>
            <a:ext cx="1515600" cy="345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1"/>
          <p:cNvSpPr txBox="1"/>
          <p:nvPr>
            <p:ph idx="4294967295" type="subTitle"/>
          </p:nvPr>
        </p:nvSpPr>
        <p:spPr>
          <a:xfrm>
            <a:off x="2024250" y="2850125"/>
            <a:ext cx="5095500" cy="5100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lang="en" sz="2400">
                <a:latin typeface="Poppins Medium"/>
                <a:ea typeface="Poppins Medium"/>
                <a:cs typeface="Poppins Medium"/>
                <a:sym typeface="Poppins Medium"/>
              </a:rPr>
              <a:t>Do you have any questions?</a:t>
            </a:r>
            <a:endParaRPr sz="2400">
              <a:solidFill>
                <a:schemeClr val="dk1"/>
              </a:solidFill>
            </a:endParaRPr>
          </a:p>
        </p:txBody>
      </p:sp>
      <p:sp>
        <p:nvSpPr>
          <p:cNvPr id="846" name="Google Shape;846;p41"/>
          <p:cNvSpPr/>
          <p:nvPr/>
        </p:nvSpPr>
        <p:spPr>
          <a:xfrm rot="5400000">
            <a:off x="4613275" y="4562100"/>
            <a:ext cx="817500" cy="34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1"/>
          <p:cNvSpPr/>
          <p:nvPr/>
        </p:nvSpPr>
        <p:spPr>
          <a:xfrm rot="5400000">
            <a:off x="6978775" y="236100"/>
            <a:ext cx="817500" cy="34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42"/>
          <p:cNvSpPr txBox="1"/>
          <p:nvPr>
            <p:ph type="title"/>
          </p:nvPr>
        </p:nvSpPr>
        <p:spPr>
          <a:xfrm>
            <a:off x="638575" y="909750"/>
            <a:ext cx="8036100" cy="48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000"/>
              <a:t>[1] McMahan, B., Moore, E., Ramage, D., Hampson, S., and y Arcas, B. A. Communication-efficient learning of deep networks from decentralized data. In Proceedings of AISTATS, pp. 1273–1282, 2017.</a:t>
            </a:r>
            <a:endParaRPr b="0" sz="1000"/>
          </a:p>
          <a:p>
            <a:pPr indent="0" lvl="0" marL="0" rtl="0" algn="l">
              <a:spcBef>
                <a:spcPts val="0"/>
              </a:spcBef>
              <a:spcAft>
                <a:spcPts val="0"/>
              </a:spcAft>
              <a:buNone/>
            </a:pPr>
            <a:r>
              <a:rPr b="0" lang="en" sz="1000"/>
              <a:t>[2] 82. S. P. Karimireddy, S. Kale, M. Mohri, S. Reddi, S. Stich and A. T. Suresh, "SCAFFOLD: Stochastic controlled averaging for federated learning", Proc. 37th Int. Conf. Mach. Learn., pp. 5132-5143, 2020.</a:t>
            </a:r>
            <a:endParaRPr b="0" sz="1000"/>
          </a:p>
          <a:p>
            <a:pPr indent="0" lvl="0" marL="0" rtl="0" algn="l">
              <a:spcBef>
                <a:spcPts val="0"/>
              </a:spcBef>
              <a:spcAft>
                <a:spcPts val="0"/>
              </a:spcAft>
              <a:buNone/>
            </a:pPr>
            <a:r>
              <a:rPr b="0" lang="en" sz="1000"/>
              <a:t>[3] Yoshinori Aono, Takuya Hayashi, Lihua Wang, Shiho Moriai, et al. Privacy-preserving deep learning via additively homomorphic encryption. IEEE Transactions on Information Forensics</a:t>
            </a:r>
            <a:endParaRPr b="0" sz="1000"/>
          </a:p>
          <a:p>
            <a:pPr indent="0" lvl="0" marL="0" rtl="0" algn="l">
              <a:spcBef>
                <a:spcPts val="0"/>
              </a:spcBef>
              <a:spcAft>
                <a:spcPts val="0"/>
              </a:spcAft>
              <a:buNone/>
            </a:pPr>
            <a:r>
              <a:rPr b="0" lang="en" sz="1000"/>
              <a:t>[4] Stephen Hardy, Wilko Henecka, Hamish Ivey-Law, Richard Nock, Giorgio Patrini, Guillaume Smith, and Brian Thorne. Private federated learning on vertically partitioned data via entity resolution and additively homomorphic encryption. arXiv preprint arXiv:1711.10677, 2017.</a:t>
            </a:r>
            <a:endParaRPr b="0" sz="1000"/>
          </a:p>
          <a:p>
            <a:pPr indent="0" lvl="0" marL="0" rtl="0" algn="l">
              <a:spcBef>
                <a:spcPts val="0"/>
              </a:spcBef>
              <a:spcAft>
                <a:spcPts val="0"/>
              </a:spcAft>
              <a:buNone/>
            </a:pPr>
            <a:r>
              <a:rPr b="0" lang="en" sz="1000"/>
              <a:t>[5] Herve Chabanne, Amaury de Wargny, Jonathan Milgram, Constance Morel, and Emmanuel Prouff. ´ Privacy-preserving classification on deep neural network. IACR Cryptology ePrint Archive, 2017: 35, 2017.</a:t>
            </a:r>
            <a:endParaRPr b="0" sz="1000"/>
          </a:p>
          <a:p>
            <a:pPr indent="0" lvl="0" marL="0" rtl="0" algn="l">
              <a:spcBef>
                <a:spcPts val="0"/>
              </a:spcBef>
              <a:spcAft>
                <a:spcPts val="0"/>
              </a:spcAft>
              <a:buNone/>
            </a:pPr>
            <a:r>
              <a:rPr b="0" lang="en" sz="1000"/>
              <a:t>[6] M Sadegh Riazi, Christian Weinert, Oleksandr Tkachenko, Ebrahim M Songhori, Thomas Schneider, and Farinaz Koushanfar. Chameleon: A hybrid secure computation framework for machine learning applications. In Proceedings of the 2018 on Asia Conference on Computer and Communications Security, pages 707–721. ACM, 2018.</a:t>
            </a:r>
            <a:endParaRPr b="0" sz="1000"/>
          </a:p>
          <a:p>
            <a:pPr indent="0" lvl="0" marL="0" rtl="0" algn="l">
              <a:spcBef>
                <a:spcPts val="0"/>
              </a:spcBef>
              <a:spcAft>
                <a:spcPts val="0"/>
              </a:spcAft>
              <a:buNone/>
            </a:pPr>
            <a:r>
              <a:rPr b="0" lang="en" sz="1000"/>
              <a:t>[7] Adi Shamir. How to share a secret. Communications of the ACM, 22(11):612–613, 1979</a:t>
            </a:r>
            <a:endParaRPr b="0" sz="1000"/>
          </a:p>
          <a:p>
            <a:pPr indent="0" lvl="0" marL="0" rtl="0" algn="l">
              <a:spcBef>
                <a:spcPts val="0"/>
              </a:spcBef>
              <a:spcAft>
                <a:spcPts val="0"/>
              </a:spcAft>
              <a:buNone/>
            </a:pPr>
            <a:r>
              <a:rPr b="0" lang="en" sz="1000"/>
              <a:t>[8] David Chaum. The dining cryptographers problem: Unconditional sender and recipient untraceability. Journal of cryptology, 1(1):65–75, 1988.</a:t>
            </a:r>
            <a:endParaRPr b="0" sz="1000"/>
          </a:p>
          <a:p>
            <a:pPr indent="0" lvl="0" marL="0" rtl="0" algn="l">
              <a:spcBef>
                <a:spcPts val="0"/>
              </a:spcBef>
              <a:spcAft>
                <a:spcPts val="0"/>
              </a:spcAft>
              <a:buNone/>
            </a:pPr>
            <a:r>
              <a:rPr b="0" lang="en" sz="1000"/>
              <a:t>[9] Keith Bonawitz, Vladimir Ivanov, Ben Kreuter, Antonio Marcedone, H Brendan McMahan, Sarvar Patel, Daniel Ramage, Aaron Segal, and Karn Seth. Practical secure aggregation for federated learning on user-held data. arXiv preprint arXiv:1611.04482, 2016.</a:t>
            </a:r>
            <a:endParaRPr b="0" sz="1000"/>
          </a:p>
          <a:p>
            <a:pPr indent="0" lvl="0" marL="0" rtl="0" algn="l">
              <a:spcBef>
                <a:spcPts val="0"/>
              </a:spcBef>
              <a:spcAft>
                <a:spcPts val="0"/>
              </a:spcAft>
              <a:buNone/>
            </a:pPr>
            <a:r>
              <a:rPr b="0" lang="en" sz="1000"/>
              <a:t>[10] Keith Bonawitz, Vladimir Ivanov, Ben Kreuter, Antonio Marcedone, H Brendan McMahan, Sarvar Patel, Daniel Ramage, Aaron Segal, and Karn Seth. Practical secure aggregation for privacypreserving machine learning. In Proceedings of the 2017 ACM SIGSAC Conference on Computer and Communications Security, pages 1175–1191. ACM, 2017.</a:t>
            </a:r>
            <a:endParaRPr b="0" sz="1000"/>
          </a:p>
          <a:p>
            <a:pPr indent="0" lvl="0" marL="0" rtl="0" algn="l">
              <a:spcBef>
                <a:spcPts val="0"/>
              </a:spcBef>
              <a:spcAft>
                <a:spcPts val="0"/>
              </a:spcAft>
              <a:buNone/>
            </a:pPr>
            <a:r>
              <a:rPr b="0" lang="en" sz="1000"/>
              <a:t>[11] A. Bhowmick, J. Duchi, J. Freudiger, G. Kapoor, and R. Rogers, “Protection against reconstruction and its applications in private federated</a:t>
            </a:r>
            <a:endParaRPr b="0" sz="1000"/>
          </a:p>
          <a:p>
            <a:pPr indent="0" lvl="0" marL="0" rtl="0" algn="l">
              <a:spcBef>
                <a:spcPts val="0"/>
              </a:spcBef>
              <a:spcAft>
                <a:spcPts val="0"/>
              </a:spcAft>
              <a:buNone/>
            </a:pPr>
            <a:r>
              <a:rPr b="0" lang="en" sz="1000"/>
              <a:t>learning,” arXiv preprint arXiv:1812.00984, 2018.</a:t>
            </a:r>
            <a:endParaRPr b="0" sz="1000"/>
          </a:p>
          <a:p>
            <a:pPr indent="0" lvl="0" marL="0" rtl="0" algn="l">
              <a:spcBef>
                <a:spcPts val="0"/>
              </a:spcBef>
              <a:spcAft>
                <a:spcPts val="0"/>
              </a:spcAft>
              <a:buNone/>
            </a:pPr>
            <a:r>
              <a:t/>
            </a:r>
            <a:endParaRPr b="0" sz="1000"/>
          </a:p>
          <a:p>
            <a:pPr indent="0" lvl="0" marL="0" rtl="0" algn="l">
              <a:spcBef>
                <a:spcPts val="0"/>
              </a:spcBef>
              <a:spcAft>
                <a:spcPts val="0"/>
              </a:spcAft>
              <a:buNone/>
            </a:pPr>
            <a:r>
              <a:t/>
            </a:r>
            <a:endParaRPr b="0" sz="1000"/>
          </a:p>
          <a:p>
            <a:pPr indent="0" lvl="0" marL="0" rtl="0" algn="l">
              <a:spcBef>
                <a:spcPts val="0"/>
              </a:spcBef>
              <a:spcAft>
                <a:spcPts val="0"/>
              </a:spcAft>
              <a:buNone/>
            </a:pPr>
            <a:r>
              <a:t/>
            </a:r>
            <a:endParaRPr b="0" sz="1000"/>
          </a:p>
          <a:p>
            <a:pPr indent="0" lvl="0" marL="0" rtl="0" algn="l">
              <a:spcBef>
                <a:spcPts val="0"/>
              </a:spcBef>
              <a:spcAft>
                <a:spcPts val="0"/>
              </a:spcAft>
              <a:buNone/>
            </a:pPr>
            <a:r>
              <a:t/>
            </a:r>
            <a:endParaRPr b="0" sz="1000"/>
          </a:p>
          <a:p>
            <a:pPr indent="0" lvl="0" marL="0" rtl="0" algn="l">
              <a:spcBef>
                <a:spcPts val="0"/>
              </a:spcBef>
              <a:spcAft>
                <a:spcPts val="0"/>
              </a:spcAft>
              <a:buNone/>
            </a:pPr>
            <a:r>
              <a:t/>
            </a:r>
            <a:endParaRPr b="0" sz="1000"/>
          </a:p>
          <a:p>
            <a:pPr indent="0" lvl="0" marL="0" rtl="0" algn="l">
              <a:spcBef>
                <a:spcPts val="0"/>
              </a:spcBef>
              <a:spcAft>
                <a:spcPts val="0"/>
              </a:spcAft>
              <a:buNone/>
            </a:pPr>
            <a:r>
              <a:t/>
            </a:r>
            <a:endParaRPr b="0" sz="1000"/>
          </a:p>
          <a:p>
            <a:pPr indent="0" lvl="0" marL="0" rtl="0" algn="l">
              <a:spcBef>
                <a:spcPts val="0"/>
              </a:spcBef>
              <a:spcAft>
                <a:spcPts val="0"/>
              </a:spcAft>
              <a:buNone/>
            </a:pPr>
            <a:r>
              <a:t/>
            </a:r>
            <a:endParaRPr b="0" sz="1000"/>
          </a:p>
          <a:p>
            <a:pPr indent="0" lvl="0" marL="0" rtl="0" algn="l">
              <a:spcBef>
                <a:spcPts val="0"/>
              </a:spcBef>
              <a:spcAft>
                <a:spcPts val="0"/>
              </a:spcAft>
              <a:buNone/>
            </a:pPr>
            <a:r>
              <a:t/>
            </a:r>
            <a:endParaRPr b="0" sz="1000"/>
          </a:p>
          <a:p>
            <a:pPr indent="0" lvl="0" marL="0" rtl="0" algn="l">
              <a:spcBef>
                <a:spcPts val="0"/>
              </a:spcBef>
              <a:spcAft>
                <a:spcPts val="0"/>
              </a:spcAft>
              <a:buNone/>
            </a:pPr>
            <a:r>
              <a:t/>
            </a:r>
            <a:endParaRPr b="0" sz="1000"/>
          </a:p>
          <a:p>
            <a:pPr indent="0" lvl="0" marL="0" rtl="0" algn="l">
              <a:spcBef>
                <a:spcPts val="0"/>
              </a:spcBef>
              <a:spcAft>
                <a:spcPts val="0"/>
              </a:spcAft>
              <a:buNone/>
            </a:pPr>
            <a:r>
              <a:t/>
            </a:r>
            <a:endParaRPr b="0" sz="1000"/>
          </a:p>
        </p:txBody>
      </p:sp>
      <p:sp>
        <p:nvSpPr>
          <p:cNvPr id="853" name="Google Shape;853;p42"/>
          <p:cNvSpPr/>
          <p:nvPr/>
        </p:nvSpPr>
        <p:spPr>
          <a:xfrm flipH="1" rot="5400000">
            <a:off x="6852250" y="3253675"/>
            <a:ext cx="3012000" cy="75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4" name="Google Shape;854;p42"/>
          <p:cNvGrpSpPr/>
          <p:nvPr/>
        </p:nvGrpSpPr>
        <p:grpSpPr>
          <a:xfrm flipH="1" rot="-5400000">
            <a:off x="7598938" y="3748775"/>
            <a:ext cx="289975" cy="919425"/>
            <a:chOff x="205050" y="142150"/>
            <a:chExt cx="289975" cy="919425"/>
          </a:xfrm>
        </p:grpSpPr>
        <p:sp>
          <p:nvSpPr>
            <p:cNvPr id="855" name="Google Shape;855;p42"/>
            <p:cNvSpPr/>
            <p:nvPr/>
          </p:nvSpPr>
          <p:spPr>
            <a:xfrm>
              <a:off x="425125" y="1421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2"/>
            <p:cNvSpPr/>
            <p:nvPr/>
          </p:nvSpPr>
          <p:spPr>
            <a:xfrm>
              <a:off x="425125" y="3120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2"/>
            <p:cNvSpPr/>
            <p:nvPr/>
          </p:nvSpPr>
          <p:spPr>
            <a:xfrm>
              <a:off x="425125" y="4819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2"/>
            <p:cNvSpPr/>
            <p:nvPr/>
          </p:nvSpPr>
          <p:spPr>
            <a:xfrm>
              <a:off x="425125" y="6518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2"/>
            <p:cNvSpPr/>
            <p:nvPr/>
          </p:nvSpPr>
          <p:spPr>
            <a:xfrm>
              <a:off x="425125" y="8217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2"/>
            <p:cNvSpPr/>
            <p:nvPr/>
          </p:nvSpPr>
          <p:spPr>
            <a:xfrm>
              <a:off x="425125" y="9916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2"/>
            <p:cNvSpPr/>
            <p:nvPr/>
          </p:nvSpPr>
          <p:spPr>
            <a:xfrm>
              <a:off x="205050" y="1421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2"/>
            <p:cNvSpPr/>
            <p:nvPr/>
          </p:nvSpPr>
          <p:spPr>
            <a:xfrm>
              <a:off x="205050" y="3120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2"/>
            <p:cNvSpPr/>
            <p:nvPr/>
          </p:nvSpPr>
          <p:spPr>
            <a:xfrm>
              <a:off x="205050" y="481950"/>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2"/>
            <p:cNvSpPr/>
            <p:nvPr/>
          </p:nvSpPr>
          <p:spPr>
            <a:xfrm>
              <a:off x="205050" y="651850"/>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2"/>
            <p:cNvSpPr/>
            <p:nvPr/>
          </p:nvSpPr>
          <p:spPr>
            <a:xfrm>
              <a:off x="205050" y="8217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2"/>
            <p:cNvSpPr/>
            <p:nvPr/>
          </p:nvSpPr>
          <p:spPr>
            <a:xfrm>
              <a:off x="205050" y="9916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7" name="Google Shape;867;p42"/>
          <p:cNvSpPr/>
          <p:nvPr/>
        </p:nvSpPr>
        <p:spPr>
          <a:xfrm flipH="1" rot="5400000">
            <a:off x="4525525" y="236099"/>
            <a:ext cx="817500" cy="3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8" name="Google Shape;868;p42"/>
          <p:cNvGrpSpPr/>
          <p:nvPr/>
        </p:nvGrpSpPr>
        <p:grpSpPr>
          <a:xfrm rot="-5400000">
            <a:off x="4557325" y="280125"/>
            <a:ext cx="69900" cy="579625"/>
            <a:chOff x="8904375" y="2444650"/>
            <a:chExt cx="69900" cy="579625"/>
          </a:xfrm>
        </p:grpSpPr>
        <p:sp>
          <p:nvSpPr>
            <p:cNvPr id="869" name="Google Shape;869;p42"/>
            <p:cNvSpPr/>
            <p:nvPr/>
          </p:nvSpPr>
          <p:spPr>
            <a:xfrm>
              <a:off x="8904375" y="24446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2"/>
            <p:cNvSpPr/>
            <p:nvPr/>
          </p:nvSpPr>
          <p:spPr>
            <a:xfrm>
              <a:off x="8904375" y="26145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2"/>
            <p:cNvSpPr/>
            <p:nvPr/>
          </p:nvSpPr>
          <p:spPr>
            <a:xfrm>
              <a:off x="8904375" y="27844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2"/>
            <p:cNvSpPr/>
            <p:nvPr/>
          </p:nvSpPr>
          <p:spPr>
            <a:xfrm>
              <a:off x="8904375" y="29543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3" name="Google Shape;873;p42"/>
          <p:cNvSpPr txBox="1"/>
          <p:nvPr/>
        </p:nvSpPr>
        <p:spPr>
          <a:xfrm>
            <a:off x="638575" y="279925"/>
            <a:ext cx="3525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latin typeface="Livvic"/>
                <a:ea typeface="Livvic"/>
                <a:cs typeface="Livvic"/>
                <a:sym typeface="Livvic"/>
              </a:rPr>
              <a:t>References</a:t>
            </a:r>
            <a:endParaRPr b="1" sz="2400">
              <a:latin typeface="Livvic"/>
              <a:ea typeface="Livvic"/>
              <a:cs typeface="Livvic"/>
              <a:sym typeface="Livv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28"/>
          <p:cNvSpPr txBox="1"/>
          <p:nvPr>
            <p:ph idx="3" type="subTitle"/>
          </p:nvPr>
        </p:nvSpPr>
        <p:spPr>
          <a:xfrm>
            <a:off x="847950" y="1442900"/>
            <a:ext cx="5283000" cy="47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513" name="Google Shape;513;p28"/>
          <p:cNvSpPr txBox="1"/>
          <p:nvPr>
            <p:ph type="title"/>
          </p:nvPr>
        </p:nvSpPr>
        <p:spPr>
          <a:xfrm>
            <a:off x="213788" y="1385150"/>
            <a:ext cx="5973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514" name="Google Shape;514;p28"/>
          <p:cNvSpPr txBox="1"/>
          <p:nvPr>
            <p:ph idx="2" type="title"/>
          </p:nvPr>
        </p:nvSpPr>
        <p:spPr>
          <a:xfrm>
            <a:off x="720000" y="2486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Topics for discussion</a:t>
            </a:r>
            <a:endParaRPr/>
          </a:p>
        </p:txBody>
      </p:sp>
      <p:sp>
        <p:nvSpPr>
          <p:cNvPr id="515" name="Google Shape;515;p28"/>
          <p:cNvSpPr txBox="1"/>
          <p:nvPr>
            <p:ph idx="4" type="title"/>
          </p:nvPr>
        </p:nvSpPr>
        <p:spPr>
          <a:xfrm>
            <a:off x="213788" y="2367175"/>
            <a:ext cx="5973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516" name="Google Shape;516;p28"/>
          <p:cNvSpPr txBox="1"/>
          <p:nvPr>
            <p:ph idx="6" type="subTitle"/>
          </p:nvPr>
        </p:nvSpPr>
        <p:spPr>
          <a:xfrm>
            <a:off x="847950" y="2323450"/>
            <a:ext cx="2732700" cy="77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Federated Learning ?</a:t>
            </a:r>
            <a:endParaRPr/>
          </a:p>
        </p:txBody>
      </p:sp>
      <p:sp>
        <p:nvSpPr>
          <p:cNvPr id="517" name="Google Shape;517;p28"/>
          <p:cNvSpPr txBox="1"/>
          <p:nvPr>
            <p:ph idx="7" type="title"/>
          </p:nvPr>
        </p:nvSpPr>
        <p:spPr>
          <a:xfrm>
            <a:off x="213788" y="3349200"/>
            <a:ext cx="5973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518" name="Google Shape;518;p28"/>
          <p:cNvSpPr txBox="1"/>
          <p:nvPr>
            <p:ph idx="9" type="subTitle"/>
          </p:nvPr>
        </p:nvSpPr>
        <p:spPr>
          <a:xfrm>
            <a:off x="891625" y="3401500"/>
            <a:ext cx="2903700" cy="66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Distributed vs Federated Learning</a:t>
            </a:r>
            <a:endParaRPr/>
          </a:p>
        </p:txBody>
      </p:sp>
      <p:sp>
        <p:nvSpPr>
          <p:cNvPr id="519" name="Google Shape;519;p28"/>
          <p:cNvSpPr txBox="1"/>
          <p:nvPr>
            <p:ph idx="13" type="title"/>
          </p:nvPr>
        </p:nvSpPr>
        <p:spPr>
          <a:xfrm>
            <a:off x="3660263" y="1385150"/>
            <a:ext cx="5973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520" name="Google Shape;520;p28"/>
          <p:cNvSpPr txBox="1"/>
          <p:nvPr>
            <p:ph idx="15" type="subTitle"/>
          </p:nvPr>
        </p:nvSpPr>
        <p:spPr>
          <a:xfrm>
            <a:off x="4303300" y="1362325"/>
            <a:ext cx="2485500" cy="47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FL work?</a:t>
            </a:r>
            <a:endParaRPr/>
          </a:p>
        </p:txBody>
      </p:sp>
      <p:sp>
        <p:nvSpPr>
          <p:cNvPr id="521" name="Google Shape;521;p28"/>
          <p:cNvSpPr txBox="1"/>
          <p:nvPr>
            <p:ph idx="16" type="title"/>
          </p:nvPr>
        </p:nvSpPr>
        <p:spPr>
          <a:xfrm>
            <a:off x="3660263" y="2399650"/>
            <a:ext cx="5973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522" name="Google Shape;522;p28"/>
          <p:cNvSpPr txBox="1"/>
          <p:nvPr>
            <p:ph idx="18" type="subTitle"/>
          </p:nvPr>
        </p:nvSpPr>
        <p:spPr>
          <a:xfrm>
            <a:off x="4337200" y="2457400"/>
            <a:ext cx="1989300" cy="47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Types of FL</a:t>
            </a:r>
            <a:endParaRPr/>
          </a:p>
        </p:txBody>
      </p:sp>
      <p:sp>
        <p:nvSpPr>
          <p:cNvPr id="523" name="Google Shape;523;p28"/>
          <p:cNvSpPr txBox="1"/>
          <p:nvPr>
            <p:ph idx="19" type="title"/>
          </p:nvPr>
        </p:nvSpPr>
        <p:spPr>
          <a:xfrm>
            <a:off x="3660263" y="3401500"/>
            <a:ext cx="5973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524" name="Google Shape;524;p28"/>
          <p:cNvSpPr txBox="1"/>
          <p:nvPr>
            <p:ph idx="21" type="subTitle"/>
          </p:nvPr>
        </p:nvSpPr>
        <p:spPr>
          <a:xfrm>
            <a:off x="4352850" y="3564175"/>
            <a:ext cx="1989300" cy="36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FL Algorithms</a:t>
            </a:r>
            <a:endParaRPr/>
          </a:p>
        </p:txBody>
      </p:sp>
      <p:sp>
        <p:nvSpPr>
          <p:cNvPr id="525" name="Google Shape;525;p28"/>
          <p:cNvSpPr/>
          <p:nvPr/>
        </p:nvSpPr>
        <p:spPr>
          <a:xfrm rot="10800000">
            <a:off x="6044664" y="-606122"/>
            <a:ext cx="2999735" cy="2282247"/>
          </a:xfrm>
          <a:custGeom>
            <a:rect b="b" l="l" r="r" t="t"/>
            <a:pathLst>
              <a:path extrusionOk="0" h="29455" w="38715">
                <a:moveTo>
                  <a:pt x="0" y="1"/>
                </a:moveTo>
                <a:lnTo>
                  <a:pt x="0" y="29455"/>
                </a:lnTo>
                <a:lnTo>
                  <a:pt x="38714" y="29455"/>
                </a:lnTo>
                <a:lnTo>
                  <a:pt x="38714" y="21911"/>
                </a:lnTo>
                <a:cubicBezTo>
                  <a:pt x="37275" y="20375"/>
                  <a:pt x="35392" y="19323"/>
                  <a:pt x="33288" y="19115"/>
                </a:cubicBezTo>
                <a:cubicBezTo>
                  <a:pt x="32962" y="19085"/>
                  <a:pt x="32631" y="19074"/>
                  <a:pt x="32298" y="19074"/>
                </a:cubicBezTo>
                <a:cubicBezTo>
                  <a:pt x="31288" y="19074"/>
                  <a:pt x="30258" y="19177"/>
                  <a:pt x="29257" y="19177"/>
                </a:cubicBezTo>
                <a:cubicBezTo>
                  <a:pt x="28141" y="19177"/>
                  <a:pt x="27063" y="19049"/>
                  <a:pt x="26091" y="18506"/>
                </a:cubicBezTo>
                <a:cubicBezTo>
                  <a:pt x="23461" y="17025"/>
                  <a:pt x="23115" y="13399"/>
                  <a:pt x="21357" y="10935"/>
                </a:cubicBezTo>
                <a:cubicBezTo>
                  <a:pt x="19087" y="7779"/>
                  <a:pt x="14852" y="6949"/>
                  <a:pt x="11143" y="5772"/>
                </a:cubicBezTo>
                <a:cubicBezTo>
                  <a:pt x="7129" y="4499"/>
                  <a:pt x="3350" y="2534"/>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8"/>
          <p:cNvSpPr txBox="1"/>
          <p:nvPr>
            <p:ph idx="21" type="subTitle"/>
          </p:nvPr>
        </p:nvSpPr>
        <p:spPr>
          <a:xfrm>
            <a:off x="7106750" y="1296350"/>
            <a:ext cx="1861200" cy="77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Privacy and Security in FL</a:t>
            </a:r>
            <a:endParaRPr/>
          </a:p>
        </p:txBody>
      </p:sp>
      <p:sp>
        <p:nvSpPr>
          <p:cNvPr id="527" name="Google Shape;527;p28"/>
          <p:cNvSpPr txBox="1"/>
          <p:nvPr>
            <p:ph type="title"/>
          </p:nvPr>
        </p:nvSpPr>
        <p:spPr>
          <a:xfrm>
            <a:off x="6434501" y="1385150"/>
            <a:ext cx="5973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528" name="Google Shape;528;p28"/>
          <p:cNvSpPr txBox="1"/>
          <p:nvPr>
            <p:ph type="title"/>
          </p:nvPr>
        </p:nvSpPr>
        <p:spPr>
          <a:xfrm>
            <a:off x="6434501" y="2351250"/>
            <a:ext cx="5973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529" name="Google Shape;529;p28"/>
          <p:cNvSpPr txBox="1"/>
          <p:nvPr>
            <p:ph type="title"/>
          </p:nvPr>
        </p:nvSpPr>
        <p:spPr>
          <a:xfrm>
            <a:off x="6434501" y="3425400"/>
            <a:ext cx="5973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530" name="Google Shape;530;p28"/>
          <p:cNvSpPr txBox="1"/>
          <p:nvPr>
            <p:ph idx="21" type="subTitle"/>
          </p:nvPr>
        </p:nvSpPr>
        <p:spPr>
          <a:xfrm>
            <a:off x="7106750" y="2409000"/>
            <a:ext cx="1861200" cy="47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531" name="Google Shape;531;p28"/>
          <p:cNvSpPr txBox="1"/>
          <p:nvPr>
            <p:ph idx="21" type="subTitle"/>
          </p:nvPr>
        </p:nvSpPr>
        <p:spPr>
          <a:xfrm>
            <a:off x="7106750" y="3378200"/>
            <a:ext cx="1899000" cy="101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&amp; Future Work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29"/>
          <p:cNvSpPr txBox="1"/>
          <p:nvPr>
            <p:ph type="title"/>
          </p:nvPr>
        </p:nvSpPr>
        <p:spPr>
          <a:xfrm>
            <a:off x="1872950" y="299700"/>
            <a:ext cx="4941000" cy="64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Introduction</a:t>
            </a:r>
            <a:endParaRPr sz="3000"/>
          </a:p>
        </p:txBody>
      </p:sp>
      <p:sp>
        <p:nvSpPr>
          <p:cNvPr id="537" name="Google Shape;537;p29"/>
          <p:cNvSpPr/>
          <p:nvPr/>
        </p:nvSpPr>
        <p:spPr>
          <a:xfrm flipH="1" rot="1105">
            <a:off x="7277700" y="4297781"/>
            <a:ext cx="1866300" cy="3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9"/>
          <p:cNvSpPr/>
          <p:nvPr/>
        </p:nvSpPr>
        <p:spPr>
          <a:xfrm rot="-5400000">
            <a:off x="-148650" y="653550"/>
            <a:ext cx="1783200" cy="476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9"/>
          <p:cNvSpPr txBox="1"/>
          <p:nvPr>
            <p:ph idx="1" type="subTitle"/>
          </p:nvPr>
        </p:nvSpPr>
        <p:spPr>
          <a:xfrm>
            <a:off x="509550" y="823575"/>
            <a:ext cx="8124900" cy="39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0E101A"/>
              </a:solidFill>
              <a:latin typeface="Poppins"/>
              <a:ea typeface="Poppins"/>
              <a:cs typeface="Poppins"/>
              <a:sym typeface="Poppins"/>
            </a:endParaRPr>
          </a:p>
          <a:p>
            <a:pPr indent="-381000" lvl="0" marL="457200" rtl="0" algn="l">
              <a:spcBef>
                <a:spcPts val="0"/>
              </a:spcBef>
              <a:spcAft>
                <a:spcPts val="0"/>
              </a:spcAft>
              <a:buClr>
                <a:srgbClr val="0E101A"/>
              </a:buClr>
              <a:buSzPts val="2400"/>
              <a:buFont typeface="Poppins"/>
              <a:buChar char="●"/>
            </a:pPr>
            <a:r>
              <a:rPr lang="en" sz="2400">
                <a:solidFill>
                  <a:srgbClr val="0E101A"/>
                </a:solidFill>
                <a:latin typeface="Poppins"/>
                <a:ea typeface="Poppins"/>
                <a:cs typeface="Poppins"/>
                <a:sym typeface="Poppins"/>
              </a:rPr>
              <a:t>Machine learning and deep learning models are data hungry, but data sources exist in chunks.</a:t>
            </a:r>
            <a:endParaRPr sz="2400">
              <a:solidFill>
                <a:srgbClr val="0E101A"/>
              </a:solidFill>
              <a:latin typeface="Poppins"/>
              <a:ea typeface="Poppins"/>
              <a:cs typeface="Poppins"/>
              <a:sym typeface="Poppins"/>
            </a:endParaRPr>
          </a:p>
          <a:p>
            <a:pPr indent="0" lvl="0" marL="457200" rtl="0" algn="l">
              <a:spcBef>
                <a:spcPts val="0"/>
              </a:spcBef>
              <a:spcAft>
                <a:spcPts val="0"/>
              </a:spcAft>
              <a:buNone/>
            </a:pPr>
            <a:r>
              <a:t/>
            </a:r>
            <a:endParaRPr sz="2400">
              <a:solidFill>
                <a:srgbClr val="0E101A"/>
              </a:solidFill>
              <a:latin typeface="Poppins"/>
              <a:ea typeface="Poppins"/>
              <a:cs typeface="Poppins"/>
              <a:sym typeface="Poppins"/>
            </a:endParaRPr>
          </a:p>
          <a:p>
            <a:pPr indent="-381000" lvl="0" marL="457200" rtl="0" algn="l">
              <a:spcBef>
                <a:spcPts val="0"/>
              </a:spcBef>
              <a:spcAft>
                <a:spcPts val="0"/>
              </a:spcAft>
              <a:buClr>
                <a:srgbClr val="0E101A"/>
              </a:buClr>
              <a:buSzPts val="2400"/>
              <a:buFont typeface="Poppins"/>
              <a:buChar char="●"/>
            </a:pPr>
            <a:r>
              <a:rPr lang="en" sz="2400">
                <a:solidFill>
                  <a:srgbClr val="0E101A"/>
                </a:solidFill>
                <a:latin typeface="Poppins"/>
                <a:ea typeface="Poppins"/>
                <a:cs typeface="Poppins"/>
                <a:sym typeface="Poppins"/>
              </a:rPr>
              <a:t>We can benefit more if we train our models on a union of these datasets; however, data is sensitive and bound to various policies.</a:t>
            </a:r>
            <a:endParaRPr sz="2400">
              <a:solidFill>
                <a:srgbClr val="0E101A"/>
              </a:solidFill>
              <a:latin typeface="Poppins"/>
              <a:ea typeface="Poppins"/>
              <a:cs typeface="Poppins"/>
              <a:sym typeface="Poppins"/>
            </a:endParaRPr>
          </a:p>
          <a:p>
            <a:pPr indent="0" lvl="0" marL="457200" rtl="0" algn="l">
              <a:spcBef>
                <a:spcPts val="0"/>
              </a:spcBef>
              <a:spcAft>
                <a:spcPts val="0"/>
              </a:spcAft>
              <a:buNone/>
            </a:pPr>
            <a:r>
              <a:t/>
            </a:r>
            <a:endParaRPr sz="2400">
              <a:solidFill>
                <a:srgbClr val="0E101A"/>
              </a:solidFill>
              <a:latin typeface="Poppins"/>
              <a:ea typeface="Poppins"/>
              <a:cs typeface="Poppins"/>
              <a:sym typeface="Poppins"/>
            </a:endParaRPr>
          </a:p>
          <a:p>
            <a:pPr indent="-381000" lvl="0" marL="457200" rtl="0" algn="l">
              <a:spcBef>
                <a:spcPts val="0"/>
              </a:spcBef>
              <a:spcAft>
                <a:spcPts val="0"/>
              </a:spcAft>
              <a:buClr>
                <a:srgbClr val="0E101A"/>
              </a:buClr>
              <a:buSzPts val="2400"/>
              <a:buFont typeface="Poppins"/>
              <a:buChar char="●"/>
            </a:pPr>
            <a:r>
              <a:rPr lang="en" sz="2400">
                <a:solidFill>
                  <a:srgbClr val="0E101A"/>
                </a:solidFill>
                <a:latin typeface="Poppins"/>
                <a:ea typeface="Poppins"/>
                <a:cs typeface="Poppins"/>
                <a:sym typeface="Poppins"/>
              </a:rPr>
              <a:t>In such scenarios, </a:t>
            </a:r>
            <a:r>
              <a:rPr b="1" i="1" lang="en" sz="2400">
                <a:solidFill>
                  <a:srgbClr val="0E101A"/>
                </a:solidFill>
                <a:latin typeface="Poppins"/>
                <a:ea typeface="Poppins"/>
                <a:cs typeface="Poppins"/>
                <a:sym typeface="Poppins"/>
              </a:rPr>
              <a:t>Federated Learning</a:t>
            </a:r>
            <a:r>
              <a:rPr lang="en" sz="2400">
                <a:solidFill>
                  <a:srgbClr val="0E101A"/>
                </a:solidFill>
                <a:latin typeface="Poppins"/>
                <a:ea typeface="Poppins"/>
                <a:cs typeface="Poppins"/>
                <a:sym typeface="Poppins"/>
              </a:rPr>
              <a:t> comes to the rescue!</a:t>
            </a:r>
            <a:endParaRPr sz="2000">
              <a:solidFill>
                <a:srgbClr val="0E101A"/>
              </a:solidFill>
              <a:latin typeface="Poppins"/>
              <a:ea typeface="Poppins"/>
              <a:cs typeface="Poppins"/>
              <a:sym typeface="Poppins"/>
            </a:endParaRPr>
          </a:p>
          <a:p>
            <a:pPr indent="0" lvl="0" marL="0" rtl="0" algn="l">
              <a:spcBef>
                <a:spcPts val="0"/>
              </a:spcBef>
              <a:spcAft>
                <a:spcPts val="0"/>
              </a:spcAft>
              <a:buNone/>
            </a:pPr>
            <a:r>
              <a:t/>
            </a:r>
            <a:endParaRPr sz="1400">
              <a:solidFill>
                <a:srgbClr val="0E101A"/>
              </a:solidFill>
              <a:latin typeface="Poppins"/>
              <a:ea typeface="Poppins"/>
              <a:cs typeface="Poppins"/>
              <a:sym typeface="Poppins"/>
            </a:endParaRPr>
          </a:p>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grpSp>
        <p:nvGrpSpPr>
          <p:cNvPr id="544" name="Google Shape;544;p30"/>
          <p:cNvGrpSpPr/>
          <p:nvPr/>
        </p:nvGrpSpPr>
        <p:grpSpPr>
          <a:xfrm flipH="1" rot="10800000">
            <a:off x="533563" y="947526"/>
            <a:ext cx="510050" cy="919425"/>
            <a:chOff x="257500" y="825775"/>
            <a:chExt cx="510050" cy="919425"/>
          </a:xfrm>
        </p:grpSpPr>
        <p:sp>
          <p:nvSpPr>
            <p:cNvPr id="545" name="Google Shape;545;p30"/>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0"/>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0"/>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0"/>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0"/>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0"/>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0"/>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0"/>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0"/>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0"/>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0"/>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0"/>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0"/>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0"/>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0"/>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0"/>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0"/>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0"/>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3" name="Google Shape;563;p30"/>
          <p:cNvGrpSpPr/>
          <p:nvPr/>
        </p:nvGrpSpPr>
        <p:grpSpPr>
          <a:xfrm flipH="1" rot="-5400000">
            <a:off x="6790525" y="4254451"/>
            <a:ext cx="289975" cy="919425"/>
            <a:chOff x="205050" y="142150"/>
            <a:chExt cx="289975" cy="919425"/>
          </a:xfrm>
        </p:grpSpPr>
        <p:sp>
          <p:nvSpPr>
            <p:cNvPr id="564" name="Google Shape;564;p30"/>
            <p:cNvSpPr/>
            <p:nvPr/>
          </p:nvSpPr>
          <p:spPr>
            <a:xfrm>
              <a:off x="425125" y="1421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0"/>
            <p:cNvSpPr/>
            <p:nvPr/>
          </p:nvSpPr>
          <p:spPr>
            <a:xfrm>
              <a:off x="425125" y="3120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0"/>
            <p:cNvSpPr/>
            <p:nvPr/>
          </p:nvSpPr>
          <p:spPr>
            <a:xfrm>
              <a:off x="425125" y="4819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0"/>
            <p:cNvSpPr/>
            <p:nvPr/>
          </p:nvSpPr>
          <p:spPr>
            <a:xfrm>
              <a:off x="425125" y="6518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0"/>
            <p:cNvSpPr/>
            <p:nvPr/>
          </p:nvSpPr>
          <p:spPr>
            <a:xfrm>
              <a:off x="425125" y="8217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0"/>
            <p:cNvSpPr/>
            <p:nvPr/>
          </p:nvSpPr>
          <p:spPr>
            <a:xfrm>
              <a:off x="425125" y="9916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0"/>
            <p:cNvSpPr/>
            <p:nvPr/>
          </p:nvSpPr>
          <p:spPr>
            <a:xfrm>
              <a:off x="205050" y="1421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0"/>
            <p:cNvSpPr/>
            <p:nvPr/>
          </p:nvSpPr>
          <p:spPr>
            <a:xfrm>
              <a:off x="205050" y="3120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0"/>
            <p:cNvSpPr/>
            <p:nvPr/>
          </p:nvSpPr>
          <p:spPr>
            <a:xfrm>
              <a:off x="205050" y="481950"/>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0"/>
            <p:cNvSpPr/>
            <p:nvPr/>
          </p:nvSpPr>
          <p:spPr>
            <a:xfrm>
              <a:off x="205050" y="651850"/>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0"/>
            <p:cNvSpPr/>
            <p:nvPr/>
          </p:nvSpPr>
          <p:spPr>
            <a:xfrm>
              <a:off x="205050" y="8217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0"/>
            <p:cNvSpPr/>
            <p:nvPr/>
          </p:nvSpPr>
          <p:spPr>
            <a:xfrm>
              <a:off x="205050" y="9916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6" name="Google Shape;576;p30"/>
          <p:cNvSpPr txBox="1"/>
          <p:nvPr/>
        </p:nvSpPr>
        <p:spPr>
          <a:xfrm>
            <a:off x="953475" y="402375"/>
            <a:ext cx="7593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latin typeface="Poppins"/>
                <a:ea typeface="Poppins"/>
                <a:cs typeface="Poppins"/>
                <a:sym typeface="Poppins"/>
              </a:rPr>
              <a:t>But what is Federated Learning?</a:t>
            </a:r>
            <a:endParaRPr b="1" sz="3000">
              <a:latin typeface="Poppins"/>
              <a:ea typeface="Poppins"/>
              <a:cs typeface="Poppins"/>
              <a:sym typeface="Poppins"/>
            </a:endParaRPr>
          </a:p>
        </p:txBody>
      </p:sp>
      <p:sp>
        <p:nvSpPr>
          <p:cNvPr id="577" name="Google Shape;577;p30"/>
          <p:cNvSpPr txBox="1"/>
          <p:nvPr>
            <p:ph type="title"/>
          </p:nvPr>
        </p:nvSpPr>
        <p:spPr>
          <a:xfrm>
            <a:off x="769725" y="1399600"/>
            <a:ext cx="7960500" cy="29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400">
                <a:solidFill>
                  <a:srgbClr val="0E101A"/>
                </a:solidFill>
              </a:rPr>
              <a:t>First introduced in the paper “Communication-Efficient Learning of Deep Networks from Decentralized Data”[1],  </a:t>
            </a:r>
            <a:r>
              <a:rPr i="1" lang="en" sz="2400">
                <a:solidFill>
                  <a:srgbClr val="0E101A"/>
                </a:solidFill>
              </a:rPr>
              <a:t>Federated Learning</a:t>
            </a:r>
            <a:r>
              <a:rPr b="0" lang="en" sz="2400">
                <a:solidFill>
                  <a:srgbClr val="0E101A"/>
                </a:solidFill>
              </a:rPr>
              <a:t> is a distributed machine learning framework wherein various clients collaborate to construct a global model without exposing their private data to the server.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31"/>
          <p:cNvSpPr txBox="1"/>
          <p:nvPr>
            <p:ph type="title"/>
          </p:nvPr>
        </p:nvSpPr>
        <p:spPr>
          <a:xfrm>
            <a:off x="381675" y="52225"/>
            <a:ext cx="8496300" cy="7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Federated Learning vs Distributed Learning</a:t>
            </a:r>
            <a:endParaRPr sz="2800"/>
          </a:p>
        </p:txBody>
      </p:sp>
      <p:grpSp>
        <p:nvGrpSpPr>
          <p:cNvPr id="583" name="Google Shape;583;p31"/>
          <p:cNvGrpSpPr/>
          <p:nvPr/>
        </p:nvGrpSpPr>
        <p:grpSpPr>
          <a:xfrm>
            <a:off x="8424000" y="3264350"/>
            <a:ext cx="510050" cy="919425"/>
            <a:chOff x="257500" y="825775"/>
            <a:chExt cx="510050" cy="919425"/>
          </a:xfrm>
        </p:grpSpPr>
        <p:sp>
          <p:nvSpPr>
            <p:cNvPr id="584" name="Google Shape;584;p31"/>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1"/>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1"/>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1"/>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1"/>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1"/>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1"/>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1"/>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1"/>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1"/>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1"/>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1"/>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1"/>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1"/>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1"/>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1"/>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1"/>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1"/>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602" name="Google Shape;602;p31"/>
          <p:cNvGraphicFramePr/>
          <p:nvPr/>
        </p:nvGraphicFramePr>
        <p:xfrm>
          <a:off x="381663" y="793520"/>
          <a:ext cx="3000000" cy="3000000"/>
        </p:xfrm>
        <a:graphic>
          <a:graphicData uri="http://schemas.openxmlformats.org/drawingml/2006/table">
            <a:tbl>
              <a:tblPr>
                <a:noFill/>
                <a:tableStyleId>{FC705D65-DFE4-4CC1-80B2-42CE80A6B957}</a:tableStyleId>
              </a:tblPr>
              <a:tblGrid>
                <a:gridCol w="2327550"/>
                <a:gridCol w="2720075"/>
                <a:gridCol w="2971100"/>
              </a:tblGrid>
              <a:tr h="839575">
                <a:tc>
                  <a:txBody>
                    <a:bodyPr/>
                    <a:lstStyle/>
                    <a:p>
                      <a:pPr indent="0" lvl="0" marL="0" rtl="0" algn="l">
                        <a:spcBef>
                          <a:spcPts val="0"/>
                        </a:spcBef>
                        <a:spcAft>
                          <a:spcPts val="0"/>
                        </a:spcAft>
                        <a:buNone/>
                      </a:pPr>
                      <a:r>
                        <a:t/>
                      </a:r>
                      <a:endParaRPr b="1" sz="1100">
                        <a:solidFill>
                          <a:schemeClr val="dk1"/>
                        </a:solidFill>
                        <a:latin typeface="Livvic"/>
                        <a:ea typeface="Livvic"/>
                        <a:cs typeface="Livvic"/>
                        <a:sym typeface="Livvic"/>
                      </a:endParaRPr>
                    </a:p>
                  </a:txBody>
                  <a:tcPr marT="0" marB="0" marR="91425" marL="91425" anchor="ctr">
                    <a:lnL cap="flat" cmpd="sng" w="19050">
                      <a:solidFill>
                        <a:srgbClr val="212121"/>
                      </a:solidFill>
                      <a:prstDash val="solid"/>
                      <a:round/>
                      <a:headEnd len="sm" w="sm" type="none"/>
                      <a:tailEnd len="sm" w="sm" type="none"/>
                    </a:lnL>
                    <a:lnR cap="flat" cmpd="sng" w="19050">
                      <a:solidFill>
                        <a:srgbClr val="212121"/>
                      </a:solidFill>
                      <a:prstDash val="solid"/>
                      <a:round/>
                      <a:headEnd len="sm" w="sm" type="none"/>
                      <a:tailEnd len="sm" w="sm" type="none"/>
                    </a:lnR>
                    <a:lnT cap="flat" cmpd="sng" w="19050">
                      <a:solidFill>
                        <a:srgbClr val="212121"/>
                      </a:solidFill>
                      <a:prstDash val="solid"/>
                      <a:round/>
                      <a:headEnd len="sm" w="sm" type="none"/>
                      <a:tailEnd len="sm" w="sm" type="none"/>
                    </a:lnT>
                    <a:lnB cap="flat" cmpd="sng" w="19050">
                      <a:solidFill>
                        <a:srgbClr val="212121"/>
                      </a:solidFill>
                      <a:prstDash val="solid"/>
                      <a:round/>
                      <a:headEnd len="sm" w="sm" type="none"/>
                      <a:tailEnd len="sm" w="sm" type="none"/>
                    </a:lnB>
                    <a:solidFill>
                      <a:schemeClr val="lt1"/>
                    </a:solidFill>
                  </a:tcPr>
                </a:tc>
                <a:tc>
                  <a:txBody>
                    <a:bodyPr/>
                    <a:lstStyle/>
                    <a:p>
                      <a:pPr indent="0" lvl="0" marL="0" rtl="0" algn="l">
                        <a:spcBef>
                          <a:spcPts val="0"/>
                        </a:spcBef>
                        <a:spcAft>
                          <a:spcPts val="1600"/>
                        </a:spcAft>
                        <a:buNone/>
                      </a:pPr>
                      <a:r>
                        <a:rPr b="1" lang="en" sz="2400">
                          <a:solidFill>
                            <a:schemeClr val="dk1"/>
                          </a:solidFill>
                          <a:latin typeface="Livvic"/>
                          <a:ea typeface="Livvic"/>
                          <a:cs typeface="Livvic"/>
                          <a:sym typeface="Livvic"/>
                        </a:rPr>
                        <a:t>Distributed Learning</a:t>
                      </a:r>
                      <a:endParaRPr b="1" sz="2400">
                        <a:solidFill>
                          <a:schemeClr val="dk1"/>
                        </a:solidFill>
                        <a:latin typeface="Livvic"/>
                        <a:ea typeface="Livvic"/>
                        <a:cs typeface="Livvic"/>
                        <a:sym typeface="Livvic"/>
                      </a:endParaRPr>
                    </a:p>
                  </a:txBody>
                  <a:tcPr marT="0" marB="0" marR="91425" marL="91425" anchor="ctr">
                    <a:lnL cap="flat" cmpd="sng" w="19050">
                      <a:solidFill>
                        <a:srgbClr val="212121"/>
                      </a:solidFill>
                      <a:prstDash val="solid"/>
                      <a:round/>
                      <a:headEnd len="sm" w="sm" type="none"/>
                      <a:tailEnd len="sm" w="sm" type="none"/>
                    </a:lnL>
                    <a:lnR cap="flat" cmpd="sng" w="19050">
                      <a:solidFill>
                        <a:srgbClr val="212121"/>
                      </a:solidFill>
                      <a:prstDash val="solid"/>
                      <a:round/>
                      <a:headEnd len="sm" w="sm" type="none"/>
                      <a:tailEnd len="sm" w="sm" type="none"/>
                    </a:lnR>
                    <a:lnT cap="flat" cmpd="sng" w="19050">
                      <a:solidFill>
                        <a:srgbClr val="212121"/>
                      </a:solidFill>
                      <a:prstDash val="solid"/>
                      <a:round/>
                      <a:headEnd len="sm" w="sm" type="none"/>
                      <a:tailEnd len="sm" w="sm" type="none"/>
                    </a:lnT>
                    <a:lnB cap="flat" cmpd="sng" w="19050">
                      <a:solidFill>
                        <a:srgbClr val="21212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b="1" lang="en" sz="2400">
                          <a:solidFill>
                            <a:schemeClr val="dk1"/>
                          </a:solidFill>
                          <a:latin typeface="Livvic"/>
                          <a:ea typeface="Livvic"/>
                          <a:cs typeface="Livvic"/>
                          <a:sym typeface="Livvic"/>
                        </a:rPr>
                        <a:t>Federated Learning</a:t>
                      </a:r>
                      <a:endParaRPr b="1" sz="2400">
                        <a:solidFill>
                          <a:schemeClr val="dk1"/>
                        </a:solidFill>
                        <a:latin typeface="Livvic"/>
                        <a:ea typeface="Livvic"/>
                        <a:cs typeface="Livvic"/>
                        <a:sym typeface="Livvic"/>
                      </a:endParaRPr>
                    </a:p>
                  </a:txBody>
                  <a:tcPr marT="0" marB="0" marR="91425" marL="91425" anchor="ctr">
                    <a:lnL cap="flat" cmpd="sng" w="19050">
                      <a:solidFill>
                        <a:srgbClr val="212121"/>
                      </a:solidFill>
                      <a:prstDash val="solid"/>
                      <a:round/>
                      <a:headEnd len="sm" w="sm" type="none"/>
                      <a:tailEnd len="sm" w="sm" type="none"/>
                    </a:lnL>
                    <a:lnR cap="flat" cmpd="sng" w="19050">
                      <a:solidFill>
                        <a:srgbClr val="212121"/>
                      </a:solidFill>
                      <a:prstDash val="solid"/>
                      <a:round/>
                      <a:headEnd len="sm" w="sm" type="none"/>
                      <a:tailEnd len="sm" w="sm" type="none"/>
                    </a:lnR>
                    <a:lnT cap="flat" cmpd="sng" w="19050">
                      <a:solidFill>
                        <a:srgbClr val="212121"/>
                      </a:solidFill>
                      <a:prstDash val="solid"/>
                      <a:round/>
                      <a:headEnd len="sm" w="sm" type="none"/>
                      <a:tailEnd len="sm" w="sm" type="none"/>
                    </a:lnT>
                    <a:lnB cap="flat" cmpd="sng" w="19050">
                      <a:solidFill>
                        <a:srgbClr val="212121"/>
                      </a:solidFill>
                      <a:prstDash val="solid"/>
                      <a:round/>
                      <a:headEnd len="sm" w="sm" type="none"/>
                      <a:tailEnd len="sm" w="sm" type="none"/>
                    </a:lnB>
                    <a:solidFill>
                      <a:schemeClr val="lt2"/>
                    </a:solidFill>
                  </a:tcPr>
                </a:tc>
              </a:tr>
              <a:tr h="1187425">
                <a:tc>
                  <a:txBody>
                    <a:bodyPr/>
                    <a:lstStyle/>
                    <a:p>
                      <a:pPr indent="0" lvl="0" marL="0" rtl="0" algn="l">
                        <a:spcBef>
                          <a:spcPts val="0"/>
                        </a:spcBef>
                        <a:spcAft>
                          <a:spcPts val="0"/>
                        </a:spcAft>
                        <a:buNone/>
                      </a:pPr>
                      <a:r>
                        <a:rPr b="1" lang="en" sz="2400">
                          <a:solidFill>
                            <a:schemeClr val="dk1"/>
                          </a:solidFill>
                          <a:latin typeface="Livvic"/>
                          <a:ea typeface="Livvic"/>
                          <a:cs typeface="Livvic"/>
                          <a:sym typeface="Livvic"/>
                        </a:rPr>
                        <a:t>Unbalanced Data</a:t>
                      </a:r>
                      <a:endParaRPr b="1" sz="2400">
                        <a:solidFill>
                          <a:schemeClr val="dk1"/>
                        </a:solidFill>
                        <a:latin typeface="Livvic"/>
                        <a:ea typeface="Livvic"/>
                        <a:cs typeface="Livvic"/>
                        <a:sym typeface="Livvic"/>
                      </a:endParaRPr>
                    </a:p>
                  </a:txBody>
                  <a:tcPr marT="0" marB="0" marR="91425" marL="91425" anchor="ctr">
                    <a:lnL cap="flat" cmpd="sng" w="19050">
                      <a:solidFill>
                        <a:srgbClr val="212121"/>
                      </a:solidFill>
                      <a:prstDash val="solid"/>
                      <a:round/>
                      <a:headEnd len="sm" w="sm" type="none"/>
                      <a:tailEnd len="sm" w="sm" type="none"/>
                    </a:lnL>
                    <a:lnR cap="flat" cmpd="sng" w="19050">
                      <a:solidFill>
                        <a:srgbClr val="212121"/>
                      </a:solidFill>
                      <a:prstDash val="solid"/>
                      <a:round/>
                      <a:headEnd len="sm" w="sm" type="none"/>
                      <a:tailEnd len="sm" w="sm" type="none"/>
                    </a:lnR>
                    <a:lnT cap="flat" cmpd="sng" w="19050">
                      <a:solidFill>
                        <a:srgbClr val="212121"/>
                      </a:solidFill>
                      <a:prstDash val="solid"/>
                      <a:round/>
                      <a:headEnd len="sm" w="sm" type="none"/>
                      <a:tailEnd len="sm" w="sm" type="none"/>
                    </a:lnT>
                    <a:lnB cap="flat" cmpd="sng" w="19050">
                      <a:solidFill>
                        <a:srgbClr val="21212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1600"/>
                        </a:spcAft>
                        <a:buNone/>
                      </a:pPr>
                      <a:r>
                        <a:rPr lang="en" sz="2000">
                          <a:solidFill>
                            <a:schemeClr val="dk1"/>
                          </a:solidFill>
                          <a:latin typeface="Livvic"/>
                          <a:ea typeface="Livvic"/>
                          <a:cs typeface="Livvic"/>
                          <a:sym typeface="Livvic"/>
                        </a:rPr>
                        <a:t>D</a:t>
                      </a:r>
                      <a:r>
                        <a:rPr lang="en" sz="2000">
                          <a:solidFill>
                            <a:schemeClr val="dk1"/>
                          </a:solidFill>
                          <a:latin typeface="Livvic"/>
                          <a:ea typeface="Livvic"/>
                          <a:cs typeface="Livvic"/>
                          <a:sym typeface="Livvic"/>
                        </a:rPr>
                        <a:t>ata slices in the compute nodes are roughly of equal sizes.</a:t>
                      </a:r>
                      <a:endParaRPr sz="2000">
                        <a:solidFill>
                          <a:schemeClr val="dk1"/>
                        </a:solidFill>
                        <a:latin typeface="Livvic"/>
                        <a:ea typeface="Livvic"/>
                        <a:cs typeface="Livvic"/>
                        <a:sym typeface="Livvic"/>
                      </a:endParaRPr>
                    </a:p>
                  </a:txBody>
                  <a:tcPr marT="0" marB="0" marR="91425" marL="91425" anchor="ctr">
                    <a:lnL cap="flat" cmpd="sng" w="19050">
                      <a:solidFill>
                        <a:srgbClr val="212121"/>
                      </a:solidFill>
                      <a:prstDash val="solid"/>
                      <a:round/>
                      <a:headEnd len="sm" w="sm" type="none"/>
                      <a:tailEnd len="sm" w="sm" type="none"/>
                    </a:lnL>
                    <a:lnR cap="flat" cmpd="sng" w="19050">
                      <a:solidFill>
                        <a:srgbClr val="212121"/>
                      </a:solidFill>
                      <a:prstDash val="solid"/>
                      <a:round/>
                      <a:headEnd len="sm" w="sm" type="none"/>
                      <a:tailEnd len="sm" w="sm" type="none"/>
                    </a:lnR>
                    <a:lnT cap="flat" cmpd="sng" w="19050">
                      <a:solidFill>
                        <a:srgbClr val="212121"/>
                      </a:solidFill>
                      <a:prstDash val="solid"/>
                      <a:round/>
                      <a:headEnd len="sm" w="sm" type="none"/>
                      <a:tailEnd len="sm" w="sm" type="none"/>
                    </a:lnT>
                    <a:lnB cap="flat" cmpd="sng" w="19050">
                      <a:solidFill>
                        <a:srgbClr val="212121"/>
                      </a:solidFill>
                      <a:prstDash val="solid"/>
                      <a:round/>
                      <a:headEnd len="sm" w="sm" type="none"/>
                      <a:tailEnd len="sm" w="sm" type="none"/>
                    </a:lnB>
                  </a:tcPr>
                </a:tc>
                <a:tc>
                  <a:txBody>
                    <a:bodyPr/>
                    <a:lstStyle/>
                    <a:p>
                      <a:pPr indent="0" lvl="0" marL="0" marR="0" rtl="0" algn="l">
                        <a:lnSpc>
                          <a:spcPct val="100000"/>
                        </a:lnSpc>
                        <a:spcBef>
                          <a:spcPts val="0"/>
                        </a:spcBef>
                        <a:spcAft>
                          <a:spcPts val="1600"/>
                        </a:spcAft>
                        <a:buNone/>
                      </a:pPr>
                      <a:r>
                        <a:rPr lang="en" sz="2000">
                          <a:solidFill>
                            <a:schemeClr val="dk1"/>
                          </a:solidFill>
                          <a:latin typeface="Livvic"/>
                          <a:ea typeface="Livvic"/>
                          <a:cs typeface="Livvic"/>
                          <a:sym typeface="Livvic"/>
                        </a:rPr>
                        <a:t>Data slices in the computed nodes varies across devices.</a:t>
                      </a:r>
                      <a:endParaRPr sz="2000">
                        <a:solidFill>
                          <a:schemeClr val="dk1"/>
                        </a:solidFill>
                        <a:latin typeface="Livvic"/>
                        <a:ea typeface="Livvic"/>
                        <a:cs typeface="Livvic"/>
                        <a:sym typeface="Livvic"/>
                      </a:endParaRPr>
                    </a:p>
                  </a:txBody>
                  <a:tcPr marT="0" marB="0" marR="91425" marL="91425" anchor="ctr">
                    <a:lnL cap="flat" cmpd="sng" w="19050">
                      <a:solidFill>
                        <a:srgbClr val="212121"/>
                      </a:solidFill>
                      <a:prstDash val="solid"/>
                      <a:round/>
                      <a:headEnd len="sm" w="sm" type="none"/>
                      <a:tailEnd len="sm" w="sm" type="none"/>
                    </a:lnL>
                    <a:lnR cap="flat" cmpd="sng" w="19050">
                      <a:solidFill>
                        <a:srgbClr val="212121"/>
                      </a:solidFill>
                      <a:prstDash val="solid"/>
                      <a:round/>
                      <a:headEnd len="sm" w="sm" type="none"/>
                      <a:tailEnd len="sm" w="sm" type="none"/>
                    </a:lnR>
                    <a:lnT cap="flat" cmpd="sng" w="19050">
                      <a:solidFill>
                        <a:srgbClr val="212121"/>
                      </a:solidFill>
                      <a:prstDash val="solid"/>
                      <a:round/>
                      <a:headEnd len="sm" w="sm" type="none"/>
                      <a:tailEnd len="sm" w="sm" type="none"/>
                    </a:lnT>
                    <a:lnB cap="flat" cmpd="sng" w="19050">
                      <a:solidFill>
                        <a:srgbClr val="212121"/>
                      </a:solidFill>
                      <a:prstDash val="solid"/>
                      <a:round/>
                      <a:headEnd len="sm" w="sm" type="none"/>
                      <a:tailEnd len="sm" w="sm" type="none"/>
                    </a:lnB>
                  </a:tcPr>
                </a:tc>
              </a:tr>
              <a:tr h="805825">
                <a:tc>
                  <a:txBody>
                    <a:bodyPr/>
                    <a:lstStyle/>
                    <a:p>
                      <a:pPr indent="0" lvl="0" marL="0" rtl="0" algn="l">
                        <a:spcBef>
                          <a:spcPts val="0"/>
                        </a:spcBef>
                        <a:spcAft>
                          <a:spcPts val="0"/>
                        </a:spcAft>
                        <a:buNone/>
                      </a:pPr>
                      <a:r>
                        <a:rPr b="1" lang="en" sz="2400">
                          <a:solidFill>
                            <a:schemeClr val="dk1"/>
                          </a:solidFill>
                          <a:latin typeface="Livvic"/>
                          <a:ea typeface="Livvic"/>
                          <a:cs typeface="Livvic"/>
                          <a:sym typeface="Livvic"/>
                        </a:rPr>
                        <a:t>Non-IID Data</a:t>
                      </a:r>
                      <a:endParaRPr b="1" sz="2400">
                        <a:solidFill>
                          <a:schemeClr val="dk1"/>
                        </a:solidFill>
                        <a:latin typeface="Livvic"/>
                        <a:ea typeface="Livvic"/>
                        <a:cs typeface="Livvic"/>
                        <a:sym typeface="Livvic"/>
                      </a:endParaRPr>
                    </a:p>
                  </a:txBody>
                  <a:tcPr marT="0" marB="0" marR="91425" marL="91425" anchor="ctr">
                    <a:lnL cap="flat" cmpd="sng" w="19050">
                      <a:solidFill>
                        <a:srgbClr val="212121"/>
                      </a:solidFill>
                      <a:prstDash val="solid"/>
                      <a:round/>
                      <a:headEnd len="sm" w="sm" type="none"/>
                      <a:tailEnd len="sm" w="sm" type="none"/>
                    </a:lnL>
                    <a:lnR cap="flat" cmpd="sng" w="19050">
                      <a:solidFill>
                        <a:srgbClr val="212121"/>
                      </a:solidFill>
                      <a:prstDash val="solid"/>
                      <a:round/>
                      <a:headEnd len="sm" w="sm" type="none"/>
                      <a:tailEnd len="sm" w="sm" type="none"/>
                    </a:lnR>
                    <a:lnT cap="flat" cmpd="sng" w="19050">
                      <a:solidFill>
                        <a:srgbClr val="212121"/>
                      </a:solidFill>
                      <a:prstDash val="solid"/>
                      <a:round/>
                      <a:headEnd len="sm" w="sm" type="none"/>
                      <a:tailEnd len="sm" w="sm" type="none"/>
                    </a:lnT>
                    <a:lnB cap="flat" cmpd="sng" w="19050">
                      <a:solidFill>
                        <a:srgbClr val="212121"/>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lang="en" sz="2000">
                          <a:solidFill>
                            <a:srgbClr val="111111"/>
                          </a:solidFill>
                          <a:latin typeface="Livvic"/>
                          <a:ea typeface="Livvic"/>
                          <a:cs typeface="Livvic"/>
                          <a:sym typeface="Livvic"/>
                        </a:rPr>
                        <a:t>D</a:t>
                      </a:r>
                      <a:r>
                        <a:rPr lang="en" sz="2000">
                          <a:solidFill>
                            <a:srgbClr val="111111"/>
                          </a:solidFill>
                          <a:latin typeface="Livvic"/>
                          <a:ea typeface="Livvic"/>
                          <a:cs typeface="Livvic"/>
                          <a:sym typeface="Livvic"/>
                        </a:rPr>
                        <a:t>ata in compute node is non correlated.</a:t>
                      </a:r>
                      <a:endParaRPr sz="2000">
                        <a:solidFill>
                          <a:schemeClr val="dk1"/>
                        </a:solidFill>
                        <a:latin typeface="Livvic"/>
                        <a:ea typeface="Livvic"/>
                        <a:cs typeface="Livvic"/>
                        <a:sym typeface="Livvic"/>
                      </a:endParaRPr>
                    </a:p>
                  </a:txBody>
                  <a:tcPr marT="0" marB="0" marR="91425" marL="91425" anchor="ctr">
                    <a:lnL cap="flat" cmpd="sng" w="19050">
                      <a:solidFill>
                        <a:srgbClr val="212121"/>
                      </a:solidFill>
                      <a:prstDash val="solid"/>
                      <a:round/>
                      <a:headEnd len="sm" w="sm" type="none"/>
                      <a:tailEnd len="sm" w="sm" type="none"/>
                    </a:lnL>
                    <a:lnR cap="flat" cmpd="sng" w="19050">
                      <a:solidFill>
                        <a:srgbClr val="212121"/>
                      </a:solidFill>
                      <a:prstDash val="solid"/>
                      <a:round/>
                      <a:headEnd len="sm" w="sm" type="none"/>
                      <a:tailEnd len="sm" w="sm" type="none"/>
                    </a:lnR>
                    <a:lnT cap="flat" cmpd="sng" w="19050">
                      <a:solidFill>
                        <a:srgbClr val="212121"/>
                      </a:solidFill>
                      <a:prstDash val="solid"/>
                      <a:round/>
                      <a:headEnd len="sm" w="sm" type="none"/>
                      <a:tailEnd len="sm" w="sm" type="none"/>
                    </a:lnT>
                    <a:lnB cap="flat" cmpd="sng" w="19050">
                      <a:solidFill>
                        <a:srgbClr val="21212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2000">
                          <a:solidFill>
                            <a:srgbClr val="111111"/>
                          </a:solidFill>
                          <a:latin typeface="Livvic"/>
                          <a:ea typeface="Livvic"/>
                          <a:cs typeface="Livvic"/>
                          <a:sym typeface="Livvic"/>
                        </a:rPr>
                        <a:t>Data in a client’s device  highly self-correlated.</a:t>
                      </a:r>
                      <a:endParaRPr sz="2000">
                        <a:solidFill>
                          <a:schemeClr val="dk1"/>
                        </a:solidFill>
                        <a:latin typeface="Livvic"/>
                        <a:ea typeface="Livvic"/>
                        <a:cs typeface="Livvic"/>
                        <a:sym typeface="Livvic"/>
                      </a:endParaRPr>
                    </a:p>
                  </a:txBody>
                  <a:tcPr marT="0" marB="0" marR="91425" marL="91425" anchor="ctr">
                    <a:lnL cap="flat" cmpd="sng" w="19050">
                      <a:solidFill>
                        <a:srgbClr val="212121"/>
                      </a:solidFill>
                      <a:prstDash val="solid"/>
                      <a:round/>
                      <a:headEnd len="sm" w="sm" type="none"/>
                      <a:tailEnd len="sm" w="sm" type="none"/>
                    </a:lnL>
                    <a:lnR cap="flat" cmpd="sng" w="19050">
                      <a:solidFill>
                        <a:srgbClr val="212121"/>
                      </a:solidFill>
                      <a:prstDash val="solid"/>
                      <a:round/>
                      <a:headEnd len="sm" w="sm" type="none"/>
                      <a:tailEnd len="sm" w="sm" type="none"/>
                    </a:lnR>
                    <a:lnT cap="flat" cmpd="sng" w="19050">
                      <a:solidFill>
                        <a:srgbClr val="212121"/>
                      </a:solidFill>
                      <a:prstDash val="solid"/>
                      <a:round/>
                      <a:headEnd len="sm" w="sm" type="none"/>
                      <a:tailEnd len="sm" w="sm" type="none"/>
                    </a:lnT>
                    <a:lnB cap="flat" cmpd="sng" w="19050">
                      <a:solidFill>
                        <a:srgbClr val="212121"/>
                      </a:solidFill>
                      <a:prstDash val="solid"/>
                      <a:round/>
                      <a:headEnd len="sm" w="sm" type="none"/>
                      <a:tailEnd len="sm" w="sm" type="none"/>
                    </a:lnB>
                  </a:tcPr>
                </a:tc>
              </a:tr>
              <a:tr h="994450">
                <a:tc>
                  <a:txBody>
                    <a:bodyPr/>
                    <a:lstStyle/>
                    <a:p>
                      <a:pPr indent="0" lvl="0" marL="0" rtl="0" algn="l">
                        <a:spcBef>
                          <a:spcPts val="0"/>
                        </a:spcBef>
                        <a:spcAft>
                          <a:spcPts val="0"/>
                        </a:spcAft>
                        <a:buNone/>
                      </a:pPr>
                      <a:r>
                        <a:rPr b="1" lang="en" sz="2400">
                          <a:solidFill>
                            <a:schemeClr val="dk1"/>
                          </a:solidFill>
                          <a:latin typeface="Livvic"/>
                          <a:ea typeface="Livvic"/>
                          <a:cs typeface="Livvic"/>
                          <a:sym typeface="Livvic"/>
                        </a:rPr>
                        <a:t>Device Availability</a:t>
                      </a:r>
                      <a:endParaRPr b="1" sz="2400">
                        <a:solidFill>
                          <a:schemeClr val="dk1"/>
                        </a:solidFill>
                        <a:latin typeface="Livvic"/>
                        <a:ea typeface="Livvic"/>
                        <a:cs typeface="Livvic"/>
                        <a:sym typeface="Livvic"/>
                      </a:endParaRPr>
                    </a:p>
                  </a:txBody>
                  <a:tcPr marT="0" marB="0" marR="91425" marL="91425" anchor="ctr">
                    <a:lnL cap="flat" cmpd="sng" w="19050">
                      <a:solidFill>
                        <a:srgbClr val="212121"/>
                      </a:solidFill>
                      <a:prstDash val="solid"/>
                      <a:round/>
                      <a:headEnd len="sm" w="sm" type="none"/>
                      <a:tailEnd len="sm" w="sm" type="none"/>
                    </a:lnL>
                    <a:lnR cap="flat" cmpd="sng" w="19050">
                      <a:solidFill>
                        <a:srgbClr val="212121"/>
                      </a:solidFill>
                      <a:prstDash val="solid"/>
                      <a:round/>
                      <a:headEnd len="sm" w="sm" type="none"/>
                      <a:tailEnd len="sm" w="sm" type="none"/>
                    </a:lnR>
                    <a:lnT cap="flat" cmpd="sng" w="19050">
                      <a:solidFill>
                        <a:srgbClr val="212121"/>
                      </a:solidFill>
                      <a:prstDash val="solid"/>
                      <a:round/>
                      <a:headEnd len="sm" w="sm" type="none"/>
                      <a:tailEnd len="sm" w="sm" type="none"/>
                    </a:lnT>
                    <a:lnB cap="flat" cmpd="sng" w="19050">
                      <a:solidFill>
                        <a:srgbClr val="212121"/>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lang="en" sz="2000">
                          <a:solidFill>
                            <a:schemeClr val="dk1"/>
                          </a:solidFill>
                          <a:latin typeface="Livvic"/>
                          <a:ea typeface="Livvic"/>
                          <a:cs typeface="Livvic"/>
                          <a:sym typeface="Livvic"/>
                        </a:rPr>
                        <a:t>Every device available all the time.</a:t>
                      </a:r>
                      <a:endParaRPr sz="2000">
                        <a:solidFill>
                          <a:schemeClr val="dk1"/>
                        </a:solidFill>
                        <a:latin typeface="Livvic"/>
                        <a:ea typeface="Livvic"/>
                        <a:cs typeface="Livvic"/>
                        <a:sym typeface="Livvic"/>
                      </a:endParaRPr>
                    </a:p>
                  </a:txBody>
                  <a:tcPr marT="0" marB="0" marR="91425" marL="91425" anchor="ctr">
                    <a:lnL cap="flat" cmpd="sng" w="19050">
                      <a:solidFill>
                        <a:srgbClr val="212121"/>
                      </a:solidFill>
                      <a:prstDash val="solid"/>
                      <a:round/>
                      <a:headEnd len="sm" w="sm" type="none"/>
                      <a:tailEnd len="sm" w="sm" type="none"/>
                    </a:lnL>
                    <a:lnR cap="flat" cmpd="sng" w="19050">
                      <a:solidFill>
                        <a:srgbClr val="212121"/>
                      </a:solidFill>
                      <a:prstDash val="solid"/>
                      <a:round/>
                      <a:headEnd len="sm" w="sm" type="none"/>
                      <a:tailEnd len="sm" w="sm" type="none"/>
                    </a:lnR>
                    <a:lnT cap="flat" cmpd="sng" w="19050">
                      <a:solidFill>
                        <a:srgbClr val="212121"/>
                      </a:solidFill>
                      <a:prstDash val="solid"/>
                      <a:round/>
                      <a:headEnd len="sm" w="sm" type="none"/>
                      <a:tailEnd len="sm" w="sm" type="none"/>
                    </a:lnT>
                    <a:lnB cap="flat" cmpd="sng" w="19050">
                      <a:solidFill>
                        <a:srgbClr val="21212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2000">
                        <a:solidFill>
                          <a:srgbClr val="111111"/>
                        </a:solidFill>
                        <a:latin typeface="Livvic"/>
                        <a:ea typeface="Livvic"/>
                        <a:cs typeface="Livvic"/>
                        <a:sym typeface="Livvic"/>
                      </a:endParaRPr>
                    </a:p>
                    <a:p>
                      <a:pPr indent="0" lvl="0" marL="0" rtl="0" algn="l">
                        <a:lnSpc>
                          <a:spcPct val="115000"/>
                        </a:lnSpc>
                        <a:spcBef>
                          <a:spcPts val="0"/>
                        </a:spcBef>
                        <a:spcAft>
                          <a:spcPts val="0"/>
                        </a:spcAft>
                        <a:buNone/>
                      </a:pPr>
                      <a:r>
                        <a:rPr lang="en" sz="2000">
                          <a:solidFill>
                            <a:srgbClr val="111111"/>
                          </a:solidFill>
                          <a:latin typeface="Livvic"/>
                          <a:ea typeface="Livvic"/>
                          <a:cs typeface="Livvic"/>
                          <a:sym typeface="Livvic"/>
                        </a:rPr>
                        <a:t>O</a:t>
                      </a:r>
                      <a:r>
                        <a:rPr lang="en" sz="2000">
                          <a:solidFill>
                            <a:srgbClr val="111111"/>
                          </a:solidFill>
                          <a:latin typeface="Livvic"/>
                          <a:ea typeface="Livvic"/>
                          <a:cs typeface="Livvic"/>
                          <a:sym typeface="Livvic"/>
                        </a:rPr>
                        <a:t>nly a few devices are available at a time.</a:t>
                      </a:r>
                      <a:endParaRPr sz="2000">
                        <a:solidFill>
                          <a:srgbClr val="111111"/>
                        </a:solidFill>
                        <a:latin typeface="Livvic"/>
                        <a:ea typeface="Livvic"/>
                        <a:cs typeface="Livvic"/>
                        <a:sym typeface="Livvic"/>
                      </a:endParaRPr>
                    </a:p>
                    <a:p>
                      <a:pPr indent="0" lvl="0" marL="0" rtl="0" algn="l">
                        <a:spcBef>
                          <a:spcPts val="0"/>
                        </a:spcBef>
                        <a:spcAft>
                          <a:spcPts val="1600"/>
                        </a:spcAft>
                        <a:buNone/>
                      </a:pPr>
                      <a:r>
                        <a:t/>
                      </a:r>
                      <a:endParaRPr sz="2000">
                        <a:solidFill>
                          <a:schemeClr val="dk1"/>
                        </a:solidFill>
                        <a:latin typeface="Livvic"/>
                        <a:ea typeface="Livvic"/>
                        <a:cs typeface="Livvic"/>
                        <a:sym typeface="Livvic"/>
                      </a:endParaRPr>
                    </a:p>
                  </a:txBody>
                  <a:tcPr marT="0" marB="0" marR="91425" marL="91425" anchor="ctr">
                    <a:lnL cap="flat" cmpd="sng" w="19050">
                      <a:solidFill>
                        <a:srgbClr val="212121"/>
                      </a:solidFill>
                      <a:prstDash val="solid"/>
                      <a:round/>
                      <a:headEnd len="sm" w="sm" type="none"/>
                      <a:tailEnd len="sm" w="sm" type="none"/>
                    </a:lnL>
                    <a:lnR cap="flat" cmpd="sng" w="19050">
                      <a:solidFill>
                        <a:srgbClr val="212121"/>
                      </a:solidFill>
                      <a:prstDash val="solid"/>
                      <a:round/>
                      <a:headEnd len="sm" w="sm" type="none"/>
                      <a:tailEnd len="sm" w="sm" type="none"/>
                    </a:lnR>
                    <a:lnT cap="flat" cmpd="sng" w="19050">
                      <a:solidFill>
                        <a:srgbClr val="212121"/>
                      </a:solidFill>
                      <a:prstDash val="solid"/>
                      <a:round/>
                      <a:headEnd len="sm" w="sm" type="none"/>
                      <a:tailEnd len="sm" w="sm" type="none"/>
                    </a:lnT>
                    <a:lnB cap="flat" cmpd="sng" w="19050">
                      <a:solidFill>
                        <a:srgbClr val="21212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32"/>
          <p:cNvSpPr txBox="1"/>
          <p:nvPr>
            <p:ph idx="1" type="body"/>
          </p:nvPr>
        </p:nvSpPr>
        <p:spPr>
          <a:xfrm>
            <a:off x="241925" y="1102750"/>
            <a:ext cx="4547400" cy="39930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rgbClr val="111111"/>
              </a:buClr>
              <a:buSzPts val="2000"/>
              <a:buAutoNum type="arabicPeriod"/>
            </a:pPr>
            <a:r>
              <a:rPr lang="en" sz="2000">
                <a:solidFill>
                  <a:srgbClr val="111111"/>
                </a:solidFill>
              </a:rPr>
              <a:t>The global model is obtained by aggregating local models from the participating clients. </a:t>
            </a:r>
            <a:endParaRPr sz="2000">
              <a:solidFill>
                <a:srgbClr val="111111"/>
              </a:solidFill>
            </a:endParaRPr>
          </a:p>
          <a:p>
            <a:pPr indent="-355600" lvl="0" marL="457200" rtl="0" algn="l">
              <a:lnSpc>
                <a:spcPct val="100000"/>
              </a:lnSpc>
              <a:spcBef>
                <a:spcPts val="0"/>
              </a:spcBef>
              <a:spcAft>
                <a:spcPts val="0"/>
              </a:spcAft>
              <a:buClr>
                <a:srgbClr val="111111"/>
              </a:buClr>
              <a:buSzPts val="2000"/>
              <a:buAutoNum type="arabicPeriod"/>
            </a:pPr>
            <a:r>
              <a:rPr lang="en" sz="2000">
                <a:solidFill>
                  <a:srgbClr val="111111"/>
                </a:solidFill>
              </a:rPr>
              <a:t>The aggregated model is passed to each client. </a:t>
            </a:r>
            <a:endParaRPr sz="2000">
              <a:solidFill>
                <a:srgbClr val="111111"/>
              </a:solidFill>
            </a:endParaRPr>
          </a:p>
          <a:p>
            <a:pPr indent="-355600" lvl="0" marL="457200" rtl="0" algn="l">
              <a:lnSpc>
                <a:spcPct val="100000"/>
              </a:lnSpc>
              <a:spcBef>
                <a:spcPts val="0"/>
              </a:spcBef>
              <a:spcAft>
                <a:spcPts val="0"/>
              </a:spcAft>
              <a:buClr>
                <a:srgbClr val="111111"/>
              </a:buClr>
              <a:buSzPts val="2000"/>
              <a:buAutoNum type="arabicPeriod"/>
            </a:pPr>
            <a:r>
              <a:rPr lang="en" sz="2000">
                <a:solidFill>
                  <a:srgbClr val="111111"/>
                </a:solidFill>
              </a:rPr>
              <a:t>The clients use this obtained model to train on their local data. </a:t>
            </a:r>
            <a:endParaRPr sz="2000">
              <a:solidFill>
                <a:srgbClr val="111111"/>
              </a:solidFill>
            </a:endParaRPr>
          </a:p>
          <a:p>
            <a:pPr indent="-355600" lvl="0" marL="457200" rtl="0" algn="l">
              <a:lnSpc>
                <a:spcPct val="100000"/>
              </a:lnSpc>
              <a:spcBef>
                <a:spcPts val="0"/>
              </a:spcBef>
              <a:spcAft>
                <a:spcPts val="0"/>
              </a:spcAft>
              <a:buClr>
                <a:srgbClr val="111111"/>
              </a:buClr>
              <a:buSzPts val="2000"/>
              <a:buAutoNum type="arabicPeriod"/>
            </a:pPr>
            <a:r>
              <a:rPr lang="en" sz="2000">
                <a:solidFill>
                  <a:srgbClr val="111111"/>
                </a:solidFill>
              </a:rPr>
              <a:t>The locally tuned models are sent to the server for aggregation.</a:t>
            </a:r>
            <a:endParaRPr sz="2000">
              <a:solidFill>
                <a:srgbClr val="111111"/>
              </a:solidFill>
            </a:endParaRPr>
          </a:p>
          <a:p>
            <a:pPr indent="-355600" lvl="0" marL="457200" rtl="0" algn="l">
              <a:lnSpc>
                <a:spcPct val="100000"/>
              </a:lnSpc>
              <a:spcBef>
                <a:spcPts val="0"/>
              </a:spcBef>
              <a:spcAft>
                <a:spcPts val="0"/>
              </a:spcAft>
              <a:buClr>
                <a:srgbClr val="111111"/>
              </a:buClr>
              <a:buSzPts val="2000"/>
              <a:buAutoNum type="arabicPeriod"/>
            </a:pPr>
            <a:r>
              <a:rPr lang="en" sz="2000">
                <a:solidFill>
                  <a:srgbClr val="111111"/>
                </a:solidFill>
              </a:rPr>
              <a:t>The process continues until the global model converges.</a:t>
            </a:r>
            <a:endParaRPr sz="2000"/>
          </a:p>
        </p:txBody>
      </p:sp>
      <p:sp>
        <p:nvSpPr>
          <p:cNvPr id="608" name="Google Shape;608;p32"/>
          <p:cNvSpPr/>
          <p:nvPr/>
        </p:nvSpPr>
        <p:spPr>
          <a:xfrm>
            <a:off x="4242050" y="2979199"/>
            <a:ext cx="4910000" cy="3867681"/>
          </a:xfrm>
          <a:custGeom>
            <a:rect b="b" l="l" r="r" t="t"/>
            <a:pathLst>
              <a:path extrusionOk="0" h="30495" w="38714">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9" name="Google Shape;609;p32"/>
          <p:cNvGrpSpPr/>
          <p:nvPr/>
        </p:nvGrpSpPr>
        <p:grpSpPr>
          <a:xfrm flipH="1">
            <a:off x="7945930" y="2595350"/>
            <a:ext cx="510050" cy="919425"/>
            <a:chOff x="257500" y="825775"/>
            <a:chExt cx="510050" cy="919425"/>
          </a:xfrm>
        </p:grpSpPr>
        <p:sp>
          <p:nvSpPr>
            <p:cNvPr id="610" name="Google Shape;610;p32"/>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2"/>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2"/>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2"/>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2"/>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2"/>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2"/>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2"/>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2"/>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2"/>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2"/>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2"/>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2"/>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2"/>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2"/>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2"/>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2"/>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2"/>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8" name="Google Shape;628;p32"/>
          <p:cNvGrpSpPr/>
          <p:nvPr/>
        </p:nvGrpSpPr>
        <p:grpSpPr>
          <a:xfrm rot="-5400000">
            <a:off x="7840313" y="-192600"/>
            <a:ext cx="289975" cy="919425"/>
            <a:chOff x="205050" y="142150"/>
            <a:chExt cx="289975" cy="919425"/>
          </a:xfrm>
        </p:grpSpPr>
        <p:sp>
          <p:nvSpPr>
            <p:cNvPr id="629" name="Google Shape;629;p32"/>
            <p:cNvSpPr/>
            <p:nvPr/>
          </p:nvSpPr>
          <p:spPr>
            <a:xfrm>
              <a:off x="425125" y="1421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2"/>
            <p:cNvSpPr/>
            <p:nvPr/>
          </p:nvSpPr>
          <p:spPr>
            <a:xfrm>
              <a:off x="425125" y="312050"/>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2"/>
            <p:cNvSpPr/>
            <p:nvPr/>
          </p:nvSpPr>
          <p:spPr>
            <a:xfrm>
              <a:off x="425125" y="481950"/>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2"/>
            <p:cNvSpPr/>
            <p:nvPr/>
          </p:nvSpPr>
          <p:spPr>
            <a:xfrm>
              <a:off x="425125" y="651850"/>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2"/>
            <p:cNvSpPr/>
            <p:nvPr/>
          </p:nvSpPr>
          <p:spPr>
            <a:xfrm>
              <a:off x="425125" y="8217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2"/>
            <p:cNvSpPr/>
            <p:nvPr/>
          </p:nvSpPr>
          <p:spPr>
            <a:xfrm>
              <a:off x="425125" y="991650"/>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2"/>
            <p:cNvSpPr/>
            <p:nvPr/>
          </p:nvSpPr>
          <p:spPr>
            <a:xfrm>
              <a:off x="205050" y="1421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2"/>
            <p:cNvSpPr/>
            <p:nvPr/>
          </p:nvSpPr>
          <p:spPr>
            <a:xfrm>
              <a:off x="205050" y="312050"/>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2"/>
            <p:cNvSpPr/>
            <p:nvPr/>
          </p:nvSpPr>
          <p:spPr>
            <a:xfrm>
              <a:off x="205050" y="481950"/>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2"/>
            <p:cNvSpPr/>
            <p:nvPr/>
          </p:nvSpPr>
          <p:spPr>
            <a:xfrm>
              <a:off x="205050" y="651850"/>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2"/>
            <p:cNvSpPr/>
            <p:nvPr/>
          </p:nvSpPr>
          <p:spPr>
            <a:xfrm>
              <a:off x="205050" y="8217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2"/>
            <p:cNvSpPr/>
            <p:nvPr/>
          </p:nvSpPr>
          <p:spPr>
            <a:xfrm>
              <a:off x="205050" y="991650"/>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1" name="Google Shape;641;p32"/>
          <p:cNvSpPr/>
          <p:nvPr/>
        </p:nvSpPr>
        <p:spPr>
          <a:xfrm rot="5400000">
            <a:off x="5067800" y="329425"/>
            <a:ext cx="1029900" cy="34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2" name="Google Shape;642;p32"/>
          <p:cNvPicPr preferRelativeResize="0"/>
          <p:nvPr/>
        </p:nvPicPr>
        <p:blipFill>
          <a:blip r:embed="rId3">
            <a:alphaModFix/>
          </a:blip>
          <a:stretch>
            <a:fillRect/>
          </a:stretch>
        </p:blipFill>
        <p:spPr>
          <a:xfrm>
            <a:off x="4604650" y="1102750"/>
            <a:ext cx="4547400" cy="3583551"/>
          </a:xfrm>
          <a:prstGeom prst="rect">
            <a:avLst/>
          </a:prstGeom>
          <a:noFill/>
          <a:ln>
            <a:noFill/>
          </a:ln>
        </p:spPr>
      </p:pic>
      <p:sp>
        <p:nvSpPr>
          <p:cNvPr id="643" name="Google Shape;643;p32"/>
          <p:cNvSpPr txBox="1"/>
          <p:nvPr>
            <p:ph type="title"/>
          </p:nvPr>
        </p:nvSpPr>
        <p:spPr>
          <a:xfrm>
            <a:off x="241925" y="2157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Federated Learning Work</a:t>
            </a:r>
            <a:r>
              <a:rPr lang="en"/>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33"/>
          <p:cNvSpPr txBox="1"/>
          <p:nvPr/>
        </p:nvSpPr>
        <p:spPr>
          <a:xfrm flipH="1">
            <a:off x="335350" y="2101450"/>
            <a:ext cx="2338500" cy="858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Poppins"/>
                <a:ea typeface="Poppins"/>
                <a:cs typeface="Poppins"/>
                <a:sym typeface="Poppins"/>
              </a:rPr>
              <a:t>Horizontal FL</a:t>
            </a:r>
            <a:endParaRPr b="1" sz="2400">
              <a:solidFill>
                <a:schemeClr val="dk1"/>
              </a:solidFill>
              <a:latin typeface="Poppins"/>
              <a:ea typeface="Poppins"/>
              <a:cs typeface="Poppins"/>
              <a:sym typeface="Poppins"/>
            </a:endParaRPr>
          </a:p>
        </p:txBody>
      </p:sp>
      <p:sp>
        <p:nvSpPr>
          <p:cNvPr id="649" name="Google Shape;649;p33"/>
          <p:cNvSpPr txBox="1"/>
          <p:nvPr/>
        </p:nvSpPr>
        <p:spPr>
          <a:xfrm>
            <a:off x="335350" y="3033900"/>
            <a:ext cx="2338500" cy="189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111111"/>
                </a:solidFill>
                <a:latin typeface="Livvic Light"/>
                <a:ea typeface="Livvic Light"/>
                <a:cs typeface="Livvic Light"/>
                <a:sym typeface="Livvic Light"/>
              </a:rPr>
              <a:t>Data in every client has the same feature space but the number of samples is different.</a:t>
            </a:r>
            <a:endParaRPr sz="2000">
              <a:solidFill>
                <a:schemeClr val="dk1"/>
              </a:solidFill>
              <a:latin typeface="Livvic Light"/>
              <a:ea typeface="Livvic Light"/>
              <a:cs typeface="Livvic Light"/>
              <a:sym typeface="Livvic Light"/>
            </a:endParaRPr>
          </a:p>
        </p:txBody>
      </p:sp>
      <p:sp>
        <p:nvSpPr>
          <p:cNvPr id="650" name="Google Shape;650;p33"/>
          <p:cNvSpPr txBox="1"/>
          <p:nvPr>
            <p:ph type="title"/>
          </p:nvPr>
        </p:nvSpPr>
        <p:spPr>
          <a:xfrm>
            <a:off x="720000" y="124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Types of Federated Learning</a:t>
            </a:r>
            <a:endParaRPr/>
          </a:p>
        </p:txBody>
      </p:sp>
      <p:sp>
        <p:nvSpPr>
          <p:cNvPr id="651" name="Google Shape;651;p33"/>
          <p:cNvSpPr txBox="1"/>
          <p:nvPr/>
        </p:nvSpPr>
        <p:spPr>
          <a:xfrm>
            <a:off x="2340900" y="1029800"/>
            <a:ext cx="4295700" cy="668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Poppins Medium"/>
                <a:ea typeface="Poppins Medium"/>
                <a:cs typeface="Poppins Medium"/>
                <a:sym typeface="Poppins Medium"/>
              </a:rPr>
              <a:t>On the basis of data partitioning</a:t>
            </a:r>
            <a:endParaRPr sz="2000">
              <a:solidFill>
                <a:schemeClr val="dk1"/>
              </a:solidFill>
              <a:latin typeface="Poppins Medium"/>
              <a:ea typeface="Poppins Medium"/>
              <a:cs typeface="Poppins Medium"/>
              <a:sym typeface="Poppins Medium"/>
            </a:endParaRPr>
          </a:p>
        </p:txBody>
      </p:sp>
      <p:sp>
        <p:nvSpPr>
          <p:cNvPr id="652" name="Google Shape;652;p33"/>
          <p:cNvSpPr txBox="1"/>
          <p:nvPr/>
        </p:nvSpPr>
        <p:spPr>
          <a:xfrm flipH="1">
            <a:off x="5999650" y="2101450"/>
            <a:ext cx="2959500" cy="858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Poppins"/>
                <a:ea typeface="Poppins"/>
                <a:cs typeface="Poppins"/>
                <a:sym typeface="Poppins"/>
              </a:rPr>
              <a:t>Federated Transfer Learning</a:t>
            </a:r>
            <a:endParaRPr b="1" sz="2000">
              <a:solidFill>
                <a:schemeClr val="dk1"/>
              </a:solidFill>
              <a:latin typeface="Poppins"/>
              <a:ea typeface="Poppins"/>
              <a:cs typeface="Poppins"/>
              <a:sym typeface="Poppins"/>
            </a:endParaRPr>
          </a:p>
        </p:txBody>
      </p:sp>
      <p:sp>
        <p:nvSpPr>
          <p:cNvPr id="653" name="Google Shape;653;p33"/>
          <p:cNvSpPr txBox="1"/>
          <p:nvPr/>
        </p:nvSpPr>
        <p:spPr>
          <a:xfrm flipH="1">
            <a:off x="2978650" y="2101450"/>
            <a:ext cx="2716200" cy="858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Poppins"/>
                <a:ea typeface="Poppins"/>
                <a:cs typeface="Poppins"/>
                <a:sym typeface="Poppins"/>
              </a:rPr>
              <a:t>Vertical FL</a:t>
            </a:r>
            <a:endParaRPr b="1" sz="2400">
              <a:solidFill>
                <a:schemeClr val="dk1"/>
              </a:solidFill>
              <a:latin typeface="Poppins"/>
              <a:ea typeface="Poppins"/>
              <a:cs typeface="Poppins"/>
              <a:sym typeface="Poppins"/>
            </a:endParaRPr>
          </a:p>
        </p:txBody>
      </p:sp>
      <p:sp>
        <p:nvSpPr>
          <p:cNvPr id="654" name="Google Shape;654;p33"/>
          <p:cNvSpPr txBox="1"/>
          <p:nvPr/>
        </p:nvSpPr>
        <p:spPr>
          <a:xfrm>
            <a:off x="3163500" y="3033900"/>
            <a:ext cx="2650500" cy="179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111111"/>
                </a:solidFill>
                <a:latin typeface="Livvic Light"/>
                <a:ea typeface="Livvic Light"/>
                <a:cs typeface="Livvic Light"/>
                <a:sym typeface="Livvic Light"/>
              </a:rPr>
              <a:t>Data in every client has the same samples but the feature space is different</a:t>
            </a:r>
            <a:endParaRPr sz="2000">
              <a:solidFill>
                <a:schemeClr val="dk1"/>
              </a:solidFill>
              <a:latin typeface="Livvic Light"/>
              <a:ea typeface="Livvic Light"/>
              <a:cs typeface="Livvic Light"/>
              <a:sym typeface="Livvic Light"/>
            </a:endParaRPr>
          </a:p>
        </p:txBody>
      </p:sp>
      <p:sp>
        <p:nvSpPr>
          <p:cNvPr id="655" name="Google Shape;655;p33"/>
          <p:cNvSpPr txBox="1"/>
          <p:nvPr/>
        </p:nvSpPr>
        <p:spPr>
          <a:xfrm>
            <a:off x="6025450" y="3033900"/>
            <a:ext cx="2907900" cy="165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111111"/>
                </a:solidFill>
                <a:latin typeface="Livvic Light"/>
                <a:ea typeface="Livvic Light"/>
                <a:cs typeface="Livvic Light"/>
                <a:sym typeface="Livvic Light"/>
              </a:rPr>
              <a:t>Data in every client has a different feature set and different samples.</a:t>
            </a:r>
            <a:endParaRPr sz="2000">
              <a:solidFill>
                <a:schemeClr val="dk1"/>
              </a:solidFill>
              <a:latin typeface="Livvic Light"/>
              <a:ea typeface="Livvic Light"/>
              <a:cs typeface="Livvic Light"/>
              <a:sym typeface="Livvic Light"/>
            </a:endParaRPr>
          </a:p>
        </p:txBody>
      </p:sp>
      <p:cxnSp>
        <p:nvCxnSpPr>
          <p:cNvPr id="656" name="Google Shape;656;p33"/>
          <p:cNvCxnSpPr>
            <a:stCxn id="651" idx="2"/>
            <a:endCxn id="652" idx="0"/>
          </p:cNvCxnSpPr>
          <p:nvPr/>
        </p:nvCxnSpPr>
        <p:spPr>
          <a:xfrm flipH="1" rot="-5400000">
            <a:off x="5782350" y="404300"/>
            <a:ext cx="403500" cy="2990700"/>
          </a:xfrm>
          <a:prstGeom prst="bentConnector3">
            <a:avLst>
              <a:gd fmla="val 50006" name="adj1"/>
            </a:avLst>
          </a:prstGeom>
          <a:noFill/>
          <a:ln cap="flat" cmpd="sng" w="9525">
            <a:solidFill>
              <a:schemeClr val="dk1"/>
            </a:solidFill>
            <a:prstDash val="solid"/>
            <a:round/>
            <a:headEnd len="med" w="med" type="none"/>
            <a:tailEnd len="med" w="med" type="none"/>
          </a:ln>
        </p:spPr>
      </p:cxnSp>
      <p:cxnSp>
        <p:nvCxnSpPr>
          <p:cNvPr id="657" name="Google Shape;657;p33"/>
          <p:cNvCxnSpPr>
            <a:stCxn id="651" idx="2"/>
            <a:endCxn id="648" idx="0"/>
          </p:cNvCxnSpPr>
          <p:nvPr/>
        </p:nvCxnSpPr>
        <p:spPr>
          <a:xfrm rot="5400000">
            <a:off x="2794950" y="407600"/>
            <a:ext cx="403500" cy="2984100"/>
          </a:xfrm>
          <a:prstGeom prst="bentConnector3">
            <a:avLst>
              <a:gd fmla="val 50006" name="adj1"/>
            </a:avLst>
          </a:prstGeom>
          <a:noFill/>
          <a:ln cap="flat" cmpd="sng" w="9525">
            <a:solidFill>
              <a:schemeClr val="dk1"/>
            </a:solidFill>
            <a:prstDash val="solid"/>
            <a:round/>
            <a:headEnd len="med" w="med" type="none"/>
            <a:tailEnd len="med" w="med" type="none"/>
          </a:ln>
        </p:spPr>
      </p:cxnSp>
      <p:grpSp>
        <p:nvGrpSpPr>
          <p:cNvPr id="658" name="Google Shape;658;p33"/>
          <p:cNvGrpSpPr/>
          <p:nvPr/>
        </p:nvGrpSpPr>
        <p:grpSpPr>
          <a:xfrm rot="5400000">
            <a:off x="517050" y="75275"/>
            <a:ext cx="510050" cy="919425"/>
            <a:chOff x="257500" y="825775"/>
            <a:chExt cx="510050" cy="919425"/>
          </a:xfrm>
        </p:grpSpPr>
        <p:sp>
          <p:nvSpPr>
            <p:cNvPr id="659" name="Google Shape;659;p33"/>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3"/>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3"/>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3"/>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3"/>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3"/>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3"/>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3"/>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3"/>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3"/>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3"/>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3"/>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3"/>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3"/>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3"/>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3"/>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3"/>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3"/>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7" name="Google Shape;677;p33"/>
          <p:cNvSpPr/>
          <p:nvPr/>
        </p:nvSpPr>
        <p:spPr>
          <a:xfrm>
            <a:off x="7838850" y="1074525"/>
            <a:ext cx="1305300" cy="391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34"/>
          <p:cNvSpPr txBox="1"/>
          <p:nvPr>
            <p:ph idx="1" type="body"/>
          </p:nvPr>
        </p:nvSpPr>
        <p:spPr>
          <a:xfrm>
            <a:off x="517650" y="879450"/>
            <a:ext cx="7995300" cy="4263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rgbClr val="666666"/>
              </a:buClr>
              <a:buSzPts val="2400"/>
              <a:buFont typeface="Livvic Medium"/>
              <a:buChar char="●"/>
            </a:pPr>
            <a:r>
              <a:rPr lang="en" sz="2400">
                <a:solidFill>
                  <a:srgbClr val="666666"/>
                </a:solidFill>
                <a:latin typeface="Livvic Medium"/>
                <a:ea typeface="Livvic Medium"/>
                <a:cs typeface="Livvic Medium"/>
                <a:sym typeface="Livvic Medium"/>
              </a:rPr>
              <a:t>FederatedAveraging algorithm:  FedAvg [1]</a:t>
            </a:r>
            <a:endParaRPr sz="2400">
              <a:solidFill>
                <a:srgbClr val="666666"/>
              </a:solidFill>
              <a:latin typeface="Livvic Medium"/>
              <a:ea typeface="Livvic Medium"/>
              <a:cs typeface="Livvic Medium"/>
              <a:sym typeface="Livvic Medium"/>
            </a:endParaRPr>
          </a:p>
        </p:txBody>
      </p:sp>
      <p:sp>
        <p:nvSpPr>
          <p:cNvPr id="683" name="Google Shape;683;p34"/>
          <p:cNvSpPr txBox="1"/>
          <p:nvPr>
            <p:ph type="title"/>
          </p:nvPr>
        </p:nvSpPr>
        <p:spPr>
          <a:xfrm>
            <a:off x="158400" y="2474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 Algorithms</a:t>
            </a:r>
            <a:endParaRPr/>
          </a:p>
        </p:txBody>
      </p:sp>
      <p:sp>
        <p:nvSpPr>
          <p:cNvPr id="684" name="Google Shape;684;p34"/>
          <p:cNvSpPr/>
          <p:nvPr/>
        </p:nvSpPr>
        <p:spPr>
          <a:xfrm flipH="1">
            <a:off x="6243974" y="4506243"/>
            <a:ext cx="3437698" cy="1610120"/>
          </a:xfrm>
          <a:custGeom>
            <a:rect b="b" l="l" r="r" t="t"/>
            <a:pathLst>
              <a:path extrusionOk="0" h="18133" w="38715">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5" name="Google Shape;685;p34"/>
          <p:cNvGrpSpPr/>
          <p:nvPr/>
        </p:nvGrpSpPr>
        <p:grpSpPr>
          <a:xfrm flipH="1" rot="10800000">
            <a:off x="158400" y="4013515"/>
            <a:ext cx="510050" cy="919425"/>
            <a:chOff x="257500" y="825775"/>
            <a:chExt cx="510050" cy="919425"/>
          </a:xfrm>
        </p:grpSpPr>
        <p:sp>
          <p:nvSpPr>
            <p:cNvPr id="686" name="Google Shape;686;p34"/>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4"/>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4"/>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4"/>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4"/>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4"/>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4"/>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4"/>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4"/>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4"/>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4"/>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4"/>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4"/>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4"/>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4"/>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4"/>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4"/>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4"/>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04" name="Google Shape;704;p34"/>
          <p:cNvPicPr preferRelativeResize="0"/>
          <p:nvPr/>
        </p:nvPicPr>
        <p:blipFill rotWithShape="1">
          <a:blip r:embed="rId3">
            <a:alphaModFix/>
          </a:blip>
          <a:srcRect b="882" l="0" r="0" t="0"/>
          <a:stretch/>
        </p:blipFill>
        <p:spPr>
          <a:xfrm>
            <a:off x="2266962" y="1513725"/>
            <a:ext cx="4238626" cy="3395351"/>
          </a:xfrm>
          <a:prstGeom prst="rect">
            <a:avLst/>
          </a:prstGeom>
          <a:noFill/>
          <a:ln>
            <a:noFill/>
          </a:ln>
        </p:spPr>
      </p:pic>
      <p:sp>
        <p:nvSpPr>
          <p:cNvPr id="705" name="Google Shape;705;p34"/>
          <p:cNvSpPr/>
          <p:nvPr/>
        </p:nvSpPr>
        <p:spPr>
          <a:xfrm>
            <a:off x="2143013" y="1513725"/>
            <a:ext cx="4486500" cy="3395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35"/>
          <p:cNvSpPr txBox="1"/>
          <p:nvPr>
            <p:ph idx="1" type="body"/>
          </p:nvPr>
        </p:nvSpPr>
        <p:spPr>
          <a:xfrm>
            <a:off x="185550" y="837700"/>
            <a:ext cx="8772900" cy="9195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rgbClr val="666666"/>
              </a:buClr>
              <a:buSzPts val="2400"/>
              <a:buFont typeface="Livvic Medium"/>
              <a:buChar char="●"/>
            </a:pPr>
            <a:r>
              <a:rPr lang="en" sz="2400">
                <a:solidFill>
                  <a:srgbClr val="666666"/>
                </a:solidFill>
                <a:latin typeface="Livvic Medium"/>
                <a:ea typeface="Livvic Medium"/>
                <a:cs typeface="Livvic Medium"/>
                <a:sym typeface="Livvic Medium"/>
              </a:rPr>
              <a:t>Stochastic Controlled Averaging for federated learning: Scaffold [2]</a:t>
            </a:r>
            <a:endParaRPr sz="2400">
              <a:solidFill>
                <a:srgbClr val="666666"/>
              </a:solidFill>
              <a:latin typeface="Livvic Medium"/>
              <a:ea typeface="Livvic Medium"/>
              <a:cs typeface="Livvic Medium"/>
              <a:sym typeface="Livvic Medium"/>
            </a:endParaRPr>
          </a:p>
        </p:txBody>
      </p:sp>
      <p:sp>
        <p:nvSpPr>
          <p:cNvPr id="711" name="Google Shape;711;p35"/>
          <p:cNvSpPr txBox="1"/>
          <p:nvPr>
            <p:ph type="title"/>
          </p:nvPr>
        </p:nvSpPr>
        <p:spPr>
          <a:xfrm>
            <a:off x="158400" y="265000"/>
            <a:ext cx="7899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 Algorithms</a:t>
            </a:r>
            <a:endParaRPr/>
          </a:p>
        </p:txBody>
      </p:sp>
      <p:grpSp>
        <p:nvGrpSpPr>
          <p:cNvPr id="712" name="Google Shape;712;p35"/>
          <p:cNvGrpSpPr/>
          <p:nvPr/>
        </p:nvGrpSpPr>
        <p:grpSpPr>
          <a:xfrm flipH="1" rot="10800000">
            <a:off x="158400" y="4013515"/>
            <a:ext cx="510050" cy="919425"/>
            <a:chOff x="257500" y="825775"/>
            <a:chExt cx="510050" cy="919425"/>
          </a:xfrm>
        </p:grpSpPr>
        <p:sp>
          <p:nvSpPr>
            <p:cNvPr id="713" name="Google Shape;713;p35"/>
            <p:cNvSpPr/>
            <p:nvPr/>
          </p:nvSpPr>
          <p:spPr>
            <a:xfrm>
              <a:off x="697975" y="8257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5"/>
            <p:cNvSpPr/>
            <p:nvPr/>
          </p:nvSpPr>
          <p:spPr>
            <a:xfrm>
              <a:off x="697975" y="995675"/>
              <a:ext cx="69575" cy="69575"/>
            </a:xfrm>
            <a:custGeom>
              <a:rect b="b" l="l" r="r" t="t"/>
              <a:pathLst>
                <a:path extrusionOk="0" h="2783" w="2783">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5"/>
            <p:cNvSpPr/>
            <p:nvPr/>
          </p:nvSpPr>
          <p:spPr>
            <a:xfrm>
              <a:off x="697975" y="1165575"/>
              <a:ext cx="69575" cy="69575"/>
            </a:xfrm>
            <a:custGeom>
              <a:rect b="b" l="l" r="r" t="t"/>
              <a:pathLst>
                <a:path extrusionOk="0" h="2783" w="2783">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5"/>
            <p:cNvSpPr/>
            <p:nvPr/>
          </p:nvSpPr>
          <p:spPr>
            <a:xfrm>
              <a:off x="697975" y="1335475"/>
              <a:ext cx="69575" cy="69925"/>
            </a:xfrm>
            <a:custGeom>
              <a:rect b="b" l="l" r="r" t="t"/>
              <a:pathLst>
                <a:path extrusionOk="0" h="2797" w="2783">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5"/>
            <p:cNvSpPr/>
            <p:nvPr/>
          </p:nvSpPr>
          <p:spPr>
            <a:xfrm>
              <a:off x="697975" y="15053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5"/>
            <p:cNvSpPr/>
            <p:nvPr/>
          </p:nvSpPr>
          <p:spPr>
            <a:xfrm>
              <a:off x="697975" y="1675275"/>
              <a:ext cx="69575" cy="69925"/>
            </a:xfrm>
            <a:custGeom>
              <a:rect b="b" l="l" r="r" t="t"/>
              <a:pathLst>
                <a:path extrusionOk="0" h="2797" w="2783">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5"/>
            <p:cNvSpPr/>
            <p:nvPr/>
          </p:nvSpPr>
          <p:spPr>
            <a:xfrm>
              <a:off x="477575" y="8257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5"/>
            <p:cNvSpPr/>
            <p:nvPr/>
          </p:nvSpPr>
          <p:spPr>
            <a:xfrm>
              <a:off x="477575" y="995675"/>
              <a:ext cx="69900" cy="69575"/>
            </a:xfrm>
            <a:custGeom>
              <a:rect b="b" l="l" r="r" t="t"/>
              <a:pathLst>
                <a:path extrusionOk="0" h="2783" w="2796">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5"/>
            <p:cNvSpPr/>
            <p:nvPr/>
          </p:nvSpPr>
          <p:spPr>
            <a:xfrm>
              <a:off x="477575" y="1165575"/>
              <a:ext cx="69900" cy="69575"/>
            </a:xfrm>
            <a:custGeom>
              <a:rect b="b" l="l" r="r" t="t"/>
              <a:pathLst>
                <a:path extrusionOk="0" h="2783" w="2796">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5"/>
            <p:cNvSpPr/>
            <p:nvPr/>
          </p:nvSpPr>
          <p:spPr>
            <a:xfrm>
              <a:off x="477575" y="1335475"/>
              <a:ext cx="69900" cy="69925"/>
            </a:xfrm>
            <a:custGeom>
              <a:rect b="b" l="l" r="r" t="t"/>
              <a:pathLst>
                <a:path extrusionOk="0" h="2797" w="2796">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5"/>
            <p:cNvSpPr/>
            <p:nvPr/>
          </p:nvSpPr>
          <p:spPr>
            <a:xfrm>
              <a:off x="477575" y="15053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5"/>
            <p:cNvSpPr/>
            <p:nvPr/>
          </p:nvSpPr>
          <p:spPr>
            <a:xfrm>
              <a:off x="477575" y="1675275"/>
              <a:ext cx="69900" cy="69925"/>
            </a:xfrm>
            <a:custGeom>
              <a:rect b="b" l="l" r="r" t="t"/>
              <a:pathLst>
                <a:path extrusionOk="0" h="2797" w="2796">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5"/>
            <p:cNvSpPr/>
            <p:nvPr/>
          </p:nvSpPr>
          <p:spPr>
            <a:xfrm>
              <a:off x="257500" y="8257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5"/>
            <p:cNvSpPr/>
            <p:nvPr/>
          </p:nvSpPr>
          <p:spPr>
            <a:xfrm>
              <a:off x="257500" y="995675"/>
              <a:ext cx="69925" cy="69575"/>
            </a:xfrm>
            <a:custGeom>
              <a:rect b="b" l="l" r="r" t="t"/>
              <a:pathLst>
                <a:path extrusionOk="0" h="2783" w="2797">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5"/>
            <p:cNvSpPr/>
            <p:nvPr/>
          </p:nvSpPr>
          <p:spPr>
            <a:xfrm>
              <a:off x="257500" y="1165575"/>
              <a:ext cx="69925" cy="69575"/>
            </a:xfrm>
            <a:custGeom>
              <a:rect b="b" l="l" r="r" t="t"/>
              <a:pathLst>
                <a:path extrusionOk="0" h="2783" w="2797">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5"/>
            <p:cNvSpPr/>
            <p:nvPr/>
          </p:nvSpPr>
          <p:spPr>
            <a:xfrm>
              <a:off x="257500" y="1335475"/>
              <a:ext cx="69925" cy="69925"/>
            </a:xfrm>
            <a:custGeom>
              <a:rect b="b" l="l" r="r" t="t"/>
              <a:pathLst>
                <a:path extrusionOk="0" h="2797" w="2797">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5"/>
            <p:cNvSpPr/>
            <p:nvPr/>
          </p:nvSpPr>
          <p:spPr>
            <a:xfrm>
              <a:off x="257500" y="15053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5"/>
            <p:cNvSpPr/>
            <p:nvPr/>
          </p:nvSpPr>
          <p:spPr>
            <a:xfrm>
              <a:off x="257500" y="1675275"/>
              <a:ext cx="69925" cy="69925"/>
            </a:xfrm>
            <a:custGeom>
              <a:rect b="b" l="l" r="r" t="t"/>
              <a:pathLst>
                <a:path extrusionOk="0" h="2797" w="2797">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31" name="Google Shape;731;p35"/>
          <p:cNvPicPr preferRelativeResize="0"/>
          <p:nvPr/>
        </p:nvPicPr>
        <p:blipFill rotWithShape="1">
          <a:blip r:embed="rId3">
            <a:alphaModFix/>
          </a:blip>
          <a:srcRect b="0" l="0" r="0" t="2095"/>
          <a:stretch/>
        </p:blipFill>
        <p:spPr>
          <a:xfrm>
            <a:off x="158400" y="2073150"/>
            <a:ext cx="4565226" cy="2859801"/>
          </a:xfrm>
          <a:prstGeom prst="rect">
            <a:avLst/>
          </a:prstGeom>
          <a:noFill/>
          <a:ln>
            <a:noFill/>
          </a:ln>
        </p:spPr>
      </p:pic>
      <p:pic>
        <p:nvPicPr>
          <p:cNvPr id="732" name="Google Shape;732;p35"/>
          <p:cNvPicPr preferRelativeResize="0"/>
          <p:nvPr/>
        </p:nvPicPr>
        <p:blipFill>
          <a:blip r:embed="rId4">
            <a:alphaModFix/>
          </a:blip>
          <a:stretch>
            <a:fillRect/>
          </a:stretch>
        </p:blipFill>
        <p:spPr>
          <a:xfrm>
            <a:off x="5257225" y="1495825"/>
            <a:ext cx="3281951" cy="3490224"/>
          </a:xfrm>
          <a:prstGeom prst="rect">
            <a:avLst/>
          </a:prstGeom>
          <a:noFill/>
          <a:ln>
            <a:noFill/>
          </a:ln>
        </p:spPr>
      </p:pic>
      <p:sp>
        <p:nvSpPr>
          <p:cNvPr id="733" name="Google Shape;733;p35"/>
          <p:cNvSpPr/>
          <p:nvPr/>
        </p:nvSpPr>
        <p:spPr>
          <a:xfrm>
            <a:off x="174950" y="2081900"/>
            <a:ext cx="4565100" cy="2859900"/>
          </a:xfrm>
          <a:prstGeom prst="rect">
            <a:avLst/>
          </a:prstGeom>
          <a:no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5"/>
          <p:cNvSpPr/>
          <p:nvPr/>
        </p:nvSpPr>
        <p:spPr>
          <a:xfrm>
            <a:off x="5064750" y="1491475"/>
            <a:ext cx="3474300" cy="3555900"/>
          </a:xfrm>
          <a:prstGeom prst="rect">
            <a:avLst/>
          </a:prstGeom>
          <a:no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andy Pastel Style MK Plan by Slidesgo">
  <a:themeElements>
    <a:clrScheme name="Simple Light">
      <a:dk1>
        <a:srgbClr val="2B2B2B"/>
      </a:dk1>
      <a:lt1>
        <a:srgbClr val="FFFFFF"/>
      </a:lt1>
      <a:dk2>
        <a:srgbClr val="B5EBE7"/>
      </a:dk2>
      <a:lt2>
        <a:srgbClr val="D2BCE6"/>
      </a:lt2>
      <a:accent1>
        <a:srgbClr val="FAECB6"/>
      </a:accent1>
      <a:accent2>
        <a:srgbClr val="F7CFB0"/>
      </a:accent2>
      <a:accent3>
        <a:srgbClr val="F3C5D8"/>
      </a:accent3>
      <a:accent4>
        <a:srgbClr val="FFFFFF"/>
      </a:accent4>
      <a:accent5>
        <a:srgbClr val="FFFFFF"/>
      </a:accent5>
      <a:accent6>
        <a:srgbClr val="FFFFFF"/>
      </a:accent6>
      <a:hlink>
        <a:srgbClr val="5BC9C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