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entury Schoolbook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Schoolboo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italic.fntdata"/><Relationship Id="rId6" Type="http://schemas.openxmlformats.org/officeDocument/2006/relationships/slide" Target="slides/slide1.xml"/><Relationship Id="rId18" Type="http://schemas.openxmlformats.org/officeDocument/2006/relationships/font" Target="fonts/CenturySchoolboo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fac151a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fac151a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fac151a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fac151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fac151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fac151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fac151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fac151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14950" y="397650"/>
            <a:ext cx="8428500" cy="25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Data Predictive </a:t>
            </a:r>
            <a:r>
              <a:rPr lang="en" sz="3600"/>
              <a:t>Analytics</a:t>
            </a:r>
            <a:r>
              <a:rPr lang="en" sz="3600"/>
              <a:t> for Proactive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Semiconductor Equipment Maintenance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Sankalp Agrawal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4294967295" type="title"/>
          </p:nvPr>
        </p:nvSpPr>
        <p:spPr>
          <a:xfrm>
            <a:off x="311700" y="20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Process: </a:t>
            </a:r>
            <a:endParaRPr/>
          </a:p>
        </p:txBody>
      </p:sp>
      <p:sp>
        <p:nvSpPr>
          <p:cNvPr id="128" name="Google Shape;128;p22"/>
          <p:cNvSpPr txBox="1"/>
          <p:nvPr>
            <p:ph idx="4294967295" type="body"/>
          </p:nvPr>
        </p:nvSpPr>
        <p:spPr>
          <a:xfrm>
            <a:off x="4937000" y="1810800"/>
            <a:ext cx="68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175" y="637350"/>
            <a:ext cx="3153775" cy="4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014200" y="1100100"/>
            <a:ext cx="20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consolidation and data </a:t>
            </a: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processing</a:t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014200" y="2935800"/>
            <a:ext cx="239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</a:t>
            </a: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modelling and predictive dashboard</a:t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198825" y="164250"/>
            <a:ext cx="491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 Models</a:t>
            </a:r>
            <a:endParaRPr b="1"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54425" y="985475"/>
            <a:ext cx="7849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following predictive Models were used for analyzing and predicting future maintenance issue: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Dynamic Data Clustering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Random Forests CART (Classification and Regression Tree)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Multivariate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Analysis (MVA)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Bayesian Networks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Artificial Neural Networks (ANN)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Self-Organizing Maps (SOM)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Support Vector Machine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910100" y="2429125"/>
            <a:ext cx="392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Health Score Model (Binary logit Model)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Lifespan Analysis (Cox Regression Model)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 Series Models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1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Manufacturing Industry generates about a third of all data today and the modern semiconductor manufacturing is one of the most contribution to this data volume.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terabytes of data produced in just ~500 steps in </a:t>
            </a:r>
            <a:r>
              <a:rPr lang="en">
                <a:solidFill>
                  <a:schemeClr val="dk1"/>
                </a:solidFill>
              </a:rPr>
              <a:t>semiconductor</a:t>
            </a:r>
            <a:r>
              <a:rPr lang="en">
                <a:solidFill>
                  <a:schemeClr val="dk1"/>
                </a:solidFill>
              </a:rPr>
              <a:t> chip manufacturing.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Analyzing different predictive </a:t>
            </a:r>
            <a:r>
              <a:rPr lang="en">
                <a:solidFill>
                  <a:schemeClr val="dk1"/>
                </a:solidFill>
              </a:rPr>
              <a:t>analytical algorithms and data techniques to achieve near zero downtime and improve OEE.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Large amount of 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</a:t>
            </a: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volumes</a:t>
            </a: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from manufacturing growing at exponential rate. 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Terabytes of data accumulated on a single day.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Compilation of data from various sensors and removing </a:t>
            </a:r>
            <a: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unnecessary</a:t>
            </a:r>
            <a:r>
              <a:rPr lang="e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variables from the data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 PdM model applied yet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257550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Still not applied to </a:t>
            </a: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complexity</a:t>
            </a: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data volumes</a:t>
            </a:r>
            <a:r>
              <a:rPr lang="en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Semiconductor processing are usually still controlled by Statistical Process Control (SPC) and Fault Detection and Classification (FDC),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</a:t>
            </a: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methods</a:t>
            </a: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fail to predict tool failure.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equipment productivity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equipment productivity stands at 44%. 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Overall equipment effectiveness ranges from 40-60%.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Unscheduled</a:t>
            </a: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scheduled shutdown accounts for around 15%.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90250" y="526350"/>
            <a:ext cx="7929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/>
              <a:t>Big Data</a:t>
            </a:r>
            <a:endParaRPr b="1" sz="6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(Collection of big data, consolidation of data, data pre-processing)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4450" y="484100"/>
            <a:ext cx="8195100" cy="4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Semiconductor manufacturing has always been data intensive.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Due to the sheer size of manufacturing data being generated it is becoming increasingly difficult to analyze it using relational databases.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With big data, predictive preventative maintenance can optimize maintenance planning while </a:t>
            </a: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minimizing</a:t>
            </a: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 consequential costs due to faulty equipment.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Traditional relational database management system (RDBMS) technologies are approaching their limits when processing massive sets of data in complex data analytics.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13" y="1039725"/>
            <a:ext cx="5731975" cy="38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76625" y="181525"/>
            <a:ext cx="596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GROWTH OF DATA GENERATED</a:t>
            </a:r>
            <a:endParaRPr b="1"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majority of maintenance operations in the semiconductor industry are still based on either historical reliability of fabrication equipment, or on diagnostic information from equipment performance signatures extracted from in-situ sensors.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this research, data was collected from the following data sources: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Fault Detection and Classification (FDC) data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Trace Log data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Equipment Tracking (ET) Data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Schoolbook"/>
              <a:buChar char="●"/>
            </a:pPr>
            <a:r>
              <a:rPr lang="en" sz="1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Metrology/Probe/Param Data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75" y="1817841"/>
            <a:ext cx="4226375" cy="20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93925" y="155600"/>
            <a:ext cx="444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consolidation</a:t>
            </a:r>
            <a:endParaRPr b="1"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00" y="489525"/>
            <a:ext cx="4101974" cy="4461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93925" y="2152500"/>
            <a:ext cx="363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consolidation is the key step in merging all these 4 data sets.</a:t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276625" y="216125"/>
            <a:ext cx="571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Big Data Architecture</a:t>
            </a:r>
            <a:endParaRPr b="1"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80375" y="1322600"/>
            <a:ext cx="765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Following softwares were </a:t>
            </a: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</a:t>
            </a: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for </a:t>
            </a: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processing</a:t>
            </a: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data: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Apache Hadoop software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Hadoop architecture, we can gather and process data from a variety of sources, including equipment sensors, maintenance logs, trace, FD and equipment tracking.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 only SQL (NoSQL) databases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NoSQL databases relax the constraints of a traditional RDBMS to deliver higher performance and scalability.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Memory-Resident Graph Databases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Graph databases (GDB) are now a viable alternative to Relational Database Systems, especially in the field of predictive analytics.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