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1.xml" ContentType="application/vnd.openxmlformats-officedocument.theme+xml"/>
  <Override PartName="/ppt/theme/theme6.xml" ContentType="application/vnd.openxmlformats-officedocument.theme+xml"/>
  <Override PartName="/ppt/theme/theme3.xml" ContentType="application/vnd.openxmlformats-officedocument.theme+xml"/>
  <Override PartName="/ppt/theme/theme5.xml" ContentType="application/vnd.openxmlformats-officedocument.theme+xml"/>
  <Override PartName="/ppt/theme/theme2.xml" ContentType="application/vnd.openxmlformats-officedocument.theme+xml"/>
  <Override PartName="/ppt/theme/theme9.xml" ContentType="application/vnd.openxmlformats-officedocument.theme+xml"/>
  <Override PartName="/ppt/theme/theme7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8.xml" ContentType="application/vnd.openxmlformats-officedocument.theme+xml"/>
  <Override PartName="/ppt/slideMasters/slideMaster9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70" r:id="rId4"/>
    <p:sldMasterId id="2147483671" r:id="rId5"/>
    <p:sldMasterId id="2147483672" r:id="rId6"/>
    <p:sldMasterId id="2147483673" r:id="rId7"/>
    <p:sldMasterId id="2147483674" r:id="rId8"/>
    <p:sldMasterId id="2147483675" r:id="rId9"/>
    <p:sldMasterId id="2147483676" r:id="rId10"/>
    <p:sldMasterId id="2147483677" r:id="rId11"/>
    <p:sldMasterId id="2147483678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6.xml" Type="http://schemas.openxmlformats.org/officeDocument/2006/relationships/slide" Id="rId19"/><Relationship Target="slides/slide5.xml" Type="http://schemas.openxmlformats.org/officeDocument/2006/relationships/slide" Id="rId18"/><Relationship Target="slides/slide4.xml" Type="http://schemas.openxmlformats.org/officeDocument/2006/relationships/slide" Id="rId17"/><Relationship Target="slides/slide3.xml" Type="http://schemas.openxmlformats.org/officeDocument/2006/relationships/slide" Id="rId16"/><Relationship Target="slides/slide2.xml" Type="http://schemas.openxmlformats.org/officeDocument/2006/relationships/slide" Id="rId15"/><Relationship Target="slides/slide1.xml" Type="http://schemas.openxmlformats.org/officeDocument/2006/relationships/slide" Id="rId14"/><Relationship Target="presProps.xml" Type="http://schemas.openxmlformats.org/officeDocument/2006/relationships/presProps" Id="rId2"/><Relationship Target="slideMasters/slideMaster9.xml" Type="http://schemas.openxmlformats.org/officeDocument/2006/relationships/slideMaster" Id="rId12"/><Relationship Target="notesMasters/notesMaster1.xml" Type="http://schemas.openxmlformats.org/officeDocument/2006/relationships/notesMaster" Id="rId13"/><Relationship Target="theme/theme10.xml" Type="http://schemas.openxmlformats.org/officeDocument/2006/relationships/theme" Id="rId1"/><Relationship Target="slideMasters/slideMaster1.xml" Type="http://schemas.openxmlformats.org/officeDocument/2006/relationships/slideMaster" Id="rId4"/><Relationship Target="slideMasters/slideMaster7.xml" Type="http://schemas.openxmlformats.org/officeDocument/2006/relationships/slideMaster" Id="rId10"/><Relationship Target="tableStyles.xml" Type="http://schemas.openxmlformats.org/officeDocument/2006/relationships/tableStyles" Id="rId3"/><Relationship Target="slideMasters/slideMaster8.xml" Type="http://schemas.openxmlformats.org/officeDocument/2006/relationships/slideMaster" Id="rId11"/><Relationship Target="slides/slide7.xml" Type="http://schemas.openxmlformats.org/officeDocument/2006/relationships/slide" Id="rId20"/><Relationship Target="slideMasters/slideMaster6.xml" Type="http://schemas.openxmlformats.org/officeDocument/2006/relationships/slideMaster" Id="rId9"/><Relationship Target="slideMasters/slideMaster3.xml" Type="http://schemas.openxmlformats.org/officeDocument/2006/relationships/slideMaster" Id="rId6"/><Relationship Target="slideMasters/slideMaster2.xml" Type="http://schemas.openxmlformats.org/officeDocument/2006/relationships/slideMaster" Id="rId5"/><Relationship Target="slideMasters/slideMaster5.xml" Type="http://schemas.openxmlformats.org/officeDocument/2006/relationships/slideMaster" Id="rId8"/><Relationship Target="slideMasters/slideMaster4.xml" Type="http://schemas.openxmlformats.org/officeDocument/2006/relationships/slideMaster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y="0" x="0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 marR="0" indent="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 marR="0" indent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algn="l" rtl="0" marR="0" indent="0" marL="457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algn="l" rtl="0" marR="0" indent="0" marL="6400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y="0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 marR="0" indent="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 marR="0" indent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algn="l" rtl="0" marR="0" indent="0" marL="457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algn="l" rtl="0" marR="0" indent="0" marL="6400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y="8685211" x="0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 marR="0" indent="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 marR="0" indent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algn="l" rtl="0" marR="0" indent="0" marL="457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algn="l" rtl="0" marR="0" indent="0" marL="6400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32004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45720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64008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7" name="Shape 2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4" name="Shape 2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1" name="Shape 2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9" name="Shape 2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8" name="Shape 2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0" name="Shape 2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7" name="Shape 2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13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14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15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16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17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18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19.xml.rels><?xml version="1.0" encoding="UTF-8" standalone="yes"?><Relationships xmlns="http://schemas.openxmlformats.org/package/2006/relationships"><Relationship Target="../slideMasters/slideMaster6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0.xml.rels><?xml version="1.0" encoding="UTF-8" standalone="yes"?><Relationships xmlns="http://schemas.openxmlformats.org/package/2006/relationships"><Relationship Target="../slideMasters/slideMaster7.xml" Type="http://schemas.openxmlformats.org/officeDocument/2006/relationships/slideMaster" Id="rId1"/></Relationships>
</file>

<file path=ppt/slideLayouts/_rels/slideLayout21.xml.rels><?xml version="1.0" encoding="UTF-8" standalone="yes"?><Relationships xmlns="http://schemas.openxmlformats.org/package/2006/relationships"><Relationship Target="../slideMasters/slideMaster8.xml" Type="http://schemas.openxmlformats.org/officeDocument/2006/relationships/slideMaster" Id="rId1"/></Relationships>
</file>

<file path=ppt/slideLayouts/_rels/slideLayout22.xml.rels><?xml version="1.0" encoding="UTF-8" standalone="yes"?><Relationships xmlns="http://schemas.openxmlformats.org/package/2006/relationships"><Relationship Target="../slideMasters/slideMaster9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8" name="Shape 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" name="Shape 19"/>
          <p:cNvSpPr txBox="1"/>
          <p:nvPr>
            <p:ph type="ctrTitle"/>
          </p:nvPr>
        </p:nvSpPr>
        <p:spPr>
          <a:xfrm>
            <a:off y="3886200" x="1219200"/>
            <a:ext cy="990599" cx="6858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l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l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l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l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l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l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l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y="5124450" x="1219200"/>
            <a:ext cy="533399" cx="6858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0" indent="0" mar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1pPr>
            <a:lvl2pPr algn="ctr" rtl="0" marR="0" indent="0" marL="45720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  <a:defRPr/>
            </a:lvl2pPr>
            <a:lvl3pPr algn="ctr" rtl="0" marR="0" indent="0" marL="914400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Font typeface="Noto Symbol"/>
              <a:buNone/>
              <a:defRPr/>
            </a:lvl3pPr>
            <a:lvl4pPr algn="ctr" rtl="0" marR="0" indent="0" marL="1371600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Font typeface="Noto Symbol"/>
              <a:buNone/>
              <a:defRPr/>
            </a:lvl4pPr>
            <a:lvl5pPr algn="ctr" rtl="0" marR="0" indent="0" marL="182880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  <a:defRPr/>
            </a:lvl5pPr>
            <a:lvl6pPr algn="ctr" rtl="0" marR="0" indent="0" marL="2286000">
              <a:spcBef>
                <a:spcPts val="300"/>
              </a:spcBef>
              <a:buClr>
                <a:srgbClr val="8CA2B4"/>
              </a:buClr>
              <a:buFont typeface="Noto Symbol"/>
              <a:buNone/>
              <a:defRPr/>
            </a:lvl6pPr>
            <a:lvl7pPr algn="ctr" rtl="0" marR="0" indent="0" marL="2743200">
              <a:spcBef>
                <a:spcPts val="300"/>
              </a:spcBef>
              <a:buClr>
                <a:srgbClr val="646D8F"/>
              </a:buClr>
              <a:buFont typeface="Noto Symbol"/>
              <a:buNone/>
              <a:defRPr/>
            </a:lvl7pPr>
            <a:lvl8pPr algn="ctr" rtl="0" marR="0" indent="0" marL="3200400">
              <a:spcBef>
                <a:spcPts val="300"/>
              </a:spcBef>
              <a:buClr>
                <a:srgbClr val="BBBBBB"/>
              </a:buClr>
              <a:buFont typeface="Noto Symbol"/>
              <a:buNone/>
              <a:defRPr/>
            </a:lvl8pPr>
            <a:lvl9pPr algn="ctr" rtl="0" marR="0" indent="0" marL="3657600">
              <a:spcBef>
                <a:spcPts val="300"/>
              </a:spcBef>
              <a:buClr>
                <a:srgbClr val="9FB8CD"/>
              </a:buClr>
              <a:buFont typeface="Noto Symbol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y="6354762" x="6400800"/>
            <a:ext cy="366711" cx="2286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y="6354762" x="2898775"/>
            <a:ext cy="366711" cx="347503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y="6354762" x="1216025"/>
            <a:ext cy="366711" cx="1219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1535112" x="457200"/>
            <a:ext cy="639762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y="2174875" x="457200"/>
            <a:ext cy="3951287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3" type="body"/>
          </p:nvPr>
        </p:nvSpPr>
        <p:spPr>
          <a:xfrm>
            <a:off y="1535112" x="4645025"/>
            <a:ext cy="639762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4" type="body"/>
          </p:nvPr>
        </p:nvSpPr>
        <p:spPr>
          <a:xfrm>
            <a:off y="2174875" x="4645025"/>
            <a:ext cy="3951287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1600200" x="457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y="1600200" x="4648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5" name="Shape 115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y="4406900" x="722312"/>
            <a:ext cy="1362075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2906713" x="722312"/>
            <a:ext cy="150018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122" name="Shape 122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39700" marL="3429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algn="l" rtl="0" indent="-107950" marL="74295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algn="l" rtl="0" indent="-76200" marL="114300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algn="l" rtl="0" indent="-101600" marL="1600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algn="l" rtl="0" indent="-101600" marL="20574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algn="l" rtl="0" indent="-1016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016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016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016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128" name="Shape 128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 txBox="1"/>
          <p:nvPr>
            <p:ph type="ctrTitle"/>
          </p:nvPr>
        </p:nvSpPr>
        <p:spPr>
          <a:xfrm>
            <a:off y="2130425" x="685800"/>
            <a:ext cy="147002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algn="ctr" rtl="0" marR="0" indent="0" marL="45720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algn="ctr" rtl="0" marR="0" indent="0" marL="91440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algn="ctr" rtl="0" marR="0" indent="0" marL="137160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algn="ctr" rtl="0" marR="0" indent="0" marL="182880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algn="ctr" rtl="0" marR="0" indent="0" marL="228600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algn="ctr" rtl="0" marR="0" indent="0" marL="274320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algn="ctr" rtl="0" marR="0" indent="0" marL="320040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algn="ctr" rtl="0" marR="0" indent="0" marL="365760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33" name="Shape 133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y="2971800" x="1219200"/>
            <a:ext cy="1066799" cx="6858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>
              <a:spcBef>
                <a:spcPts val="0"/>
              </a:spcBef>
              <a:buFont typeface="Domine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y="4267200" x="1295400"/>
            <a:ext cy="1143000" cx="6781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indent="0" marL="0">
              <a:spcBef>
                <a:spcPts val="0"/>
              </a:spcBef>
              <a:buClr>
                <a:schemeClr val="lt1"/>
              </a:buClr>
              <a:buFont typeface="Cabin"/>
              <a:buNone/>
              <a:defRPr/>
            </a:lvl1pPr>
            <a:lvl2pPr rtl="0">
              <a:spcBef>
                <a:spcPts val="0"/>
              </a:spcBef>
              <a:buClr>
                <a:schemeClr val="lt1"/>
              </a:buClr>
              <a:buFont typeface="Cabin"/>
              <a:buNone/>
              <a:defRPr/>
            </a:lvl2pPr>
            <a:lvl3pPr rtl="0">
              <a:spcBef>
                <a:spcPts val="0"/>
              </a:spcBef>
              <a:buClr>
                <a:schemeClr val="lt1"/>
              </a:buClr>
              <a:buFont typeface="Cabin"/>
              <a:buNone/>
              <a:defRPr/>
            </a:lvl3pPr>
            <a:lvl4pPr rtl="0">
              <a:spcBef>
                <a:spcPts val="0"/>
              </a:spcBef>
              <a:buClr>
                <a:schemeClr val="lt1"/>
              </a:buClr>
              <a:buFont typeface="Cabin"/>
              <a:buNone/>
              <a:defRPr/>
            </a:lvl4pPr>
            <a:lvl5pPr rtl="0">
              <a:spcBef>
                <a:spcPts val="0"/>
              </a:spcBef>
              <a:buClr>
                <a:schemeClr val="lt1"/>
              </a:buClr>
              <a:buFont typeface="Cabin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7" name="Shape 147"/>
          <p:cNvSpPr txBox="1"/>
          <p:nvPr>
            <p:ph idx="10" type="dt"/>
          </p:nvPr>
        </p:nvSpPr>
        <p:spPr>
          <a:xfrm>
            <a:off y="6354762" x="6400800"/>
            <a:ext cy="366711" cx="2286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148" name="Shape 148"/>
          <p:cNvSpPr txBox="1"/>
          <p:nvPr>
            <p:ph idx="11" type="ftr"/>
          </p:nvPr>
        </p:nvSpPr>
        <p:spPr>
          <a:xfrm>
            <a:off y="6354762" x="2898775"/>
            <a:ext cy="366711" cx="347503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y="6354762" x="1069975"/>
            <a:ext cy="366711" cx="15208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y="228600" x="457200"/>
            <a:ext cy="914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algn="l" rtl="0" marL="457200">
              <a:spcBef>
                <a:spcPts val="0"/>
              </a:spcBef>
              <a:spcAft>
                <a:spcPts val="0"/>
              </a:spcAft>
              <a:defRPr/>
            </a:lvl6pPr>
            <a:lvl7pPr algn="l" rtl="0" marL="914400">
              <a:spcBef>
                <a:spcPts val="0"/>
              </a:spcBef>
              <a:spcAft>
                <a:spcPts val="0"/>
              </a:spcAft>
              <a:defRPr/>
            </a:lvl7pPr>
            <a:lvl8pPr algn="l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l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2" name="Shape 162"/>
          <p:cNvSpPr txBox="1"/>
          <p:nvPr>
            <p:ph idx="10" type="dt"/>
          </p:nvPr>
        </p:nvSpPr>
        <p:spPr>
          <a:xfrm>
            <a:off y="6356350" x="6400800"/>
            <a:ext cy="365125" cx="22891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163" name="Shape 163"/>
          <p:cNvSpPr txBox="1"/>
          <p:nvPr>
            <p:ph idx="11" type="ftr"/>
          </p:nvPr>
        </p:nvSpPr>
        <p:spPr>
          <a:xfrm>
            <a:off y="6356350" x="2898775"/>
            <a:ext cy="365125" cx="3505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y="6356350" x="612775"/>
            <a:ext cy="365125" cx="1981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 txBox="1"/>
          <p:nvPr>
            <p:ph idx="10" type="dt"/>
          </p:nvPr>
        </p:nvSpPr>
        <p:spPr>
          <a:xfrm>
            <a:off y="6356350" x="6400800"/>
            <a:ext cy="365125" cx="22891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175" name="Shape 175"/>
          <p:cNvSpPr txBox="1"/>
          <p:nvPr>
            <p:ph idx="11" type="ftr"/>
          </p:nvPr>
        </p:nvSpPr>
        <p:spPr>
          <a:xfrm>
            <a:off y="6356350" x="2898775"/>
            <a:ext cy="365125" cx="3505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y="6356350" x="612775"/>
            <a:ext cy="365125" cx="1981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y="152400" x="457200"/>
            <a:ext cy="9905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algn="l" rtl="0" marL="457200">
              <a:spcBef>
                <a:spcPts val="0"/>
              </a:spcBef>
              <a:spcAft>
                <a:spcPts val="0"/>
              </a:spcAft>
              <a:defRPr/>
            </a:lvl6pPr>
            <a:lvl7pPr algn="l" rtl="0" marL="914400">
              <a:spcBef>
                <a:spcPts val="0"/>
              </a:spcBef>
              <a:spcAft>
                <a:spcPts val="0"/>
              </a:spcAft>
              <a:defRPr/>
            </a:lvl7pPr>
            <a:lvl8pPr algn="l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l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1219200" x="457200"/>
            <a:ext cy="493776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47574" marL="27305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"/>
              <a:defRPr/>
            </a:lvl1pPr>
            <a:lvl2pPr algn="l" rtl="0" indent="-169989" marL="547688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"/>
              <a:defRPr/>
            </a:lvl2pPr>
            <a:lvl3pPr algn="l" rtl="0" indent="-141605" marL="822325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Font typeface="Noto Symbol"/>
              <a:buChar char=""/>
              <a:defRPr/>
            </a:lvl3pPr>
            <a:lvl4pPr algn="l" rtl="0" indent="-153352" marL="1096963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Font typeface="Noto Symbol"/>
              <a:buChar char="◻"/>
              <a:defRPr/>
            </a:lvl4pPr>
            <a:lvl5pPr algn="l" rtl="0" indent="-157480" marL="137160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◻"/>
              <a:defRPr/>
            </a:lvl5pPr>
            <a:lvl6pPr algn="l" rtl="0" indent="-109220" marL="1645920">
              <a:spcBef>
                <a:spcPts val="300"/>
              </a:spcBef>
              <a:buClr>
                <a:srgbClr val="8CA2B4"/>
              </a:buClr>
              <a:buFont typeface="Noto Symbol"/>
              <a:buChar char=""/>
              <a:defRPr/>
            </a:lvl6pPr>
            <a:lvl7pPr algn="l" rtl="0" indent="-123825" marL="1828800">
              <a:spcBef>
                <a:spcPts val="300"/>
              </a:spcBef>
              <a:buClr>
                <a:srgbClr val="646D8F"/>
              </a:buClr>
              <a:buFont typeface="Noto Symbol"/>
              <a:buChar char=""/>
              <a:defRPr/>
            </a:lvl7pPr>
            <a:lvl8pPr algn="l" rtl="0" indent="-116204" marL="2011679">
              <a:spcBef>
                <a:spcPts val="300"/>
              </a:spcBef>
              <a:buClr>
                <a:srgbClr val="BBBBBB"/>
              </a:buClr>
              <a:buFont typeface="Noto Symbol"/>
              <a:buChar char=""/>
              <a:defRPr/>
            </a:lvl8pPr>
            <a:lvl9pPr algn="l" rtl="0" indent="-130810" marL="2194560">
              <a:spcBef>
                <a:spcPts val="300"/>
              </a:spcBef>
              <a:buClr>
                <a:srgbClr val="9FB8CD"/>
              </a:buClr>
              <a:buFont typeface="Noto Symbol"/>
              <a:buChar char=""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y="6356350" x="6400800"/>
            <a:ext cy="365125" cx="22891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y="6356350" x="2898775"/>
            <a:ext cy="365125" cx="3505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y="6356350" x="612775"/>
            <a:ext cy="365125" cx="1981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86" name="Shape 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y="304800" x="6324600"/>
            <a:ext cy="838199" cx="2514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Cabin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y="1219200" x="6324600"/>
            <a:ext cy="4843462" cx="2514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lnSpc>
                <a:spcPct val="1375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Font typeface="Cabin"/>
              <a:buNone/>
              <a:defRPr/>
            </a:lvl1pPr>
            <a:lvl2pPr rtl="0">
              <a:spcBef>
                <a:spcPts val="0"/>
              </a:spcBef>
              <a:buFont typeface="Cabin"/>
              <a:buNone/>
              <a:defRPr/>
            </a:lvl2pPr>
            <a:lvl3pPr rtl="0">
              <a:spcBef>
                <a:spcPts val="0"/>
              </a:spcBef>
              <a:buFont typeface="Cabin"/>
              <a:buNone/>
              <a:defRPr/>
            </a:lvl3pPr>
            <a:lvl4pPr rtl="0">
              <a:spcBef>
                <a:spcPts val="0"/>
              </a:spcBef>
              <a:buFont typeface="Cabin"/>
              <a:buNone/>
              <a:defRPr/>
            </a:lvl4pPr>
            <a:lvl5pPr rtl="0">
              <a:spcBef>
                <a:spcPts val="0"/>
              </a:spcBef>
              <a:buFont typeface="Cabin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9" name="Shape 189"/>
          <p:cNvSpPr txBox="1"/>
          <p:nvPr>
            <p:ph idx="2" type="body"/>
          </p:nvPr>
        </p:nvSpPr>
        <p:spPr>
          <a:xfrm>
            <a:off y="304800" x="304800"/>
            <a:ext cy="5714999" cx="571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47574" marL="27305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"/>
              <a:defRPr/>
            </a:lvl1pPr>
            <a:lvl2pPr algn="l" rtl="0" indent="-169989" marL="547688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"/>
              <a:defRPr/>
            </a:lvl2pPr>
            <a:lvl3pPr algn="l" rtl="0" indent="-141605" marL="822325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Font typeface="Noto Symbol"/>
              <a:buChar char=""/>
              <a:defRPr/>
            </a:lvl3pPr>
            <a:lvl4pPr algn="l" rtl="0" indent="-153352" marL="1096963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Font typeface="Noto Symbol"/>
              <a:buChar char="◻"/>
              <a:defRPr/>
            </a:lvl4pPr>
            <a:lvl5pPr algn="l" rtl="0" indent="-157480" marL="137160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◻"/>
              <a:defRPr/>
            </a:lvl5pPr>
            <a:lvl6pPr algn="l" rtl="0" indent="-109220" marL="1645920">
              <a:spcBef>
                <a:spcPts val="300"/>
              </a:spcBef>
              <a:buClr>
                <a:srgbClr val="8CA2B4"/>
              </a:buClr>
              <a:buFont typeface="Noto Symbol"/>
              <a:buChar char=""/>
              <a:defRPr/>
            </a:lvl6pPr>
            <a:lvl7pPr algn="l" rtl="0" indent="-123825" marL="1828800">
              <a:spcBef>
                <a:spcPts val="300"/>
              </a:spcBef>
              <a:buClr>
                <a:srgbClr val="646D8F"/>
              </a:buClr>
              <a:buFont typeface="Noto Symbol"/>
              <a:buChar char=""/>
              <a:defRPr/>
            </a:lvl7pPr>
            <a:lvl8pPr algn="l" rtl="0" indent="-116204" marL="2011679">
              <a:spcBef>
                <a:spcPts val="300"/>
              </a:spcBef>
              <a:buClr>
                <a:srgbClr val="BBBBBB"/>
              </a:buClr>
              <a:buFont typeface="Noto Symbol"/>
              <a:buChar char=""/>
              <a:defRPr/>
            </a:lvl8pPr>
            <a:lvl9pPr algn="l" rtl="0" indent="-130810" marL="2194560">
              <a:spcBef>
                <a:spcPts val="300"/>
              </a:spcBef>
              <a:buClr>
                <a:srgbClr val="9FB8CD"/>
              </a:buClr>
              <a:buFont typeface="Noto Symbol"/>
              <a:buChar char=""/>
              <a:defRPr/>
            </a:lvl9pPr>
          </a:lstStyle>
          <a:p/>
        </p:txBody>
      </p:sp>
      <p:sp>
        <p:nvSpPr>
          <p:cNvPr id="190" name="Shape 190"/>
          <p:cNvSpPr txBox="1"/>
          <p:nvPr>
            <p:ph idx="10" type="dt"/>
          </p:nvPr>
        </p:nvSpPr>
        <p:spPr>
          <a:xfrm>
            <a:off y="6356350" x="6400800"/>
            <a:ext cy="365125" cx="22891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191" name="Shape 191"/>
          <p:cNvSpPr txBox="1"/>
          <p:nvPr>
            <p:ph idx="11" type="ftr"/>
          </p:nvPr>
        </p:nvSpPr>
        <p:spPr>
          <a:xfrm>
            <a:off y="6356350" x="2898775"/>
            <a:ext cy="365125" cx="3505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y="6356350" x="612775"/>
            <a:ext cy="365125" cx="1981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202" name="Shape 2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y="500856" x="457200"/>
            <a:ext cy="674687" cx="8229600"/>
          </a:xfrm>
          <a:prstGeom prst="rect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/>
          <a:lstStyle>
            <a:lvl1pPr algn="r" rtl="0">
              <a:spcBef>
                <a:spcPts val="0"/>
              </a:spcBef>
              <a:buClr>
                <a:schemeClr val="lt1"/>
              </a:buClr>
              <a:buFont typeface="Domine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4" name="Shape 204"/>
          <p:cNvSpPr/>
          <p:nvPr>
            <p:ph idx="2" type="pic"/>
          </p:nvPr>
        </p:nvSpPr>
        <p:spPr>
          <a:xfrm>
            <a:off y="1905000" x="457200"/>
            <a:ext cy="4270248" cx="8229600"/>
          </a:xfrm>
          <a:prstGeom prst="rect">
            <a:avLst/>
          </a:prstGeom>
          <a:solidFill>
            <a:srgbClr val="BBBBBB"/>
          </a:solidFill>
          <a:ln>
            <a:noFill/>
          </a:ln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y="1219200" x="457200"/>
            <a:ext cy="5333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0" marL="0">
              <a:spcBef>
                <a:spcPts val="0"/>
              </a:spcBef>
              <a:buFont typeface="Cabin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6" name="Shape 206"/>
          <p:cNvSpPr txBox="1"/>
          <p:nvPr>
            <p:ph idx="10" type="dt"/>
          </p:nvPr>
        </p:nvSpPr>
        <p:spPr>
          <a:xfrm>
            <a:off y="6356350" x="6400800"/>
            <a:ext cy="365125" cx="22891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207" name="Shape 207"/>
          <p:cNvSpPr txBox="1"/>
          <p:nvPr>
            <p:ph idx="11" type="ftr"/>
          </p:nvPr>
        </p:nvSpPr>
        <p:spPr>
          <a:xfrm>
            <a:off y="6356350" x="2898775"/>
            <a:ext cy="365125" cx="3505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08" name="Shape 208"/>
          <p:cNvSpPr txBox="1"/>
          <p:nvPr>
            <p:ph idx="12" type="sldNum"/>
          </p:nvPr>
        </p:nvSpPr>
        <p:spPr>
          <a:xfrm>
            <a:off y="6356350" x="612775"/>
            <a:ext cy="365125" cx="1981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218" name="Shape 2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 rot="5400000">
            <a:off y="2171700" x="4732337"/>
            <a:ext cy="2057400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algn="l" rtl="0" marL="457200">
              <a:spcBef>
                <a:spcPts val="0"/>
              </a:spcBef>
              <a:spcAft>
                <a:spcPts val="0"/>
              </a:spcAft>
              <a:defRPr/>
            </a:lvl6pPr>
            <a:lvl7pPr algn="l" rtl="0" marL="914400">
              <a:spcBef>
                <a:spcPts val="0"/>
              </a:spcBef>
              <a:spcAft>
                <a:spcPts val="0"/>
              </a:spcAft>
              <a:defRPr/>
            </a:lvl7pPr>
            <a:lvl8pPr algn="l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l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 rot="5400000">
            <a:off y="190500" x="541337"/>
            <a:ext cy="6019799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47574" marL="27305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"/>
              <a:defRPr/>
            </a:lvl1pPr>
            <a:lvl2pPr algn="l" rtl="0" indent="-169989" marL="547688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"/>
              <a:defRPr/>
            </a:lvl2pPr>
            <a:lvl3pPr algn="l" rtl="0" indent="-141605" marL="822325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Font typeface="Noto Symbol"/>
              <a:buChar char=""/>
              <a:defRPr/>
            </a:lvl3pPr>
            <a:lvl4pPr algn="l" rtl="0" indent="-153352" marL="1096963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Font typeface="Noto Symbol"/>
              <a:buChar char="◻"/>
              <a:defRPr/>
            </a:lvl4pPr>
            <a:lvl5pPr algn="l" rtl="0" indent="-157480" marL="137160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◻"/>
              <a:defRPr/>
            </a:lvl5pPr>
            <a:lvl6pPr algn="l" rtl="0" indent="-109220" marL="1645920">
              <a:spcBef>
                <a:spcPts val="300"/>
              </a:spcBef>
              <a:buClr>
                <a:srgbClr val="8CA2B4"/>
              </a:buClr>
              <a:buFont typeface="Noto Symbol"/>
              <a:buChar char=""/>
              <a:defRPr/>
            </a:lvl6pPr>
            <a:lvl7pPr algn="l" rtl="0" indent="-123825" marL="1828800">
              <a:spcBef>
                <a:spcPts val="300"/>
              </a:spcBef>
              <a:buClr>
                <a:srgbClr val="646D8F"/>
              </a:buClr>
              <a:buFont typeface="Noto Symbol"/>
              <a:buChar char=""/>
              <a:defRPr/>
            </a:lvl7pPr>
            <a:lvl8pPr algn="l" rtl="0" indent="-116204" marL="2011679">
              <a:spcBef>
                <a:spcPts val="300"/>
              </a:spcBef>
              <a:buClr>
                <a:srgbClr val="BBBBBB"/>
              </a:buClr>
              <a:buFont typeface="Noto Symbol"/>
              <a:buChar char=""/>
              <a:defRPr/>
            </a:lvl8pPr>
            <a:lvl9pPr algn="l" rtl="0" indent="-130810" marL="2194560">
              <a:spcBef>
                <a:spcPts val="300"/>
              </a:spcBef>
              <a:buClr>
                <a:srgbClr val="9FB8CD"/>
              </a:buClr>
              <a:buFont typeface="Noto Symbol"/>
              <a:buChar char=""/>
              <a:defRPr/>
            </a:lvl9pPr>
          </a:lstStyle>
          <a:p/>
        </p:txBody>
      </p:sp>
      <p:sp>
        <p:nvSpPr>
          <p:cNvPr id="221" name="Shape 221"/>
          <p:cNvSpPr txBox="1"/>
          <p:nvPr>
            <p:ph idx="10" type="dt"/>
          </p:nvPr>
        </p:nvSpPr>
        <p:spPr>
          <a:xfrm>
            <a:off y="6356350" x="6400800"/>
            <a:ext cy="365125" cx="22891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222" name="Shape 222"/>
          <p:cNvSpPr txBox="1"/>
          <p:nvPr>
            <p:ph idx="11" type="ftr"/>
          </p:nvPr>
        </p:nvSpPr>
        <p:spPr>
          <a:xfrm>
            <a:off y="6356350" x="2898775"/>
            <a:ext cy="365125" cx="3505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y="6356350" x="612775"/>
            <a:ext cy="365125" cx="1981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152400" x="457200"/>
            <a:ext cy="9905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algn="l" rtl="0" marL="457200">
              <a:spcBef>
                <a:spcPts val="0"/>
              </a:spcBef>
              <a:spcAft>
                <a:spcPts val="0"/>
              </a:spcAft>
              <a:defRPr/>
            </a:lvl6pPr>
            <a:lvl7pPr algn="l" rtl="0" marL="914400">
              <a:spcBef>
                <a:spcPts val="0"/>
              </a:spcBef>
              <a:spcAft>
                <a:spcPts val="0"/>
              </a:spcAft>
              <a:defRPr/>
            </a:lvl7pPr>
            <a:lvl8pPr algn="l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l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 rot="5400000">
            <a:off y="-440531" x="2116931"/>
            <a:ext cy="8229600" cx="491013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47574" marL="27305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"/>
              <a:defRPr/>
            </a:lvl1pPr>
            <a:lvl2pPr algn="l" rtl="0" indent="-169989" marL="547688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"/>
              <a:defRPr/>
            </a:lvl2pPr>
            <a:lvl3pPr algn="l" rtl="0" indent="-141605" marL="822325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Font typeface="Noto Symbol"/>
              <a:buChar char=""/>
              <a:defRPr/>
            </a:lvl3pPr>
            <a:lvl4pPr algn="l" rtl="0" indent="-153352" marL="1096963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Font typeface="Noto Symbol"/>
              <a:buChar char="◻"/>
              <a:defRPr/>
            </a:lvl4pPr>
            <a:lvl5pPr algn="l" rtl="0" indent="-157480" marL="137160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◻"/>
              <a:defRPr/>
            </a:lvl5pPr>
            <a:lvl6pPr algn="l" rtl="0" indent="-109220" marL="1645920">
              <a:spcBef>
                <a:spcPts val="300"/>
              </a:spcBef>
              <a:buClr>
                <a:srgbClr val="8CA2B4"/>
              </a:buClr>
              <a:buFont typeface="Noto Symbol"/>
              <a:buChar char=""/>
              <a:defRPr/>
            </a:lvl6pPr>
            <a:lvl7pPr algn="l" rtl="0" indent="-123825" marL="1828800">
              <a:spcBef>
                <a:spcPts val="300"/>
              </a:spcBef>
              <a:buClr>
                <a:srgbClr val="646D8F"/>
              </a:buClr>
              <a:buFont typeface="Noto Symbol"/>
              <a:buChar char=""/>
              <a:defRPr/>
            </a:lvl7pPr>
            <a:lvl8pPr algn="l" rtl="0" indent="-116204" marL="2011679">
              <a:spcBef>
                <a:spcPts val="300"/>
              </a:spcBef>
              <a:buClr>
                <a:srgbClr val="BBBBBB"/>
              </a:buClr>
              <a:buFont typeface="Noto Symbol"/>
              <a:buChar char=""/>
              <a:defRPr/>
            </a:lvl8pPr>
            <a:lvl9pPr algn="l" rtl="0" indent="-130810" marL="2194560">
              <a:spcBef>
                <a:spcPts val="300"/>
              </a:spcBef>
              <a:buClr>
                <a:srgbClr val="9FB8CD"/>
              </a:buClr>
              <a:buFont typeface="Noto Symbol"/>
              <a:buChar char=""/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y="6356350" x="6400800"/>
            <a:ext cy="365125" cx="22891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y="6356350" x="2898775"/>
            <a:ext cy="365125" cx="3505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y="6356350" x="612775"/>
            <a:ext cy="365125" cx="1981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y="228600" x="457200"/>
            <a:ext cy="914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1285875" x="457200"/>
            <a:ext cy="685799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Clr>
                <a:schemeClr val="accent2"/>
              </a:buClr>
              <a:buFont typeface="Cabin"/>
              <a:buNone/>
              <a:defRPr/>
            </a:lvl1pPr>
            <a:lvl2pPr rtl="0">
              <a:spcBef>
                <a:spcPts val="0"/>
              </a:spcBef>
              <a:buFont typeface="Cabin"/>
              <a:buNone/>
              <a:defRPr/>
            </a:lvl2pPr>
            <a:lvl3pPr rtl="0">
              <a:spcBef>
                <a:spcPts val="0"/>
              </a:spcBef>
              <a:buFont typeface="Cabin"/>
              <a:buNone/>
              <a:defRPr/>
            </a:lvl3pPr>
            <a:lvl4pPr rtl="0">
              <a:spcBef>
                <a:spcPts val="0"/>
              </a:spcBef>
              <a:buFont typeface="Cabin"/>
              <a:buNone/>
              <a:defRPr/>
            </a:lvl4pPr>
            <a:lvl5pPr rtl="0">
              <a:spcBef>
                <a:spcPts val="0"/>
              </a:spcBef>
              <a:buFont typeface="Cabin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y="1295400" x="4648200"/>
            <a:ext cy="685799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Clr>
                <a:schemeClr val="accent2"/>
              </a:buClr>
              <a:buFont typeface="Cabin"/>
              <a:buNone/>
              <a:defRPr/>
            </a:lvl1pPr>
            <a:lvl2pPr rtl="0">
              <a:spcBef>
                <a:spcPts val="0"/>
              </a:spcBef>
              <a:buFont typeface="Cabin"/>
              <a:buNone/>
              <a:defRPr/>
            </a:lvl2pPr>
            <a:lvl3pPr rtl="0">
              <a:spcBef>
                <a:spcPts val="0"/>
              </a:spcBef>
              <a:buFont typeface="Cabin"/>
              <a:buNone/>
              <a:defRPr/>
            </a:lvl3pPr>
            <a:lvl4pPr rtl="0">
              <a:spcBef>
                <a:spcPts val="0"/>
              </a:spcBef>
              <a:buFont typeface="Cabin"/>
              <a:buNone/>
              <a:defRPr/>
            </a:lvl4pPr>
            <a:lvl5pPr rtl="0">
              <a:spcBef>
                <a:spcPts val="0"/>
              </a:spcBef>
              <a:buFont typeface="Cabin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y="2133600" x="457200"/>
            <a:ext cy="4038599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47574" marL="27305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"/>
              <a:defRPr/>
            </a:lvl1pPr>
            <a:lvl2pPr algn="l" rtl="0" indent="-169989" marL="547688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"/>
              <a:defRPr/>
            </a:lvl2pPr>
            <a:lvl3pPr algn="l" rtl="0" indent="-141605" marL="822325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Font typeface="Noto Symbol"/>
              <a:buChar char=""/>
              <a:defRPr/>
            </a:lvl3pPr>
            <a:lvl4pPr algn="l" rtl="0" indent="-153352" marL="1096963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Font typeface="Noto Symbol"/>
              <a:buChar char="◻"/>
              <a:defRPr/>
            </a:lvl4pPr>
            <a:lvl5pPr algn="l" rtl="0" indent="-157480" marL="137160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◻"/>
              <a:defRPr/>
            </a:lvl5pPr>
            <a:lvl6pPr algn="l" rtl="0" indent="-109220" marL="1645920">
              <a:spcBef>
                <a:spcPts val="300"/>
              </a:spcBef>
              <a:buClr>
                <a:srgbClr val="8CA2B4"/>
              </a:buClr>
              <a:buFont typeface="Noto Symbol"/>
              <a:buChar char=""/>
              <a:defRPr/>
            </a:lvl6pPr>
            <a:lvl7pPr algn="l" rtl="0" indent="-123825" marL="1828800">
              <a:spcBef>
                <a:spcPts val="300"/>
              </a:spcBef>
              <a:buClr>
                <a:srgbClr val="646D8F"/>
              </a:buClr>
              <a:buFont typeface="Noto Symbol"/>
              <a:buChar char=""/>
              <a:defRPr/>
            </a:lvl7pPr>
            <a:lvl8pPr algn="l" rtl="0" indent="-116204" marL="2011679">
              <a:spcBef>
                <a:spcPts val="300"/>
              </a:spcBef>
              <a:buClr>
                <a:srgbClr val="BBBBBB"/>
              </a:buClr>
              <a:buFont typeface="Noto Symbol"/>
              <a:buChar char=""/>
              <a:defRPr/>
            </a:lvl8pPr>
            <a:lvl9pPr algn="l" rtl="0" indent="-130810" marL="2194560">
              <a:spcBef>
                <a:spcPts val="300"/>
              </a:spcBef>
              <a:buClr>
                <a:srgbClr val="9FB8CD"/>
              </a:buClr>
              <a:buFont typeface="Noto Symbol"/>
              <a:buChar char=""/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4" type="body"/>
          </p:nvPr>
        </p:nvSpPr>
        <p:spPr>
          <a:xfrm>
            <a:off y="2133600" x="4648200"/>
            <a:ext cy="4038599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47574" marL="27305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"/>
              <a:defRPr/>
            </a:lvl1pPr>
            <a:lvl2pPr algn="l" rtl="0" indent="-169989" marL="547688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"/>
              <a:defRPr/>
            </a:lvl2pPr>
            <a:lvl3pPr algn="l" rtl="0" indent="-141605" marL="822325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Font typeface="Noto Symbol"/>
              <a:buChar char=""/>
              <a:defRPr/>
            </a:lvl3pPr>
            <a:lvl4pPr algn="l" rtl="0" indent="-153352" marL="1096963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Font typeface="Noto Symbol"/>
              <a:buChar char="◻"/>
              <a:defRPr/>
            </a:lvl4pPr>
            <a:lvl5pPr algn="l" rtl="0" indent="-157480" marL="137160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◻"/>
              <a:defRPr/>
            </a:lvl5pPr>
            <a:lvl6pPr algn="l" rtl="0" indent="-109220" marL="1645920">
              <a:spcBef>
                <a:spcPts val="300"/>
              </a:spcBef>
              <a:buClr>
                <a:srgbClr val="8CA2B4"/>
              </a:buClr>
              <a:buFont typeface="Noto Symbol"/>
              <a:buChar char=""/>
              <a:defRPr/>
            </a:lvl6pPr>
            <a:lvl7pPr algn="l" rtl="0" indent="-123825" marL="1828800">
              <a:spcBef>
                <a:spcPts val="300"/>
              </a:spcBef>
              <a:buClr>
                <a:srgbClr val="646D8F"/>
              </a:buClr>
              <a:buFont typeface="Noto Symbol"/>
              <a:buChar char=""/>
              <a:defRPr/>
            </a:lvl7pPr>
            <a:lvl8pPr algn="l" rtl="0" indent="-116204" marL="2011679">
              <a:spcBef>
                <a:spcPts val="300"/>
              </a:spcBef>
              <a:buClr>
                <a:srgbClr val="BBBBBB"/>
              </a:buClr>
              <a:buFont typeface="Noto Symbol"/>
              <a:buChar char=""/>
              <a:defRPr/>
            </a:lvl8pPr>
            <a:lvl9pPr algn="l" rtl="0" indent="-130810" marL="2194560">
              <a:spcBef>
                <a:spcPts val="300"/>
              </a:spcBef>
              <a:buClr>
                <a:srgbClr val="9FB8CD"/>
              </a:buClr>
              <a:buFont typeface="Noto Symbol"/>
              <a:buChar char=""/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y="6356350" x="6400800"/>
            <a:ext cy="365125" cx="22891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y="6356350" x="2898775"/>
            <a:ext cy="365125" cx="3505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y="6356350" x="612775"/>
            <a:ext cy="365125" cx="1981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228600" x="457200"/>
            <a:ext cy="914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algn="l" rtl="0" marL="457200">
              <a:spcBef>
                <a:spcPts val="0"/>
              </a:spcBef>
              <a:spcAft>
                <a:spcPts val="0"/>
              </a:spcAft>
              <a:defRPr/>
            </a:lvl6pPr>
            <a:lvl7pPr algn="l" rtl="0" marL="914400">
              <a:spcBef>
                <a:spcPts val="0"/>
              </a:spcBef>
              <a:spcAft>
                <a:spcPts val="0"/>
              </a:spcAft>
              <a:defRPr/>
            </a:lvl7pPr>
            <a:lvl8pPr algn="l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l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1219200" x="457200"/>
            <a:ext cy="4937760" cx="404164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47574" marL="27305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"/>
              <a:defRPr/>
            </a:lvl1pPr>
            <a:lvl2pPr algn="l" rtl="0" indent="-169989" marL="547688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"/>
              <a:defRPr/>
            </a:lvl2pPr>
            <a:lvl3pPr algn="l" rtl="0" indent="-141605" marL="822325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Font typeface="Noto Symbol"/>
              <a:buChar char=""/>
              <a:defRPr/>
            </a:lvl3pPr>
            <a:lvl4pPr algn="l" rtl="0" indent="-153352" marL="1096963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Font typeface="Noto Symbol"/>
              <a:buChar char="◻"/>
              <a:defRPr/>
            </a:lvl4pPr>
            <a:lvl5pPr algn="l" rtl="0" indent="-157480" marL="137160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◻"/>
              <a:defRPr/>
            </a:lvl5pPr>
            <a:lvl6pPr algn="l" rtl="0" indent="-109220" marL="1645920">
              <a:spcBef>
                <a:spcPts val="300"/>
              </a:spcBef>
              <a:buClr>
                <a:srgbClr val="8CA2B4"/>
              </a:buClr>
              <a:buFont typeface="Noto Symbol"/>
              <a:buChar char=""/>
              <a:defRPr/>
            </a:lvl6pPr>
            <a:lvl7pPr algn="l" rtl="0" indent="-123825" marL="1828800">
              <a:spcBef>
                <a:spcPts val="300"/>
              </a:spcBef>
              <a:buClr>
                <a:srgbClr val="646D8F"/>
              </a:buClr>
              <a:buFont typeface="Noto Symbol"/>
              <a:buChar char=""/>
              <a:defRPr/>
            </a:lvl7pPr>
            <a:lvl8pPr algn="l" rtl="0" indent="-116204" marL="2011679">
              <a:spcBef>
                <a:spcPts val="300"/>
              </a:spcBef>
              <a:buClr>
                <a:srgbClr val="BBBBBB"/>
              </a:buClr>
              <a:buFont typeface="Noto Symbol"/>
              <a:buChar char=""/>
              <a:defRPr/>
            </a:lvl8pPr>
            <a:lvl9pPr algn="l" rtl="0" indent="-130810" marL="2194560">
              <a:spcBef>
                <a:spcPts val="300"/>
              </a:spcBef>
              <a:buClr>
                <a:srgbClr val="9FB8CD"/>
              </a:buClr>
              <a:buFont typeface="Noto Symbol"/>
              <a:buChar char=""/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y="1216151" x="4632198"/>
            <a:ext cy="4937760" cx="404164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47574" marL="27305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"/>
              <a:defRPr/>
            </a:lvl1pPr>
            <a:lvl2pPr algn="l" rtl="0" indent="-169989" marL="547688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"/>
              <a:defRPr/>
            </a:lvl2pPr>
            <a:lvl3pPr algn="l" rtl="0" indent="-141605" marL="822325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Font typeface="Noto Symbol"/>
              <a:buChar char=""/>
              <a:defRPr/>
            </a:lvl3pPr>
            <a:lvl4pPr algn="l" rtl="0" indent="-153352" marL="1096963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Font typeface="Noto Symbol"/>
              <a:buChar char="◻"/>
              <a:defRPr/>
            </a:lvl4pPr>
            <a:lvl5pPr algn="l" rtl="0" indent="-157480" marL="137160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◻"/>
              <a:defRPr/>
            </a:lvl5pPr>
            <a:lvl6pPr algn="l" rtl="0" indent="-109220" marL="1645920">
              <a:spcBef>
                <a:spcPts val="300"/>
              </a:spcBef>
              <a:buClr>
                <a:srgbClr val="8CA2B4"/>
              </a:buClr>
              <a:buFont typeface="Noto Symbol"/>
              <a:buChar char=""/>
              <a:defRPr/>
            </a:lvl6pPr>
            <a:lvl7pPr algn="l" rtl="0" indent="-123825" marL="1828800">
              <a:spcBef>
                <a:spcPts val="300"/>
              </a:spcBef>
              <a:buClr>
                <a:srgbClr val="646D8F"/>
              </a:buClr>
              <a:buFont typeface="Noto Symbol"/>
              <a:buChar char=""/>
              <a:defRPr/>
            </a:lvl7pPr>
            <a:lvl8pPr algn="l" rtl="0" indent="-116204" marL="2011679">
              <a:spcBef>
                <a:spcPts val="300"/>
              </a:spcBef>
              <a:buClr>
                <a:srgbClr val="BBBBBB"/>
              </a:buClr>
              <a:buFont typeface="Noto Symbol"/>
              <a:buChar char=""/>
              <a:defRPr/>
            </a:lvl8pPr>
            <a:lvl9pPr algn="l" rtl="0" indent="-130810" marL="2194560">
              <a:spcBef>
                <a:spcPts val="300"/>
              </a:spcBef>
              <a:buClr>
                <a:srgbClr val="9FB8CD"/>
              </a:buClr>
              <a:buFont typeface="Noto Symbol"/>
              <a:buChar char=""/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y="6356350" x="6400800"/>
            <a:ext cy="365125" cx="22891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y="6356350" x="2898775"/>
            <a:ext cy="365125" cx="3505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y="6356350" x="612775"/>
            <a:ext cy="365125" cx="1981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 rot="5400000">
            <a:off y="2171700" x="4732337"/>
            <a:ext cy="2057400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 rot="5400000">
            <a:off y="190500" x="541337"/>
            <a:ext cy="6019799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39700" marL="3429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algn="l" rtl="0" indent="-107950" marL="74295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algn="l" rtl="0" indent="-76200" marL="114300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algn="l" rtl="0" indent="-101600" marL="1600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algn="l" rtl="0" indent="-101600" marL="20574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algn="l" rtl="0" indent="-1016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016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016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016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 rot="5400000">
            <a:off y="-251619" x="2309018"/>
            <a:ext cy="8229600" cx="452596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39700" marL="3429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algn="l" rtl="0" indent="-107950" marL="74295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algn="l" rtl="0" indent="-76200" marL="114300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algn="l" rtl="0" indent="-101600" marL="1600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algn="l" rtl="0" indent="-101600" marL="20574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algn="l" rtl="0" indent="-1016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016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016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016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y="4800600" x="1792288"/>
            <a:ext cy="566737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/>
          <p:nvPr>
            <p:ph idx="2" type="pic"/>
          </p:nvPr>
        </p:nvSpPr>
        <p:spPr>
          <a:xfrm>
            <a:off y="612775" x="1792288"/>
            <a:ext cy="4114800" cx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5367337" x="1792288"/>
            <a:ext cy="804861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y="273050" x="457200"/>
            <a:ext cy="1162049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273050" x="3575050"/>
            <a:ext cy="5853112" cx="5111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2" type="body"/>
          </p:nvPr>
        </p:nvSpPr>
        <p:spPr>
          <a:xfrm>
            <a:off y="1435100" x="457200"/>
            <a:ext cy="4691063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2"/><Relationship Target="../slideLayouts/slideLayout1.xml" Type="http://schemas.openxmlformats.org/officeDocument/2006/relationships/slideLayout" Id="rId1"/></Relationships>
</file>

<file path=ppt/slideMasters/_rels/slideMaster2.xml.rels><?xml version="1.0" encoding="UTF-8" standalone="yes"?><Relationships xmlns="http://schemas.openxmlformats.org/package/2006/relationships"><Relationship Target="../slideLayouts/slideLayout3.xml" Type="http://schemas.openxmlformats.org/officeDocument/2006/relationships/slideLayout" Id="rId2"/><Relationship Target="../slideLayouts/slideLayout2.xml" Type="http://schemas.openxmlformats.org/officeDocument/2006/relationships/slideLayout" Id="rId1"/><Relationship Target="../slideLayouts/slideLayout5.xml" Type="http://schemas.openxmlformats.org/officeDocument/2006/relationships/slideLayout" Id="rId4"/><Relationship Target="../slideLayouts/slideLayout4.xml" Type="http://schemas.openxmlformats.org/officeDocument/2006/relationships/slideLayout" Id="rId3"/><Relationship Target="../theme/theme7.xml" Type="http://schemas.openxmlformats.org/officeDocument/2006/relationships/theme" Id="rId5"/></Relationships>
</file>

<file path=ppt/slideMasters/_rels/slideMaster3.xml.rels><?xml version="1.0" encoding="UTF-8" standalone="yes"?><Relationships xmlns="http://schemas.openxmlformats.org/package/2006/relationships"><Relationship Target="../theme/theme4.xml" Type="http://schemas.openxmlformats.org/officeDocument/2006/relationships/theme" Id="rId12"/><Relationship Target="../slideLayouts/slideLayout7.xml" Type="http://schemas.openxmlformats.org/officeDocument/2006/relationships/slideLayout" Id="rId2"/><Relationship Target="../slideLayouts/slideLayout6.xml" Type="http://schemas.openxmlformats.org/officeDocument/2006/relationships/slideLayout" Id="rId1"/><Relationship Target="../slideLayouts/slideLayout15.xml" Type="http://schemas.openxmlformats.org/officeDocument/2006/relationships/slideLayout" Id="rId10"/><Relationship Target="../slideLayouts/slideLayout9.xml" Type="http://schemas.openxmlformats.org/officeDocument/2006/relationships/slideLayout" Id="rId4"/><Relationship Target="../slideLayouts/slideLayout16.xml" Type="http://schemas.openxmlformats.org/officeDocument/2006/relationships/slideLayout" Id="rId11"/><Relationship Target="../slideLayouts/slideLayout8.xml" Type="http://schemas.openxmlformats.org/officeDocument/2006/relationships/slideLayout" Id="rId3"/><Relationship Target="../slideLayouts/slideLayout14.xml" Type="http://schemas.openxmlformats.org/officeDocument/2006/relationships/slideLayout" Id="rId9"/><Relationship Target="../slideLayouts/slideLayout11.xml" Type="http://schemas.openxmlformats.org/officeDocument/2006/relationships/slideLayout" Id="rId6"/><Relationship Target="../slideLayouts/slideLayout10.xml" Type="http://schemas.openxmlformats.org/officeDocument/2006/relationships/slideLayout" Id="rId5"/><Relationship Target="../slideLayouts/slideLayout13.xml" Type="http://schemas.openxmlformats.org/officeDocument/2006/relationships/slideLayout" Id="rId8"/><Relationship Target="../slideLayouts/slideLayout12.xml" Type="http://schemas.openxmlformats.org/officeDocument/2006/relationships/slideLayout" Id="rId7"/></Relationships>
</file>

<file path=ppt/slideMasters/_rels/slideMaster4.xml.rels><?xml version="1.0" encoding="UTF-8" standalone="yes"?><Relationships xmlns="http://schemas.openxmlformats.org/package/2006/relationships"><Relationship Target="../theme/theme9.xml" Type="http://schemas.openxmlformats.org/officeDocument/2006/relationships/theme" Id="rId2"/><Relationship Target="../slideLayouts/slideLayout17.xml" Type="http://schemas.openxmlformats.org/officeDocument/2006/relationships/slideLayout" Id="rId1"/></Relationships>
</file>

<file path=ppt/slideMasters/_rels/slideMaster5.xml.rels><?xml version="1.0" encoding="UTF-8" standalone="yes"?><Relationships xmlns="http://schemas.openxmlformats.org/package/2006/relationships"><Relationship Target="../theme/theme8.xml" Type="http://schemas.openxmlformats.org/officeDocument/2006/relationships/theme" Id="rId2"/><Relationship Target="../slideLayouts/slideLayout18.xml" Type="http://schemas.openxmlformats.org/officeDocument/2006/relationships/slideLayout" Id="rId1"/></Relationships>
</file>

<file path=ppt/slideMasters/_rels/slideMaster6.xml.rels><?xml version="1.0" encoding="UTF-8" standalone="yes"?><Relationships xmlns="http://schemas.openxmlformats.org/package/2006/relationships"><Relationship Target="../theme/theme6.xml" Type="http://schemas.openxmlformats.org/officeDocument/2006/relationships/theme" Id="rId2"/><Relationship Target="../slideLayouts/slideLayout19.xml" Type="http://schemas.openxmlformats.org/officeDocument/2006/relationships/slideLayout" Id="rId1"/></Relationships>
</file>

<file path=ppt/slideMasters/_rels/slideMaster7.xml.rels><?xml version="1.0" encoding="UTF-8" standalone="yes"?><Relationships xmlns="http://schemas.openxmlformats.org/package/2006/relationships"><Relationship Target="../theme/theme5.xml" Type="http://schemas.openxmlformats.org/officeDocument/2006/relationships/theme" Id="rId2"/><Relationship Target="../slideLayouts/slideLayout20.xml" Type="http://schemas.openxmlformats.org/officeDocument/2006/relationships/slideLayout" Id="rId1"/></Relationships>
</file>

<file path=ppt/slideMasters/_rels/slideMaster8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2"/><Relationship Target="../slideLayouts/slideLayout21.xml" Type="http://schemas.openxmlformats.org/officeDocument/2006/relationships/slideLayout" Id="rId1"/></Relationships>
</file>

<file path=ppt/slideMasters/_rels/slideMaster9.xml.rels><?xml version="1.0" encoding="UTF-8" standalone="yes"?><Relationships xmlns="http://schemas.openxmlformats.org/package/2006/relationships"><Relationship Target="../theme/theme11.xml" Type="http://schemas.openxmlformats.org/officeDocument/2006/relationships/theme" Id="rId2"/><Relationship Target="../slideLayouts/slideLayout22.xml" Type="http://schemas.openxmlformats.org/officeDocument/2006/relationships/slideLayout" Id="rId1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/>
        </p:nvSpPr>
        <p:spPr>
          <a:xfrm>
            <a:off y="3648075" x="904875"/>
            <a:ext cy="1279525" cx="7315200"/>
          </a:xfrm>
          <a:prstGeom prst="rect">
            <a:avLst/>
          </a:prstGeom>
          <a:noFill/>
          <a:ln w="9525" cap="rnd">
            <a:solidFill>
              <a:schemeClr val="accent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00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Shape 10"/>
          <p:cNvSpPr txBox="1"/>
          <p:nvPr/>
        </p:nvSpPr>
        <p:spPr>
          <a:xfrm>
            <a:off y="5048250" x="914400"/>
            <a:ext cy="685799" cx="7315200"/>
          </a:xfrm>
          <a:prstGeom prst="rect">
            <a:avLst/>
          </a:prstGeom>
          <a:noFill/>
          <a:ln w="9525" cap="rnd">
            <a:solidFill>
              <a:schemeClr val="accent2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00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Shape 11"/>
          <p:cNvSpPr txBox="1"/>
          <p:nvPr/>
        </p:nvSpPr>
        <p:spPr>
          <a:xfrm>
            <a:off y="3648075" x="904875"/>
            <a:ext cy="1279525" cx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00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Shape 12"/>
          <p:cNvSpPr txBox="1"/>
          <p:nvPr/>
        </p:nvSpPr>
        <p:spPr>
          <a:xfrm>
            <a:off y="5048250" x="914400"/>
            <a:ext cy="685799" cx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00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y="152400" x="457200"/>
            <a:ext cy="9905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l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l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l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l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l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l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l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219200" x="457200"/>
            <a:ext cy="4910136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147574" marL="27305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"/>
              <a:defRPr/>
            </a:lvl1pPr>
            <a:lvl2pPr algn="l" rtl="0" marR="0" indent="-169989" marL="547688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"/>
              <a:defRPr/>
            </a:lvl2pPr>
            <a:lvl3pPr algn="l" rtl="0" marR="0" indent="-141605" marL="822325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Font typeface="Noto Symbol"/>
              <a:buChar char=""/>
              <a:defRPr/>
            </a:lvl3pPr>
            <a:lvl4pPr algn="l" rtl="0" marR="0" indent="-153352" marL="1096963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Font typeface="Noto Symbol"/>
              <a:buChar char="◻"/>
              <a:defRPr/>
            </a:lvl4pPr>
            <a:lvl5pPr algn="l" rtl="0" marR="0" indent="-157480" marL="137160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◻"/>
              <a:defRPr/>
            </a:lvl5pPr>
            <a:lvl6pPr algn="l" rtl="0" marR="0" indent="-109220" marL="1645920">
              <a:spcBef>
                <a:spcPts val="300"/>
              </a:spcBef>
              <a:buClr>
                <a:srgbClr val="8CA2B4"/>
              </a:buClr>
              <a:buFont typeface="Noto Symbol"/>
              <a:buChar char=""/>
              <a:defRPr/>
            </a:lvl6pPr>
            <a:lvl7pPr algn="l" rtl="0" marR="0" indent="-123825" marL="1828800">
              <a:spcBef>
                <a:spcPts val="300"/>
              </a:spcBef>
              <a:buClr>
                <a:srgbClr val="646D8F"/>
              </a:buClr>
              <a:buFont typeface="Noto Symbol"/>
              <a:buChar char=""/>
              <a:defRPr/>
            </a:lvl7pPr>
            <a:lvl8pPr algn="l" rtl="0" marR="0" indent="-116204" marL="2011679">
              <a:spcBef>
                <a:spcPts val="300"/>
              </a:spcBef>
              <a:buClr>
                <a:srgbClr val="BBBBBB"/>
              </a:buClr>
              <a:buFont typeface="Noto Symbol"/>
              <a:buChar char=""/>
              <a:defRPr/>
            </a:lvl8pPr>
            <a:lvl9pPr algn="l" rtl="0" marR="0" indent="-130810" marL="2194560">
              <a:spcBef>
                <a:spcPts val="300"/>
              </a:spcBef>
              <a:buClr>
                <a:srgbClr val="9FB8CD"/>
              </a:buClr>
              <a:buFont typeface="Noto Symbol"/>
              <a:buChar char=""/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y="6354762" x="6400800"/>
            <a:ext cy="366711" cx="2286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y="6354762" x="2898775"/>
            <a:ext cy="366711" cx="347503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y="6354762" x="1216025"/>
            <a:ext cy="366711" cx="1219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y="152400" x="457200"/>
            <a:ext cy="9905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l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l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l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l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l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l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l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y="1219200" x="457200"/>
            <a:ext cy="4910136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147574" marL="27305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"/>
              <a:defRPr/>
            </a:lvl1pPr>
            <a:lvl2pPr algn="l" rtl="0" marR="0" indent="-169989" marL="547688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"/>
              <a:defRPr/>
            </a:lvl2pPr>
            <a:lvl3pPr algn="l" rtl="0" marR="0" indent="-141605" marL="822325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Font typeface="Noto Symbol"/>
              <a:buChar char=""/>
              <a:defRPr/>
            </a:lvl3pPr>
            <a:lvl4pPr algn="l" rtl="0" marR="0" indent="-153352" marL="1096963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Font typeface="Noto Symbol"/>
              <a:buChar char="◻"/>
              <a:defRPr/>
            </a:lvl4pPr>
            <a:lvl5pPr algn="l" rtl="0" marR="0" indent="-157480" marL="137160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◻"/>
              <a:defRPr/>
            </a:lvl5pPr>
            <a:lvl6pPr algn="l" rtl="0" marR="0" indent="-109220" marL="1645920">
              <a:spcBef>
                <a:spcPts val="300"/>
              </a:spcBef>
              <a:buClr>
                <a:srgbClr val="8CA2B4"/>
              </a:buClr>
              <a:buFont typeface="Noto Symbol"/>
              <a:buChar char=""/>
              <a:defRPr/>
            </a:lvl6pPr>
            <a:lvl7pPr algn="l" rtl="0" marR="0" indent="-123825" marL="1828800">
              <a:spcBef>
                <a:spcPts val="300"/>
              </a:spcBef>
              <a:buClr>
                <a:srgbClr val="646D8F"/>
              </a:buClr>
              <a:buFont typeface="Noto Symbol"/>
              <a:buChar char=""/>
              <a:defRPr/>
            </a:lvl7pPr>
            <a:lvl8pPr algn="l" rtl="0" marR="0" indent="-116204" marL="2011679">
              <a:spcBef>
                <a:spcPts val="300"/>
              </a:spcBef>
              <a:buClr>
                <a:srgbClr val="BBBBBB"/>
              </a:buClr>
              <a:buFont typeface="Noto Symbol"/>
              <a:buChar char=""/>
              <a:defRPr/>
            </a:lvl8pPr>
            <a:lvl9pPr algn="l" rtl="0" marR="0" indent="-130810" marL="2194560">
              <a:spcBef>
                <a:spcPts val="300"/>
              </a:spcBef>
              <a:buClr>
                <a:srgbClr val="9FB8CD"/>
              </a:buClr>
              <a:buFont typeface="Noto Symbol"/>
              <a:buChar char=""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y="6356350" x="6400800"/>
            <a:ext cy="365125" cx="22891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y="6356350" x="2898775"/>
            <a:ext cy="365125" cx="3505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y="6356350" x="612775"/>
            <a:ext cy="365125" cx="1981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y="6353175" x="457200"/>
            <a:ext cy="0" cx="8229600"/>
          </a:xfrm>
          <a:prstGeom prst="straightConnector1">
            <a:avLst/>
          </a:prstGeom>
          <a:noFill/>
          <a:ln w="9525" cap="flat">
            <a:solidFill>
              <a:schemeClr val="accent2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y="1143000" x="457200"/>
            <a:ext cy="0" cx="8229600"/>
          </a:xfrm>
          <a:prstGeom prst="straightConnector1">
            <a:avLst/>
          </a:prstGeom>
          <a:noFill/>
          <a:ln w="9525" cap="flat">
            <a:solidFill>
              <a:schemeClr val="accent2"/>
            </a:solidFill>
            <a:prstDash val="solid"/>
            <a:miter/>
            <a:headEnd w="med" len="med" type="none"/>
            <a:tailEnd w="med" len="med" type="none"/>
          </a:ln>
        </p:spPr>
      </p:cxnSp>
      <p:sp>
        <p:nvSpPr>
          <p:cNvPr id="32" name="Shape 32"/>
          <p:cNvSpPr/>
          <p:nvPr/>
        </p:nvSpPr>
        <p:spPr>
          <a:xfrm rot="5400000">
            <a:off y="6467475" x="419099"/>
            <a:ext cy="120649" cx="1905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00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9" r:id="rId1"/>
    <p:sldLayoutId id="2147483650" r:id="rId2"/>
    <p:sldLayoutId id="2147483651" r:id="rId3"/>
    <p:sldLayoutId id="2147483652" r:id="rId4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139700" marL="3429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algn="l" rtl="0" marR="0" indent="-107950" marL="74295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algn="l" rtl="0" marR="0" indent="-76200" marL="114300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algn="l" rtl="0" marR="0" indent="-101600" marL="1600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algn="l" rtl="0" marR="0" indent="-101600" marL="20574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algn="l" rtl="0" marR="0" indent="-1016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marR="0" indent="-1016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marR="0" indent="-1016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marR="0" indent="-1016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 txBox="1"/>
          <p:nvPr/>
        </p:nvSpPr>
        <p:spPr>
          <a:xfrm>
            <a:off y="2819400" x="914400"/>
            <a:ext cy="1279525" cx="7315200"/>
          </a:xfrm>
          <a:prstGeom prst="rect">
            <a:avLst/>
          </a:prstGeom>
          <a:noFill/>
          <a:ln w="9525" cap="rnd">
            <a:solidFill>
              <a:schemeClr val="accent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000" i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y="2819400" x="914400"/>
            <a:ext cy="1279525" cx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000" i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Shape 139"/>
          <p:cNvSpPr txBox="1"/>
          <p:nvPr>
            <p:ph type="title"/>
          </p:nvPr>
        </p:nvSpPr>
        <p:spPr>
          <a:xfrm>
            <a:off y="152400" x="457200"/>
            <a:ext cy="9905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l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l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l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l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l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l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l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1219200" x="457200"/>
            <a:ext cy="4910136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147574" marL="27305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"/>
              <a:defRPr/>
            </a:lvl1pPr>
            <a:lvl2pPr algn="l" rtl="0" marR="0" indent="-169989" marL="547688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"/>
              <a:defRPr/>
            </a:lvl2pPr>
            <a:lvl3pPr algn="l" rtl="0" marR="0" indent="-141605" marL="822325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Font typeface="Noto Symbol"/>
              <a:buChar char=""/>
              <a:defRPr/>
            </a:lvl3pPr>
            <a:lvl4pPr algn="l" rtl="0" marR="0" indent="-153352" marL="1096963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Font typeface="Noto Symbol"/>
              <a:buChar char="◻"/>
              <a:defRPr/>
            </a:lvl4pPr>
            <a:lvl5pPr algn="l" rtl="0" marR="0" indent="-157480" marL="137160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◻"/>
              <a:defRPr/>
            </a:lvl5pPr>
            <a:lvl6pPr algn="l" rtl="0" marR="0" indent="-109220" marL="1645920">
              <a:spcBef>
                <a:spcPts val="300"/>
              </a:spcBef>
              <a:buClr>
                <a:srgbClr val="8CA2B4"/>
              </a:buClr>
              <a:buFont typeface="Noto Symbol"/>
              <a:buChar char=""/>
              <a:defRPr/>
            </a:lvl6pPr>
            <a:lvl7pPr algn="l" rtl="0" marR="0" indent="-123825" marL="1828800">
              <a:spcBef>
                <a:spcPts val="300"/>
              </a:spcBef>
              <a:buClr>
                <a:srgbClr val="646D8F"/>
              </a:buClr>
              <a:buFont typeface="Noto Symbol"/>
              <a:buChar char=""/>
              <a:defRPr/>
            </a:lvl7pPr>
            <a:lvl8pPr algn="l" rtl="0" marR="0" indent="-116204" marL="2011679">
              <a:spcBef>
                <a:spcPts val="300"/>
              </a:spcBef>
              <a:buClr>
                <a:srgbClr val="BBBBBB"/>
              </a:buClr>
              <a:buFont typeface="Noto Symbol"/>
              <a:buChar char=""/>
              <a:defRPr/>
            </a:lvl8pPr>
            <a:lvl9pPr algn="l" rtl="0" marR="0" indent="-130810" marL="2194560">
              <a:spcBef>
                <a:spcPts val="300"/>
              </a:spcBef>
              <a:buClr>
                <a:srgbClr val="9FB8CD"/>
              </a:buClr>
              <a:buFont typeface="Noto Symbol"/>
              <a:buChar char=""/>
              <a:defRPr/>
            </a:lvl9pPr>
          </a:lstStyle>
          <a:p/>
        </p:txBody>
      </p:sp>
      <p:sp>
        <p:nvSpPr>
          <p:cNvPr id="141" name="Shape 141"/>
          <p:cNvSpPr txBox="1"/>
          <p:nvPr>
            <p:ph idx="10" type="dt"/>
          </p:nvPr>
        </p:nvSpPr>
        <p:spPr>
          <a:xfrm>
            <a:off y="6354762" x="6400800"/>
            <a:ext cy="366711" cx="2286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42" name="Shape 142"/>
          <p:cNvSpPr txBox="1"/>
          <p:nvPr>
            <p:ph idx="11" type="ftr"/>
          </p:nvPr>
        </p:nvSpPr>
        <p:spPr>
          <a:xfrm>
            <a:off y="6354762" x="2898775"/>
            <a:ext cy="366711" cx="347503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y="6354762" x="1069975"/>
            <a:ext cy="366711" cx="15208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64" r:id="rId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id="151" name="Shape 151"/>
          <p:cNvCxnSpPr/>
          <p:nvPr/>
        </p:nvCxnSpPr>
        <p:spPr>
          <a:xfrm>
            <a:off y="6353175" x="457200"/>
            <a:ext cy="0" cx="8229600"/>
          </a:xfrm>
          <a:prstGeom prst="straightConnector1">
            <a:avLst/>
          </a:prstGeom>
          <a:noFill/>
          <a:ln w="9525" cap="flat">
            <a:solidFill>
              <a:schemeClr val="accent2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152" name="Shape 152"/>
          <p:cNvCxnSpPr/>
          <p:nvPr/>
        </p:nvCxnSpPr>
        <p:spPr>
          <a:xfrm>
            <a:off y="1143000" x="457200"/>
            <a:ext cy="0" cx="8229600"/>
          </a:xfrm>
          <a:prstGeom prst="straightConnector1">
            <a:avLst/>
          </a:prstGeom>
          <a:noFill/>
          <a:ln w="9525" cap="flat">
            <a:solidFill>
              <a:schemeClr val="accent2"/>
            </a:solidFill>
            <a:prstDash val="solid"/>
            <a:miter/>
            <a:headEnd w="med" len="med" type="none"/>
            <a:tailEnd w="med" len="med" type="none"/>
          </a:ln>
        </p:spPr>
      </p:cxnSp>
      <p:sp>
        <p:nvSpPr>
          <p:cNvPr id="153" name="Shape 153"/>
          <p:cNvSpPr/>
          <p:nvPr/>
        </p:nvSpPr>
        <p:spPr>
          <a:xfrm rot="5400000">
            <a:off y="6467475" x="419099"/>
            <a:ext cy="120649" cx="1905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00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Shape 154"/>
          <p:cNvSpPr/>
          <p:nvPr/>
        </p:nvSpPr>
        <p:spPr>
          <a:xfrm rot="5400000">
            <a:off y="6467475" x="419099"/>
            <a:ext cy="120649" cx="1905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00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Shape 155"/>
          <p:cNvSpPr txBox="1"/>
          <p:nvPr>
            <p:ph type="title"/>
          </p:nvPr>
        </p:nvSpPr>
        <p:spPr>
          <a:xfrm>
            <a:off y="152400" x="457200"/>
            <a:ext cy="9905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l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l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l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l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l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l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l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y="1219200" x="457200"/>
            <a:ext cy="4910136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147574" marL="27305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"/>
              <a:defRPr/>
            </a:lvl1pPr>
            <a:lvl2pPr algn="l" rtl="0" marR="0" indent="-169989" marL="547688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"/>
              <a:defRPr/>
            </a:lvl2pPr>
            <a:lvl3pPr algn="l" rtl="0" marR="0" indent="-141605" marL="822325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Font typeface="Noto Symbol"/>
              <a:buChar char=""/>
              <a:defRPr/>
            </a:lvl3pPr>
            <a:lvl4pPr algn="l" rtl="0" marR="0" indent="-153352" marL="1096963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Font typeface="Noto Symbol"/>
              <a:buChar char="◻"/>
              <a:defRPr/>
            </a:lvl4pPr>
            <a:lvl5pPr algn="l" rtl="0" marR="0" indent="-157480" marL="137160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◻"/>
              <a:defRPr/>
            </a:lvl5pPr>
            <a:lvl6pPr algn="l" rtl="0" marR="0" indent="-109220" marL="1645920">
              <a:spcBef>
                <a:spcPts val="300"/>
              </a:spcBef>
              <a:buClr>
                <a:srgbClr val="8CA2B4"/>
              </a:buClr>
              <a:buFont typeface="Noto Symbol"/>
              <a:buChar char=""/>
              <a:defRPr/>
            </a:lvl6pPr>
            <a:lvl7pPr algn="l" rtl="0" marR="0" indent="-123825" marL="1828800">
              <a:spcBef>
                <a:spcPts val="300"/>
              </a:spcBef>
              <a:buClr>
                <a:srgbClr val="646D8F"/>
              </a:buClr>
              <a:buFont typeface="Noto Symbol"/>
              <a:buChar char=""/>
              <a:defRPr/>
            </a:lvl7pPr>
            <a:lvl8pPr algn="l" rtl="0" marR="0" indent="-116204" marL="2011679">
              <a:spcBef>
                <a:spcPts val="300"/>
              </a:spcBef>
              <a:buClr>
                <a:srgbClr val="BBBBBB"/>
              </a:buClr>
              <a:buFont typeface="Noto Symbol"/>
              <a:buChar char=""/>
              <a:defRPr/>
            </a:lvl8pPr>
            <a:lvl9pPr algn="l" rtl="0" marR="0" indent="-130810" marL="2194560">
              <a:spcBef>
                <a:spcPts val="300"/>
              </a:spcBef>
              <a:buClr>
                <a:srgbClr val="9FB8CD"/>
              </a:buClr>
              <a:buFont typeface="Noto Symbol"/>
              <a:buChar char=""/>
              <a:defRPr/>
            </a:lvl9pPr>
          </a:lstStyle>
          <a:p/>
        </p:txBody>
      </p:sp>
      <p:sp>
        <p:nvSpPr>
          <p:cNvPr id="157" name="Shape 157"/>
          <p:cNvSpPr txBox="1"/>
          <p:nvPr>
            <p:ph idx="10" type="dt"/>
          </p:nvPr>
        </p:nvSpPr>
        <p:spPr>
          <a:xfrm>
            <a:off y="6356350" x="6400800"/>
            <a:ext cy="365125" cx="22891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58" name="Shape 158"/>
          <p:cNvSpPr txBox="1"/>
          <p:nvPr>
            <p:ph idx="11" type="ftr"/>
          </p:nvPr>
        </p:nvSpPr>
        <p:spPr>
          <a:xfrm>
            <a:off y="6356350" x="2898775"/>
            <a:ext cy="365125" cx="3505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y="6356350" x="612775"/>
            <a:ext cy="365125" cx="1981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65" r:id="rId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id="166" name="Shape 166"/>
          <p:cNvCxnSpPr/>
          <p:nvPr/>
        </p:nvCxnSpPr>
        <p:spPr>
          <a:xfrm>
            <a:off y="6353175" x="457200"/>
            <a:ext cy="0" cx="8229600"/>
          </a:xfrm>
          <a:prstGeom prst="straightConnector1">
            <a:avLst/>
          </a:prstGeom>
          <a:noFill/>
          <a:ln w="9525" cap="flat">
            <a:solidFill>
              <a:schemeClr val="accent2"/>
            </a:solidFill>
            <a:prstDash val="solid"/>
            <a:miter/>
            <a:headEnd w="med" len="med" type="none"/>
            <a:tailEnd w="med" len="med" type="none"/>
          </a:ln>
        </p:spPr>
      </p:cxnSp>
      <p:sp>
        <p:nvSpPr>
          <p:cNvPr id="167" name="Shape 167"/>
          <p:cNvSpPr/>
          <p:nvPr/>
        </p:nvSpPr>
        <p:spPr>
          <a:xfrm rot="5400000">
            <a:off y="6467475" x="419099"/>
            <a:ext cy="120649" cx="1905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00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Shape 168"/>
          <p:cNvSpPr txBox="1"/>
          <p:nvPr>
            <p:ph type="title"/>
          </p:nvPr>
        </p:nvSpPr>
        <p:spPr>
          <a:xfrm>
            <a:off y="152400" x="457200"/>
            <a:ext cy="9905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l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l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l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l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l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l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l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y="1219200" x="457200"/>
            <a:ext cy="4910136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147574" marL="27305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"/>
              <a:defRPr/>
            </a:lvl1pPr>
            <a:lvl2pPr algn="l" rtl="0" marR="0" indent="-169989" marL="547688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"/>
              <a:defRPr/>
            </a:lvl2pPr>
            <a:lvl3pPr algn="l" rtl="0" marR="0" indent="-141605" marL="822325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Font typeface="Noto Symbol"/>
              <a:buChar char=""/>
              <a:defRPr/>
            </a:lvl3pPr>
            <a:lvl4pPr algn="l" rtl="0" marR="0" indent="-153352" marL="1096963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Font typeface="Noto Symbol"/>
              <a:buChar char="◻"/>
              <a:defRPr/>
            </a:lvl4pPr>
            <a:lvl5pPr algn="l" rtl="0" marR="0" indent="-157480" marL="137160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◻"/>
              <a:defRPr/>
            </a:lvl5pPr>
            <a:lvl6pPr algn="l" rtl="0" marR="0" indent="-109220" marL="1645920">
              <a:spcBef>
                <a:spcPts val="300"/>
              </a:spcBef>
              <a:buClr>
                <a:srgbClr val="8CA2B4"/>
              </a:buClr>
              <a:buFont typeface="Noto Symbol"/>
              <a:buChar char=""/>
              <a:defRPr/>
            </a:lvl6pPr>
            <a:lvl7pPr algn="l" rtl="0" marR="0" indent="-123825" marL="1828800">
              <a:spcBef>
                <a:spcPts val="300"/>
              </a:spcBef>
              <a:buClr>
                <a:srgbClr val="646D8F"/>
              </a:buClr>
              <a:buFont typeface="Noto Symbol"/>
              <a:buChar char=""/>
              <a:defRPr/>
            </a:lvl7pPr>
            <a:lvl8pPr algn="l" rtl="0" marR="0" indent="-116204" marL="2011679">
              <a:spcBef>
                <a:spcPts val="300"/>
              </a:spcBef>
              <a:buClr>
                <a:srgbClr val="BBBBBB"/>
              </a:buClr>
              <a:buFont typeface="Noto Symbol"/>
              <a:buChar char=""/>
              <a:defRPr/>
            </a:lvl8pPr>
            <a:lvl9pPr algn="l" rtl="0" marR="0" indent="-130810" marL="2194560">
              <a:spcBef>
                <a:spcPts val="300"/>
              </a:spcBef>
              <a:buClr>
                <a:srgbClr val="9FB8CD"/>
              </a:buClr>
              <a:buFont typeface="Noto Symbol"/>
              <a:buChar char=""/>
              <a:defRPr/>
            </a:lvl9pPr>
          </a:lstStyle>
          <a:p/>
        </p:txBody>
      </p:sp>
      <p:sp>
        <p:nvSpPr>
          <p:cNvPr id="170" name="Shape 170"/>
          <p:cNvSpPr txBox="1"/>
          <p:nvPr>
            <p:ph idx="10" type="dt"/>
          </p:nvPr>
        </p:nvSpPr>
        <p:spPr>
          <a:xfrm>
            <a:off y="6356350" x="6400800"/>
            <a:ext cy="365125" cx="22891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71" name="Shape 171"/>
          <p:cNvSpPr txBox="1"/>
          <p:nvPr>
            <p:ph idx="11" type="ftr"/>
          </p:nvPr>
        </p:nvSpPr>
        <p:spPr>
          <a:xfrm>
            <a:off y="6356350" x="2898775"/>
            <a:ext cy="365125" cx="3505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y="6356350" x="612775"/>
            <a:ext cy="365125" cx="1981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66" r:id="rId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id="178" name="Shape 178"/>
          <p:cNvCxnSpPr/>
          <p:nvPr/>
        </p:nvCxnSpPr>
        <p:spPr>
          <a:xfrm>
            <a:off y="6353175" x="457200"/>
            <a:ext cy="0" cx="8229600"/>
          </a:xfrm>
          <a:prstGeom prst="straightConnector1">
            <a:avLst/>
          </a:prstGeom>
          <a:noFill/>
          <a:ln w="9525" cap="flat">
            <a:solidFill>
              <a:schemeClr val="accent2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179" name="Shape 179"/>
          <p:cNvCxnSpPr/>
          <p:nvPr/>
        </p:nvCxnSpPr>
        <p:spPr>
          <a:xfrm rot="5400000">
            <a:off y="3324224" x="3160712"/>
            <a:ext cy="0" cx="6035674"/>
          </a:xfrm>
          <a:prstGeom prst="straightConnector1">
            <a:avLst/>
          </a:prstGeom>
          <a:noFill/>
          <a:ln w="9525" cap="flat">
            <a:solidFill>
              <a:schemeClr val="accent2"/>
            </a:solidFill>
            <a:prstDash val="solid"/>
            <a:miter/>
            <a:headEnd w="med" len="med" type="none"/>
            <a:tailEnd w="med" len="med" type="none"/>
          </a:ln>
        </p:spPr>
      </p:cxnSp>
      <p:sp>
        <p:nvSpPr>
          <p:cNvPr id="180" name="Shape 180"/>
          <p:cNvSpPr/>
          <p:nvPr/>
        </p:nvSpPr>
        <p:spPr>
          <a:xfrm rot="5400000">
            <a:off y="6467475" x="419099"/>
            <a:ext cy="120649" cx="1905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00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Shape 181"/>
          <p:cNvSpPr txBox="1"/>
          <p:nvPr>
            <p:ph type="title"/>
          </p:nvPr>
        </p:nvSpPr>
        <p:spPr>
          <a:xfrm>
            <a:off y="152400" x="457200"/>
            <a:ext cy="9905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l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l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l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l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l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l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l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y="1219200" x="457200"/>
            <a:ext cy="4910136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147574" marL="27305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"/>
              <a:defRPr/>
            </a:lvl1pPr>
            <a:lvl2pPr algn="l" rtl="0" marR="0" indent="-169989" marL="547688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"/>
              <a:defRPr/>
            </a:lvl2pPr>
            <a:lvl3pPr algn="l" rtl="0" marR="0" indent="-141605" marL="822325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Font typeface="Noto Symbol"/>
              <a:buChar char=""/>
              <a:defRPr/>
            </a:lvl3pPr>
            <a:lvl4pPr algn="l" rtl="0" marR="0" indent="-153352" marL="1096963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Font typeface="Noto Symbol"/>
              <a:buChar char="◻"/>
              <a:defRPr/>
            </a:lvl4pPr>
            <a:lvl5pPr algn="l" rtl="0" marR="0" indent="-157480" marL="137160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◻"/>
              <a:defRPr/>
            </a:lvl5pPr>
            <a:lvl6pPr algn="l" rtl="0" marR="0" indent="-109220" marL="1645920">
              <a:spcBef>
                <a:spcPts val="300"/>
              </a:spcBef>
              <a:buClr>
                <a:srgbClr val="8CA2B4"/>
              </a:buClr>
              <a:buFont typeface="Noto Symbol"/>
              <a:buChar char=""/>
              <a:defRPr/>
            </a:lvl6pPr>
            <a:lvl7pPr algn="l" rtl="0" marR="0" indent="-123825" marL="1828800">
              <a:spcBef>
                <a:spcPts val="300"/>
              </a:spcBef>
              <a:buClr>
                <a:srgbClr val="646D8F"/>
              </a:buClr>
              <a:buFont typeface="Noto Symbol"/>
              <a:buChar char=""/>
              <a:defRPr/>
            </a:lvl7pPr>
            <a:lvl8pPr algn="l" rtl="0" marR="0" indent="-116204" marL="2011679">
              <a:spcBef>
                <a:spcPts val="300"/>
              </a:spcBef>
              <a:buClr>
                <a:srgbClr val="BBBBBB"/>
              </a:buClr>
              <a:buFont typeface="Noto Symbol"/>
              <a:buChar char=""/>
              <a:defRPr/>
            </a:lvl8pPr>
            <a:lvl9pPr algn="l" rtl="0" marR="0" indent="-130810" marL="2194560">
              <a:spcBef>
                <a:spcPts val="300"/>
              </a:spcBef>
              <a:buClr>
                <a:srgbClr val="9FB8CD"/>
              </a:buClr>
              <a:buFont typeface="Noto Symbol"/>
              <a:buChar char=""/>
              <a:defRPr/>
            </a:lvl9pPr>
          </a:lstStyle>
          <a:p/>
        </p:txBody>
      </p:sp>
      <p:sp>
        <p:nvSpPr>
          <p:cNvPr id="183" name="Shape 183"/>
          <p:cNvSpPr txBox="1"/>
          <p:nvPr>
            <p:ph idx="10" type="dt"/>
          </p:nvPr>
        </p:nvSpPr>
        <p:spPr>
          <a:xfrm>
            <a:off y="6356350" x="6400800"/>
            <a:ext cy="365125" cx="22891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84" name="Shape 184"/>
          <p:cNvSpPr txBox="1"/>
          <p:nvPr>
            <p:ph idx="11" type="ftr"/>
          </p:nvPr>
        </p:nvSpPr>
        <p:spPr>
          <a:xfrm>
            <a:off y="6356350" x="2898775"/>
            <a:ext cy="365125" cx="3505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85" name="Shape 185"/>
          <p:cNvSpPr txBox="1"/>
          <p:nvPr>
            <p:ph idx="12" type="sldNum"/>
          </p:nvPr>
        </p:nvSpPr>
        <p:spPr>
          <a:xfrm>
            <a:off y="6356350" x="612775"/>
            <a:ext cy="365125" cx="1981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67" r:id="rId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93" name="Shape 1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id="194" name="Shape 194"/>
          <p:cNvCxnSpPr/>
          <p:nvPr/>
        </p:nvCxnSpPr>
        <p:spPr>
          <a:xfrm>
            <a:off y="6353175" x="457200"/>
            <a:ext cy="0" cx="8229600"/>
          </a:xfrm>
          <a:prstGeom prst="straightConnector1">
            <a:avLst/>
          </a:prstGeom>
          <a:noFill/>
          <a:ln w="9525" cap="flat">
            <a:solidFill>
              <a:schemeClr val="accent2"/>
            </a:solidFill>
            <a:prstDash val="solid"/>
            <a:miter/>
            <a:headEnd w="med" len="med" type="none"/>
            <a:tailEnd w="med" len="med" type="none"/>
          </a:ln>
        </p:spPr>
      </p:cxnSp>
      <p:sp>
        <p:nvSpPr>
          <p:cNvPr id="195" name="Shape 195"/>
          <p:cNvSpPr/>
          <p:nvPr/>
        </p:nvSpPr>
        <p:spPr>
          <a:xfrm rot="5400000">
            <a:off y="6467475" x="419099"/>
            <a:ext cy="120649" cx="1905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000" i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Shape 196"/>
          <p:cNvSpPr txBox="1"/>
          <p:nvPr/>
        </p:nvSpPr>
        <p:spPr>
          <a:xfrm>
            <a:off y="500062" x="457200"/>
            <a:ext cy="685799" cx="1825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000" i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Shape 197"/>
          <p:cNvSpPr txBox="1"/>
          <p:nvPr>
            <p:ph type="title"/>
          </p:nvPr>
        </p:nvSpPr>
        <p:spPr>
          <a:xfrm>
            <a:off y="152400" x="457200"/>
            <a:ext cy="9905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l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l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l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l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l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l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l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y="1219200" x="457200"/>
            <a:ext cy="4910136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147574" marL="27305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"/>
              <a:defRPr/>
            </a:lvl1pPr>
            <a:lvl2pPr algn="l" rtl="0" marR="0" indent="-169989" marL="547688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"/>
              <a:defRPr/>
            </a:lvl2pPr>
            <a:lvl3pPr algn="l" rtl="0" marR="0" indent="-141605" marL="822325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Font typeface="Noto Symbol"/>
              <a:buChar char=""/>
              <a:defRPr/>
            </a:lvl3pPr>
            <a:lvl4pPr algn="l" rtl="0" marR="0" indent="-153352" marL="1096963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Font typeface="Noto Symbol"/>
              <a:buChar char="◻"/>
              <a:defRPr/>
            </a:lvl4pPr>
            <a:lvl5pPr algn="l" rtl="0" marR="0" indent="-157480" marL="137160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◻"/>
              <a:defRPr/>
            </a:lvl5pPr>
            <a:lvl6pPr algn="l" rtl="0" marR="0" indent="-109220" marL="1645920">
              <a:spcBef>
                <a:spcPts val="300"/>
              </a:spcBef>
              <a:buClr>
                <a:srgbClr val="8CA2B4"/>
              </a:buClr>
              <a:buFont typeface="Noto Symbol"/>
              <a:buChar char=""/>
              <a:defRPr/>
            </a:lvl6pPr>
            <a:lvl7pPr algn="l" rtl="0" marR="0" indent="-123825" marL="1828800">
              <a:spcBef>
                <a:spcPts val="300"/>
              </a:spcBef>
              <a:buClr>
                <a:srgbClr val="646D8F"/>
              </a:buClr>
              <a:buFont typeface="Noto Symbol"/>
              <a:buChar char=""/>
              <a:defRPr/>
            </a:lvl7pPr>
            <a:lvl8pPr algn="l" rtl="0" marR="0" indent="-116204" marL="2011679">
              <a:spcBef>
                <a:spcPts val="300"/>
              </a:spcBef>
              <a:buClr>
                <a:srgbClr val="BBBBBB"/>
              </a:buClr>
              <a:buFont typeface="Noto Symbol"/>
              <a:buChar char=""/>
              <a:defRPr/>
            </a:lvl8pPr>
            <a:lvl9pPr algn="l" rtl="0" marR="0" indent="-130810" marL="2194560">
              <a:spcBef>
                <a:spcPts val="300"/>
              </a:spcBef>
              <a:buClr>
                <a:srgbClr val="9FB8CD"/>
              </a:buClr>
              <a:buFont typeface="Noto Symbol"/>
              <a:buChar char=""/>
              <a:defRPr/>
            </a:lvl9pPr>
          </a:lstStyle>
          <a:p/>
        </p:txBody>
      </p:sp>
      <p:sp>
        <p:nvSpPr>
          <p:cNvPr id="199" name="Shape 199"/>
          <p:cNvSpPr txBox="1"/>
          <p:nvPr>
            <p:ph idx="10" type="dt"/>
          </p:nvPr>
        </p:nvSpPr>
        <p:spPr>
          <a:xfrm>
            <a:off y="6356350" x="6400800"/>
            <a:ext cy="365125" cx="22891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00" name="Shape 200"/>
          <p:cNvSpPr txBox="1"/>
          <p:nvPr>
            <p:ph idx="11" type="ftr"/>
          </p:nvPr>
        </p:nvSpPr>
        <p:spPr>
          <a:xfrm>
            <a:off y="6356350" x="2898775"/>
            <a:ext cy="365125" cx="3505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01" name="Shape 201"/>
          <p:cNvSpPr txBox="1"/>
          <p:nvPr>
            <p:ph idx="12" type="sldNum"/>
          </p:nvPr>
        </p:nvSpPr>
        <p:spPr>
          <a:xfrm>
            <a:off y="6356350" x="612775"/>
            <a:ext cy="365125" cx="1981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68" r:id="rId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09" name="Shape 2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id="210" name="Shape 210"/>
          <p:cNvCxnSpPr/>
          <p:nvPr/>
        </p:nvCxnSpPr>
        <p:spPr>
          <a:xfrm>
            <a:off y="6353175" x="457200"/>
            <a:ext cy="0" cx="8229600"/>
          </a:xfrm>
          <a:prstGeom prst="straightConnector1">
            <a:avLst/>
          </a:prstGeom>
          <a:noFill/>
          <a:ln w="9525" cap="flat">
            <a:solidFill>
              <a:schemeClr val="accent2"/>
            </a:solidFill>
            <a:prstDash val="solid"/>
            <a:miter/>
            <a:headEnd w="med" len="med" type="none"/>
            <a:tailEnd w="med" len="med" type="none"/>
          </a:ln>
        </p:spPr>
      </p:cxnSp>
      <p:sp>
        <p:nvSpPr>
          <p:cNvPr id="211" name="Shape 211"/>
          <p:cNvSpPr/>
          <p:nvPr/>
        </p:nvSpPr>
        <p:spPr>
          <a:xfrm rot="5400000">
            <a:off y="6467475" x="419099"/>
            <a:ext cy="120649" cx="1905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00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2" name="Shape 212"/>
          <p:cNvCxnSpPr/>
          <p:nvPr/>
        </p:nvCxnSpPr>
        <p:spPr>
          <a:xfrm rot="5400000">
            <a:off y="3201987" x="3630611"/>
            <a:ext cy="0" cx="5851525"/>
          </a:xfrm>
          <a:prstGeom prst="straightConnector1">
            <a:avLst/>
          </a:prstGeom>
          <a:noFill/>
          <a:ln w="9525" cap="flat">
            <a:solidFill>
              <a:schemeClr val="accent2"/>
            </a:solidFill>
            <a:prstDash val="solid"/>
            <a:miter/>
            <a:headEnd w="med" len="med" type="none"/>
            <a:tailEnd w="med" len="med" type="none"/>
          </a:ln>
        </p:spPr>
      </p:cxnSp>
      <p:sp>
        <p:nvSpPr>
          <p:cNvPr id="213" name="Shape 213"/>
          <p:cNvSpPr txBox="1"/>
          <p:nvPr>
            <p:ph type="title"/>
          </p:nvPr>
        </p:nvSpPr>
        <p:spPr>
          <a:xfrm>
            <a:off y="152400" x="457200"/>
            <a:ext cy="9905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l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l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l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l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l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l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l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y="1219200" x="457200"/>
            <a:ext cy="4910136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147574" marL="27305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"/>
              <a:defRPr/>
            </a:lvl1pPr>
            <a:lvl2pPr algn="l" rtl="0" marR="0" indent="-169989" marL="547688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"/>
              <a:defRPr/>
            </a:lvl2pPr>
            <a:lvl3pPr algn="l" rtl="0" marR="0" indent="-141605" marL="822325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Font typeface="Noto Symbol"/>
              <a:buChar char=""/>
              <a:defRPr/>
            </a:lvl3pPr>
            <a:lvl4pPr algn="l" rtl="0" marR="0" indent="-153352" marL="1096963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Font typeface="Noto Symbol"/>
              <a:buChar char="◻"/>
              <a:defRPr/>
            </a:lvl4pPr>
            <a:lvl5pPr algn="l" rtl="0" marR="0" indent="-157480" marL="137160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◻"/>
              <a:defRPr/>
            </a:lvl5pPr>
            <a:lvl6pPr algn="l" rtl="0" marR="0" indent="-109220" marL="1645920">
              <a:spcBef>
                <a:spcPts val="300"/>
              </a:spcBef>
              <a:buClr>
                <a:srgbClr val="8CA2B4"/>
              </a:buClr>
              <a:buFont typeface="Noto Symbol"/>
              <a:buChar char=""/>
              <a:defRPr/>
            </a:lvl6pPr>
            <a:lvl7pPr algn="l" rtl="0" marR="0" indent="-123825" marL="1828800">
              <a:spcBef>
                <a:spcPts val="300"/>
              </a:spcBef>
              <a:buClr>
                <a:srgbClr val="646D8F"/>
              </a:buClr>
              <a:buFont typeface="Noto Symbol"/>
              <a:buChar char=""/>
              <a:defRPr/>
            </a:lvl7pPr>
            <a:lvl8pPr algn="l" rtl="0" marR="0" indent="-116204" marL="2011679">
              <a:spcBef>
                <a:spcPts val="300"/>
              </a:spcBef>
              <a:buClr>
                <a:srgbClr val="BBBBBB"/>
              </a:buClr>
              <a:buFont typeface="Noto Symbol"/>
              <a:buChar char=""/>
              <a:defRPr/>
            </a:lvl8pPr>
            <a:lvl9pPr algn="l" rtl="0" marR="0" indent="-130810" marL="2194560">
              <a:spcBef>
                <a:spcPts val="300"/>
              </a:spcBef>
              <a:buClr>
                <a:srgbClr val="9FB8CD"/>
              </a:buClr>
              <a:buFont typeface="Noto Symbol"/>
              <a:buChar char=""/>
              <a:defRPr/>
            </a:lvl9pPr>
          </a:lstStyle>
          <a:p/>
        </p:txBody>
      </p:sp>
      <p:sp>
        <p:nvSpPr>
          <p:cNvPr id="215" name="Shape 215"/>
          <p:cNvSpPr txBox="1"/>
          <p:nvPr>
            <p:ph idx="10" type="dt"/>
          </p:nvPr>
        </p:nvSpPr>
        <p:spPr>
          <a:xfrm>
            <a:off y="6356350" x="6400800"/>
            <a:ext cy="365125" cx="22891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16" name="Shape 216"/>
          <p:cNvSpPr txBox="1"/>
          <p:nvPr>
            <p:ph idx="11" type="ftr"/>
          </p:nvPr>
        </p:nvSpPr>
        <p:spPr>
          <a:xfrm>
            <a:off y="6356350" x="2898775"/>
            <a:ext cy="365125" cx="3505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y="6356350" x="612775"/>
            <a:ext cy="365125" cx="1981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69" r:id="rId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4"/><Relationship Target="../media/image03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5" name="Shape 225"/>
          <p:cNvSpPr txBox="1"/>
          <p:nvPr>
            <p:ph type="ctrTitle"/>
          </p:nvPr>
        </p:nvSpPr>
        <p:spPr>
          <a:xfrm>
            <a:off y="3886200" x="1219200"/>
            <a:ext cy="990599" cx="6858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Domine"/>
              <a:buNone/>
            </a:pPr>
            <a:r>
              <a:rPr sz="2900" lang="en-US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Team Project - Fun Martial Arts Video</a:t>
            </a:r>
            <a:br>
              <a:rPr strike="noStrike" u="none" b="0" cap="none" baseline="0" sz="2900" lang="en-US" i="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</a:br>
          </a:p>
        </p:txBody>
      </p:sp>
      <p:sp>
        <p:nvSpPr>
          <p:cNvPr id="226" name="Shape 226"/>
          <p:cNvSpPr txBox="1"/>
          <p:nvPr>
            <p:ph idx="1" type="subTitle"/>
          </p:nvPr>
        </p:nvSpPr>
        <p:spPr>
          <a:xfrm>
            <a:off y="5124450" x="990600"/>
            <a:ext cy="819150" cx="7315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strike="noStrike" u="none" b="0" cap="none" baseline="0" sz="1400" lang="en-US" i="0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rPr>
              <a:t>Group </a:t>
            </a:r>
            <a:r>
              <a:rPr lang="en-US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rPr>
              <a:t>2</a:t>
            </a:r>
            <a:r>
              <a:rPr strike="noStrike" u="none" b="0" cap="none" baseline="0" sz="1400" lang="en-US" i="0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rPr>
              <a:t>:</a:t>
            </a:r>
            <a:r>
              <a:rPr lang="en-US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rPr>
              <a:t>Team ABJK </a:t>
            </a:r>
            <a:r>
              <a:rPr strike="noStrike" u="none" b="0" cap="none" baseline="0" sz="1400" lang="en-US" i="0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rPr>
              <a:t>:</a:t>
            </a:r>
            <a:r>
              <a:rPr lang="en-US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rPr>
              <a:t>Arjay Nguyen, Boya Zhou, Joseph Hu, Kevin Tran</a:t>
            </a:r>
          </a:p>
          <a:p>
            <a:pPr algn="r" rtl="0" lvl="0" marR="0" indent="0" mar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strike="noStrike" u="none" b="0" cap="none" baseline="0" sz="1400" lang="en-US" i="0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rPr>
              <a:t>CS174-</a:t>
            </a:r>
            <a:r>
              <a:rPr lang="en-US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rPr>
              <a:t>S</a:t>
            </a:r>
            <a:r>
              <a:rPr strike="noStrike" u="none" b="0" cap="none" baseline="0" sz="1400" lang="en-US" i="0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rPr>
              <a:t>ection </a:t>
            </a:r>
            <a:r>
              <a:rPr lang="en-US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rPr>
              <a:t>1</a:t>
            </a:r>
            <a:r>
              <a:rPr strike="noStrike" u="none" b="0" cap="none" baseline="0" sz="1400" lang="en-US" i="0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rPr>
              <a:t>/</a:t>
            </a:r>
            <a:r>
              <a:rPr lang="en-US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rPr>
              <a:t>Fall</a:t>
            </a:r>
            <a:r>
              <a:rPr strike="noStrike" u="none" b="0" cap="none" baseline="0" sz="1400" lang="en-US" i="0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rPr>
              <a:t>, 201</a:t>
            </a:r>
            <a:r>
              <a:rPr lang="en-US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rPr>
              <a:t>4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y="152400" x="457200"/>
            <a:ext cy="9905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Domine"/>
              <a:buNone/>
            </a:pPr>
            <a:r>
              <a:rPr strike="noStrike" u="none" b="0" cap="none" baseline="0" sz="3200" lang="en-US" i="0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rPr>
              <a:t>Overview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y="1143000" x="457200"/>
            <a:ext cy="49370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73050" marL="2730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Noto Symbol"/>
              <a:buChar char=""/>
            </a:pPr>
            <a:r>
              <a:rPr sz="2600" lang="en-US" i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We worked on domain fun_video2.sql which contained different martial arts and tai chi styles</a:t>
            </a:r>
          </a:p>
          <a:p>
            <a:pPr algn="l" rtl="0" lvl="0" marR="0" indent="-273050" marL="2730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Noto Symbol"/>
              <a:buChar char=""/>
            </a:pPr>
            <a:r>
              <a:rPr sz="2600" lang="en-US" i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Our group has implemented features A-D</a:t>
            </a:r>
          </a:p>
          <a:p>
            <a:pPr algn="l" rtl="0" lvl="0" marR="0" indent="-273050" marL="2730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Noto Symbol"/>
              <a:buChar char=""/>
            </a:pPr>
            <a:r>
              <a:rPr sz="2600" lang="en-US" i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We are hosting our website under Kevin Tran’s folder on the instructor’s server:</a:t>
            </a:r>
          </a:p>
          <a:p>
            <a:pPr algn="l" rtl="0" lvl="0" marR="0" indent="-312674" marL="2730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  <a:buChar char=""/>
            </a:pPr>
            <a:r>
              <a:rPr sz="2600" lang="en-US" i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http://www.sjsu-cs.org/classes/cs174/sec1/tran/projectmilestone1/index.php</a:t>
            </a:r>
          </a:p>
          <a:p>
            <a:pPr algn="l" rtl="0" lvl="0" marR="0" indent="-147574" marL="2730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strike="noStrike" u="none" b="0" cap="none" baseline="0" sz="2600" i="1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2600" i="1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y="152400" x="457200"/>
            <a:ext cy="9905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Domine"/>
              <a:buNone/>
            </a:pPr>
            <a:r>
              <a:rPr strike="noStrike" u="none" b="0" cap="none" baseline="0" sz="3200" lang="en-US" i="0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rPr>
              <a:t>Data correction and preparation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y="1219200" x="457200"/>
            <a:ext cy="51053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937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  <a:buChar char=""/>
            </a:pPr>
            <a:r>
              <a:rPr sz="2600" lang="en-US" i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Removed 2 Duplicates</a:t>
            </a:r>
          </a:p>
          <a:p>
            <a:pPr algn="l" rtl="0" lvl="0" marR="0" indent="-293624" marL="2730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bin"/>
              <a:buChar char=""/>
            </a:pPr>
            <a:r>
              <a:rPr sz="2300" lang="en-US" i="1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Removal using SQL statements such as viewcount &lt; 50000 and if there was the same title and length of video. (Risky but worked)</a:t>
            </a:r>
          </a:p>
          <a:p>
            <a:pPr algn="l" rtl="0" lvl="0" marR="0" indent="-293624" marL="2730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bin"/>
              <a:buChar char=""/>
            </a:pPr>
            <a:r>
              <a:rPr sz="2300" lang="en-US" i="1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53 Total Videos were left after an initial </a:t>
            </a:r>
          </a:p>
          <a:p>
            <a:pPr algn="l" rtl="0" lvl="0" marR="0" indent="-312674" marL="2730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  <a:buChar char=""/>
            </a:pPr>
            <a:r>
              <a:rPr sz="2600" lang="en-US" i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DISC: Resolution was mistaken, wrong picture URL. </a:t>
            </a:r>
          </a:p>
          <a:p>
            <a:pPr algn="l" rtl="0" lvl="1" marR="0" marL="547687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  <a:buChar char=""/>
            </a:pPr>
            <a:r>
              <a:rPr sz="2600" lang="en-US" i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Non-English, English,  Description not accurate</a:t>
            </a: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  <a:buChar char=""/>
            </a:pPr>
            <a:r>
              <a:rPr sz="2600" lang="en-US" i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TAG: Similar Master, Uploaded Username, Weapon used... </a:t>
            </a:r>
          </a:p>
          <a:p>
            <a:pPr algn="l" rtl="0" lvl="0" marR="0" indent="-312674" marL="2730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  <a:buChar char=""/>
            </a:pPr>
            <a:r>
              <a:rPr sz="2600" lang="en-US" i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How the user searches:</a:t>
            </a:r>
          </a:p>
          <a:p>
            <a:pPr algn="l" rtl="0" lvl="1" marR="0" marL="547687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  <a:buChar char=""/>
            </a:pPr>
            <a:r>
              <a:rPr sz="2600" lang="en-US" i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Searching Keywords with search box</a:t>
            </a:r>
          </a:p>
          <a:p>
            <a:pPr algn="l" rtl="0" lvl="1" marR="0" marL="547687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  <a:buChar char=""/>
            </a:pPr>
            <a:r>
              <a:rPr sz="2600" lang="en-US" i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Edit function</a:t>
            </a: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  <a:buChar char=""/>
            </a:pPr>
            <a:r>
              <a:rPr sz="2600" lang="en-US" i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Double checked every single video for verification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2600" i="1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y="152400" x="457200"/>
            <a:ext cy="9905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Domine"/>
              <a:buNone/>
            </a:pPr>
            <a:r>
              <a:rPr strike="noStrike" u="none" b="0" cap="none" baseline="0" sz="3200" lang="en-US" i="0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rPr>
              <a:t>Login/Registration </a:t>
            </a: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y="1219200" x="457200"/>
            <a:ext cy="4937124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73050" marL="2730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"/>
            </a:pPr>
            <a:r>
              <a:t/>
            </a:r>
            <a:endParaRPr/>
          </a:p>
          <a:p>
            <a:pPr algn="l" rtl="0" lvl="0" marR="0" indent="-273050" marL="2730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strike="noStrike" u="none" b="0" cap="none" baseline="0" sz="2600" i="1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2600" i="1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48" name="Shape 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19200" x="712412"/>
            <a:ext cy="5140974" cx="7719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y="152400" x="457200"/>
            <a:ext cy="9905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Domine"/>
              <a:buNone/>
            </a:pPr>
            <a:r>
              <a:rPr strike="noStrike" u="none" b="0" cap="none" baseline="0" sz="3200" lang="en-US" i="0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rPr>
              <a:t>Cookies for login info</a:t>
            </a: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y="1544600" x="385900"/>
            <a:ext cy="49377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algn="l" rtl="0" lvl="0" marR="0" indent="-273050" marL="2730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strike="noStrike" u="none" b="0" cap="none" baseline="0" sz="2600" i="1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2600" i="1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56" name="Shape 2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391400" x="769950"/>
            <a:ext cy="1777225" cx="522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Shape 2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286350" x="769950"/>
            <a:ext cy="2933575" cx="676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y="152400" x="457200"/>
            <a:ext cy="9905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Domine"/>
              <a:buNone/>
            </a:pPr>
            <a:r>
              <a:rPr strike="noStrike" u="none" b="0" cap="none" baseline="0" sz="3200" lang="en-US" i="0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rPr>
              <a:t> Favorite videos </a:t>
            </a:r>
          </a:p>
        </p:txBody>
      </p:sp>
      <p:pic>
        <p:nvPicPr>
          <p:cNvPr id="264" name="Shape 264"/>
          <p:cNvPicPr preferRelativeResize="0"/>
          <p:nvPr/>
        </p:nvPicPr>
        <p:blipFill rotWithShape="1">
          <a:blip r:embed="rId3">
            <a:alphaModFix/>
          </a:blip>
          <a:srcRect t="22112" b="0" r="0" l="67826"/>
          <a:stretch/>
        </p:blipFill>
        <p:spPr>
          <a:xfrm>
            <a:off y="1143000" x="512825"/>
            <a:ext cy="2908175" cx="1912299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Shape 265"/>
          <p:cNvSpPr txBox="1"/>
          <p:nvPr/>
        </p:nvSpPr>
        <p:spPr>
          <a:xfrm>
            <a:off y="1192700" x="2425125"/>
            <a:ext cy="656100" cx="4055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Checkboxes to indicate favorite videos </a:t>
            </a:r>
          </a:p>
        </p:txBody>
      </p:sp>
      <p:pic>
        <p:nvPicPr>
          <p:cNvPr id="266" name="Shape 266"/>
          <p:cNvPicPr preferRelativeResize="0"/>
          <p:nvPr/>
        </p:nvPicPr>
        <p:blipFill rotWithShape="1">
          <a:blip r:embed="rId4">
            <a:alphaModFix/>
          </a:blip>
          <a:srcRect t="0" b="0" r="50946" l="0"/>
          <a:stretch/>
        </p:blipFill>
        <p:spPr>
          <a:xfrm>
            <a:off y="3620800" x="2743275"/>
            <a:ext cy="2676525" cx="291547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Shape 267"/>
          <p:cNvSpPr txBox="1"/>
          <p:nvPr/>
        </p:nvSpPr>
        <p:spPr>
          <a:xfrm>
            <a:off y="5581825" x="381675"/>
            <a:ext cy="715499" cx="2361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When user has favorited videos they show up on their homepage, 4 max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y="1252325" x="5780450"/>
            <a:ext cy="1824899" cx="3287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/>
              <a:t>Starts session at login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/>
              <a:t>Stored user favorite videos in user database 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/>
              <a:t>Upon login, load favorite videos 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/>
              <a:t>When new favorite is added, session is updated and list uploaded to database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 txBox="1"/>
          <p:nvPr/>
        </p:nvSpPr>
        <p:spPr>
          <a:xfrm>
            <a:off y="4627650" x="6118400"/>
            <a:ext cy="2039399" cx="2612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/>
              <a:t>Technical Difficulties 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/>
              <a:t>Stored favorite video inside an array</a:t>
            </a:r>
          </a:p>
          <a:p>
            <a:pPr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/>
              <a:t>Workaround to store array in database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y="152400" x="457200"/>
            <a:ext cy="9905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Domine"/>
              <a:buNone/>
            </a:pPr>
            <a:r>
              <a:rPr strike="noStrike" u="none" b="0" cap="none" baseline="0" sz="3200" lang="en-US" i="0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rPr>
              <a:t>Demo</a:t>
            </a:r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y="1219200" x="457200"/>
            <a:ext cy="4937124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73050" marL="2730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Noto Symbol"/>
              <a:buChar char=""/>
            </a:pPr>
            <a:r>
              <a:rPr strike="noStrike" u="none" b="0" cap="none" baseline="0" sz="2600" lang="en-US" i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Provide a short demo illustrating your work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1_Origin">
  <a:themeElements>
    <a:clrScheme name="Origin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11.xml><?xml version="1.0" encoding="utf-8"?>
<a:theme xmlns:a="http://schemas.openxmlformats.org/drawingml/2006/main" xmlns:r="http://schemas.openxmlformats.org/officeDocument/2006/relationships" name="7_Origin">
  <a:themeElements>
    <a:clrScheme name="Origin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6_Origin">
  <a:themeElements>
    <a:clrScheme name="Origin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5_Origin">
  <a:themeElements>
    <a:clrScheme name="Origin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4_Origin">
  <a:themeElements>
    <a:clrScheme name="Origin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rigin">
  <a:themeElements>
    <a:clrScheme name="Origin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3_Origin">
  <a:themeElements>
    <a:clrScheme name="Origin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2_Origin">
  <a:themeElements>
    <a:clrScheme name="Origin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