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712" autoAdjust="0"/>
  </p:normalViewPr>
  <p:slideViewPr>
    <p:cSldViewPr snapToGrid="0">
      <p:cViewPr>
        <p:scale>
          <a:sx n="91" d="100"/>
          <a:sy n="91" d="100"/>
        </p:scale>
        <p:origin x="368" y="7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935" y="0"/>
            <a:ext cx="10572000" cy="2054577"/>
          </a:xfrm>
        </p:spPr>
        <p:txBody>
          <a:bodyPr/>
          <a:lstStyle/>
          <a:p>
            <a:r>
              <a:rPr lang="en-IN" sz="3200" dirty="0" smtClean="0"/>
              <a:t>																										</a:t>
            </a:r>
            <a:r>
              <a:rPr lang="en-IN" sz="3200" dirty="0" err="1" smtClean="0"/>
              <a:t>Datenbanken</a:t>
            </a:r>
            <a:r>
              <a:rPr lang="en-IN" sz="3200" dirty="0" smtClean="0"/>
              <a:t> und </a:t>
            </a:r>
            <a:r>
              <a:rPr lang="en-IN" sz="3200" dirty="0"/>
              <a:t>Web </a:t>
            </a:r>
            <a:r>
              <a:rPr lang="en-IN" sz="3200" dirty="0" err="1" smtClean="0"/>
              <a:t>Techniken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>	</a:t>
            </a:r>
            <a:r>
              <a:rPr lang="en-IN" sz="3200" dirty="0" smtClean="0"/>
              <a:t>						Project Report (SS2018)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2054578"/>
            <a:ext cx="10572000" cy="508000"/>
          </a:xfrm>
        </p:spPr>
        <p:txBody>
          <a:bodyPr/>
          <a:lstStyle/>
          <a:p>
            <a:r>
              <a:rPr lang="en-IN" dirty="0" smtClean="0"/>
              <a:t>								</a:t>
            </a:r>
            <a:endParaRPr lang="en-IN" u="sng" dirty="0" smtClean="0"/>
          </a:p>
          <a:p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936089" y="4933244"/>
            <a:ext cx="4255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Presented By:</a:t>
            </a:r>
          </a:p>
          <a:p>
            <a:endParaRPr lang="en-IN" dirty="0" smtClean="0"/>
          </a:p>
          <a:p>
            <a:r>
              <a:rPr lang="en-IN" dirty="0" err="1" smtClean="0"/>
              <a:t>Shyam</a:t>
            </a:r>
            <a:r>
              <a:rPr lang="en-IN" dirty="0" smtClean="0"/>
              <a:t> Ashish Agrawal (479026)</a:t>
            </a:r>
          </a:p>
          <a:p>
            <a:endParaRPr lang="en-IN" dirty="0"/>
          </a:p>
          <a:p>
            <a:r>
              <a:rPr lang="en-IN" dirty="0" err="1" smtClean="0"/>
              <a:t>Pallavi</a:t>
            </a:r>
            <a:r>
              <a:rPr lang="en-IN" dirty="0" smtClean="0"/>
              <a:t> Singh (485344)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Conclusion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Web application helps  to get Dishes  from different restaurants along with their description. It helps the user to differentiate  between dishes from different restaurants.</a:t>
            </a:r>
          </a:p>
          <a:p>
            <a:r>
              <a:rPr lang="en-IN" dirty="0" smtClean="0"/>
              <a:t>The Application crawls and stores  data in real </a:t>
            </a:r>
            <a:r>
              <a:rPr lang="en-IN" dirty="0" smtClean="0"/>
              <a:t>time and its get updated in every 24hrs.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8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		</a:t>
            </a:r>
            <a:r>
              <a:rPr lang="en-IN" u="sng" dirty="0" smtClean="0"/>
              <a:t>Demo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02811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980" y="-2417379"/>
            <a:ext cx="10572000" cy="5770179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			Thank you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0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Content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Project -Flow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Demo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990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Introduction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goal of this project to create  a website that is able to fetch the store and visualization  data of “downtown dinner”.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435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219854"/>
            <a:ext cx="10571998" cy="970450"/>
          </a:xfrm>
        </p:spPr>
        <p:txBody>
          <a:bodyPr/>
          <a:lstStyle/>
          <a:p>
            <a:r>
              <a:rPr lang="en-IN" u="sng" dirty="0" smtClean="0"/>
              <a:t>Technology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Back-end Technology- </a:t>
            </a:r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, </a:t>
            </a:r>
            <a:r>
              <a:rPr lang="en-IN" dirty="0" smtClean="0"/>
              <a:t>Mongoose  </a:t>
            </a:r>
            <a:endParaRPr lang="en-IN" dirty="0" smtClean="0"/>
          </a:p>
          <a:p>
            <a:r>
              <a:rPr lang="en-IN" b="1" dirty="0" smtClean="0"/>
              <a:t>Front-End Technology- </a:t>
            </a:r>
            <a:r>
              <a:rPr lang="en-IN" dirty="0" smtClean="0"/>
              <a:t>CSS ,Bootstrap,HTML,Java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7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Web Crawler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Why Web Crawler?</a:t>
            </a:r>
          </a:p>
          <a:p>
            <a:r>
              <a:rPr lang="en-IN" b="1" dirty="0" smtClean="0"/>
              <a:t>Web </a:t>
            </a:r>
            <a:r>
              <a:rPr lang="en-IN" b="1" dirty="0"/>
              <a:t>crawlers</a:t>
            </a:r>
            <a:r>
              <a:rPr lang="en-IN" dirty="0"/>
              <a:t> are mainly </a:t>
            </a:r>
            <a:r>
              <a:rPr lang="en-IN" b="1" dirty="0"/>
              <a:t>used</a:t>
            </a:r>
            <a:r>
              <a:rPr lang="en-IN" dirty="0"/>
              <a:t> to create a copy of all the visited pages for later processing by a search engine, that will index the downloaded pages to provide fast searches.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354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Database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Why Mongo DB?</a:t>
            </a:r>
          </a:p>
          <a:p>
            <a:r>
              <a:rPr lang="en-IN" dirty="0" smtClean="0"/>
              <a:t>Mongo DB is a free and open source cross –platform  document-oriented database program .</a:t>
            </a:r>
          </a:p>
          <a:p>
            <a:r>
              <a:rPr lang="en-IN" dirty="0" smtClean="0"/>
              <a:t>Data is stored in the form of JSON style document.</a:t>
            </a:r>
          </a:p>
        </p:txBody>
      </p:sp>
    </p:spTree>
    <p:extLst>
      <p:ext uri="{BB962C8B-B14F-4D97-AF65-F5344CB8AC3E}">
        <p14:creationId xmlns:p14="http://schemas.microsoft.com/office/powerpoint/2010/main" val="7505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REST API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Why REST API?</a:t>
            </a:r>
          </a:p>
          <a:p>
            <a:r>
              <a:rPr lang="en-IN" dirty="0" smtClean="0"/>
              <a:t>A REST API is an application program interface (API) that uses HTTP request to GET ,PUT,POST and DELETE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NODE.JS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Why Node.js?</a:t>
            </a:r>
          </a:p>
          <a:p>
            <a:r>
              <a:rPr lang="en-IN" dirty="0" smtClean="0"/>
              <a:t>Node.js is an open source ,cross –platform runtime environment for developing server –side and networking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Project-Flow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93378" y="3563007"/>
            <a:ext cx="2280746" cy="103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Crawler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99793" y="3563007"/>
            <a:ext cx="1671145" cy="106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54263" y="3563007"/>
            <a:ext cx="1650123" cy="103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692055" y="3563007"/>
            <a:ext cx="2186152" cy="103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59117" y="4225159"/>
            <a:ext cx="940676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70938" y="4309241"/>
            <a:ext cx="583325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70938" y="3878317"/>
            <a:ext cx="583325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93876" y="4309241"/>
            <a:ext cx="119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93876" y="3878317"/>
            <a:ext cx="119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205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                          Datenbanken und Web Techniken        Project Report (SS2018)</vt:lpstr>
      <vt:lpstr>Content</vt:lpstr>
      <vt:lpstr>Introduction</vt:lpstr>
      <vt:lpstr>Technology </vt:lpstr>
      <vt:lpstr>Web Crawler</vt:lpstr>
      <vt:lpstr>Database</vt:lpstr>
      <vt:lpstr>REST API</vt:lpstr>
      <vt:lpstr>NODE.JS</vt:lpstr>
      <vt:lpstr>Project-Flow</vt:lpstr>
      <vt:lpstr>Conclusion</vt:lpstr>
      <vt:lpstr>        Demo</vt:lpstr>
      <vt:lpstr>     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 und Web Techniken        Project Report (SS2018)</dc:title>
  <dc:creator>lenovo</dc:creator>
  <cp:lastModifiedBy>Windows User</cp:lastModifiedBy>
  <cp:revision>19</cp:revision>
  <dcterms:created xsi:type="dcterms:W3CDTF">2018-07-13T17:51:54Z</dcterms:created>
  <dcterms:modified xsi:type="dcterms:W3CDTF">2018-07-14T11:56:34Z</dcterms:modified>
</cp:coreProperties>
</file>